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2"/>
  </p:notesMasterIdLst>
  <p:handoutMasterIdLst>
    <p:handoutMasterId r:id="rId43"/>
  </p:handoutMasterIdLst>
  <p:sldIdLst>
    <p:sldId id="286" r:id="rId5"/>
    <p:sldId id="279" r:id="rId6"/>
    <p:sldId id="285" r:id="rId7"/>
    <p:sldId id="284" r:id="rId8"/>
    <p:sldId id="287" r:id="rId9"/>
    <p:sldId id="321" r:id="rId10"/>
    <p:sldId id="288" r:id="rId11"/>
    <p:sldId id="320" r:id="rId12"/>
    <p:sldId id="337" r:id="rId13"/>
    <p:sldId id="372" r:id="rId14"/>
    <p:sldId id="341" r:id="rId15"/>
    <p:sldId id="374" r:id="rId16"/>
    <p:sldId id="349" r:id="rId17"/>
    <p:sldId id="368" r:id="rId18"/>
    <p:sldId id="375" r:id="rId19"/>
    <p:sldId id="370" r:id="rId20"/>
    <p:sldId id="350" r:id="rId21"/>
    <p:sldId id="351" r:id="rId22"/>
    <p:sldId id="369" r:id="rId23"/>
    <p:sldId id="352" r:id="rId24"/>
    <p:sldId id="356" r:id="rId25"/>
    <p:sldId id="358" r:id="rId26"/>
    <p:sldId id="373" r:id="rId27"/>
    <p:sldId id="359" r:id="rId28"/>
    <p:sldId id="357" r:id="rId29"/>
    <p:sldId id="360" r:id="rId30"/>
    <p:sldId id="355" r:id="rId31"/>
    <p:sldId id="367" r:id="rId32"/>
    <p:sldId id="371" r:id="rId33"/>
    <p:sldId id="354" r:id="rId34"/>
    <p:sldId id="361" r:id="rId35"/>
    <p:sldId id="362" r:id="rId36"/>
    <p:sldId id="353" r:id="rId37"/>
    <p:sldId id="363" r:id="rId38"/>
    <p:sldId id="364" r:id="rId39"/>
    <p:sldId id="365" r:id="rId40"/>
    <p:sldId id="36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NDC" id="{B9B51309-D148-4332-87C2-07BE32FBCA3B}">
          <p14:sldIdLst>
            <p14:sldId id="286"/>
            <p14:sldId id="279"/>
            <p14:sldId id="285"/>
            <p14:sldId id="284"/>
            <p14:sldId id="287"/>
            <p14:sldId id="321"/>
            <p14:sldId id="288"/>
            <p14:sldId id="320"/>
            <p14:sldId id="337"/>
            <p14:sldId id="372"/>
            <p14:sldId id="341"/>
            <p14:sldId id="374"/>
            <p14:sldId id="349"/>
            <p14:sldId id="368"/>
            <p14:sldId id="375"/>
            <p14:sldId id="370"/>
            <p14:sldId id="350"/>
            <p14:sldId id="351"/>
            <p14:sldId id="369"/>
            <p14:sldId id="352"/>
            <p14:sldId id="356"/>
            <p14:sldId id="358"/>
            <p14:sldId id="373"/>
            <p14:sldId id="359"/>
            <p14:sldId id="357"/>
            <p14:sldId id="360"/>
            <p14:sldId id="355"/>
            <p14:sldId id="367"/>
            <p14:sldId id="371"/>
            <p14:sldId id="354"/>
            <p14:sldId id="361"/>
            <p14:sldId id="362"/>
            <p14:sldId id="353"/>
            <p14:sldId id="363"/>
            <p14:sldId id="364"/>
            <p14:sldId id="365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ndc-london-web-components" TargetMode="External"/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is a YouTube video series explaining each lesson.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433399" y="1065203"/>
            <a:ext cx="9325202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id=“react-app”/&gt;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 =“angular-app”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wordpress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 /&gt;</a:t>
            </a: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FAA13-2945-4F8B-8409-718AE677BAC4}"/>
              </a:ext>
            </a:extLst>
          </p:cNvPr>
          <p:cNvSpPr txBox="1"/>
          <p:nvPr/>
        </p:nvSpPr>
        <p:spPr>
          <a:xfrm>
            <a:off x="957943" y="5033555"/>
            <a:ext cx="97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Communicate events and data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118323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Pseudo code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176293"/>
            <a:ext cx="11138263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&lt;list-conferences  tech=“JS” workshops=“yes”&gt;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&lt;book-an-event  event=“22”  use=“invoice” 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&lt;show-flights  city=“LON”  when=“…”/&gt;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&lt;list-hotels  min-stars=“3”  meals=“yes” /&gt;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Declarative rather than Imperative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0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 SQL Server DBA and Business Information Architect.</a:t>
            </a:r>
          </a:p>
          <a:p>
            <a:endParaRPr lang="en-GB" dirty="0"/>
          </a:p>
          <a:p>
            <a:r>
              <a:rPr lang="en-GB" dirty="0"/>
              <a:t>And a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Trainer of PWAs, Web Components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begs the question…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30D17-B9D7-4391-BAD6-C74B935B524D}"/>
              </a:ext>
            </a:extLst>
          </p:cNvPr>
          <p:cNvSpPr txBox="1"/>
          <p:nvPr/>
        </p:nvSpPr>
        <p:spPr>
          <a:xfrm>
            <a:off x="710587" y="1455491"/>
            <a:ext cx="1129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When is an app an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When is an app an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On own it is an app, with others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>
                <a:latin typeface="+mj-lt"/>
              </a:rPr>
              <a:t>Context…?</a:t>
            </a:r>
            <a:endParaRPr lang="en-GB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588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8947-99B2-4044-8EE4-292FC025F883}"/>
              </a:ext>
            </a:extLst>
          </p:cNvPr>
          <p:cNvSpPr txBox="1"/>
          <p:nvPr/>
        </p:nvSpPr>
        <p:spPr>
          <a:xfrm>
            <a:off x="1132084" y="5002446"/>
            <a:ext cx="616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Anchor tag extends the HTMLElement class</a:t>
            </a:r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HTML5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Props Down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02569" y="1251196"/>
            <a:ext cx="1057052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&lt;show-post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06-library/01-ndc-show-post/showPost.js 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21123-3891-4505-AE4C-022B3432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0" y="2455878"/>
            <a:ext cx="9832819" cy="39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Events Up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31319"/>
            <a:ext cx="10971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FF6DE4-1800-4B4F-A534-31BA34AF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9" y="3125792"/>
            <a:ext cx="9993734" cy="2613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C555-2195-4C04-83B9-58ABA9E66946}"/>
              </a:ext>
            </a:extLst>
          </p:cNvPr>
          <p:cNvSpPr txBox="1"/>
          <p:nvPr/>
        </p:nvSpPr>
        <p:spPr>
          <a:xfrm>
            <a:off x="1637212" y="5846924"/>
            <a:ext cx="827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 page, listen for the ‘</a:t>
            </a:r>
            <a:r>
              <a:rPr lang="en-GB" sz="3200" dirty="0">
                <a:solidFill>
                  <a:srgbClr val="FF0000"/>
                </a:solidFill>
              </a:rPr>
              <a:t>childOneClick</a:t>
            </a:r>
            <a:r>
              <a:rPr lang="en-GB" sz="3200" dirty="0"/>
              <a:t>’ event…</a:t>
            </a:r>
          </a:p>
        </p:txBody>
      </p:sp>
    </p:spTree>
    <p:extLst>
      <p:ext uri="{BB962C8B-B14F-4D97-AF65-F5344CB8AC3E}">
        <p14:creationId xmlns:p14="http://schemas.microsoft.com/office/powerpoint/2010/main" val="329620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01-light-events-NDC.html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1. Public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847345" y="2512988"/>
            <a:ext cx="3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004DA7-26A9-4B5A-8A65-77416C45A777}"/>
              </a:ext>
            </a:extLst>
          </p:cNvPr>
          <p:cNvSpPr/>
          <p:nvPr/>
        </p:nvSpPr>
        <p:spPr>
          <a:xfrm>
            <a:off x="2640203" y="4581586"/>
            <a:ext cx="2805090" cy="2991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Salesforce has purchased Slack</a:t>
            </a: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our use of JS as they are regular JS components.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these libraries and compilers…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78427" y="995260"/>
            <a:ext cx="10971964" cy="46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Walkthrough of Web Components:</a:t>
            </a: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case (1) site: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endParaRPr lang="en-GB" sz="28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500"/>
              </a:lnSpc>
            </a:pPr>
            <a:r>
              <a:rPr lang="en-GB" sz="2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Also in repo as 06/20-ndc/site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https://github.com/iwswordpress/ndc-london-web-components</a:t>
            </a:r>
            <a:endParaRPr lang="en-GB" sz="1600" i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500"/>
              </a:lnSpc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case (2) site: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endParaRPr lang="en-GB" sz="38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691065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https://github.com/LukasBombach/react-web-component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https://webcomponents.dev/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83147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68202" y="423830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78971" y="5857539"/>
            <a:ext cx="11225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 based on a variety of frameworks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337</TotalTime>
  <Words>1559</Words>
  <Application>Microsoft Office PowerPoint</Application>
  <PresentationFormat>Widescreen</PresentationFormat>
  <Paragraphs>232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Segoe UI</vt:lpstr>
      <vt:lpstr>Segoe UI Light</vt:lpstr>
      <vt:lpstr>WelcomeDoc</vt:lpstr>
      <vt:lpstr>Web Components as Micro Apps</vt:lpstr>
      <vt:lpstr>Web Components as Micro Apps</vt:lpstr>
      <vt:lpstr>Already built in to HTML5</vt:lpstr>
      <vt:lpstr>In this talk…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Two Business Applications ( 2 )</vt:lpstr>
      <vt:lpstr>Pseudo code</vt:lpstr>
      <vt:lpstr>PowerPoint Presentation</vt:lpstr>
      <vt:lpstr>Definitions</vt:lpstr>
      <vt:lpstr>Which begs the question…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 – Props Down</vt:lpstr>
      <vt:lpstr>How to use – Events Up</vt:lpstr>
      <vt:lpstr>How to use</vt:lpstr>
      <vt:lpstr>How to use</vt:lpstr>
      <vt:lpstr>PowerPoint Presentation</vt:lpstr>
      <vt:lpstr>Browser Support  - Polyfills available</vt:lpstr>
      <vt:lpstr>Encapsulation!</vt:lpstr>
      <vt:lpstr>Shadow DOM – explained more fully later…</vt:lpstr>
      <vt:lpstr>Who uses Web Components?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146</cp:revision>
  <dcterms:created xsi:type="dcterms:W3CDTF">2021-01-18T09:21:23Z</dcterms:created>
  <dcterms:modified xsi:type="dcterms:W3CDTF">2021-01-29T06:56:27Z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