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74" r:id="rId16"/>
    <p:sldId id="349" r:id="rId17"/>
    <p:sldId id="368" r:id="rId18"/>
    <p:sldId id="375" r:id="rId19"/>
    <p:sldId id="370" r:id="rId20"/>
    <p:sldId id="350" r:id="rId21"/>
    <p:sldId id="351" r:id="rId22"/>
    <p:sldId id="369" r:id="rId23"/>
    <p:sldId id="352" r:id="rId24"/>
    <p:sldId id="356" r:id="rId25"/>
    <p:sldId id="358" r:id="rId26"/>
    <p:sldId id="373" r:id="rId27"/>
    <p:sldId id="359" r:id="rId28"/>
    <p:sldId id="357" r:id="rId29"/>
    <p:sldId id="360" r:id="rId30"/>
    <p:sldId id="355" r:id="rId31"/>
    <p:sldId id="367" r:id="rId32"/>
    <p:sldId id="371" r:id="rId33"/>
    <p:sldId id="354" r:id="rId34"/>
    <p:sldId id="361" r:id="rId35"/>
    <p:sldId id="362" r:id="rId36"/>
    <p:sldId id="353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. Walkthrough of Web Components using repo.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</TotalTime>
  <Words>1571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152</cp:revision>
  <dcterms:created xsi:type="dcterms:W3CDTF">2021-01-18T09:21:23Z</dcterms:created>
  <dcterms:modified xsi:type="dcterms:W3CDTF">2021-01-29T09:51:59Z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