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72" r:id="rId14"/>
    <p:sldId id="341" r:id="rId15"/>
    <p:sldId id="349" r:id="rId16"/>
    <p:sldId id="368" r:id="rId17"/>
    <p:sldId id="370" r:id="rId18"/>
    <p:sldId id="350" r:id="rId19"/>
    <p:sldId id="351" r:id="rId20"/>
    <p:sldId id="369" r:id="rId21"/>
    <p:sldId id="352" r:id="rId22"/>
    <p:sldId id="356" r:id="rId23"/>
    <p:sldId id="358" r:id="rId24"/>
    <p:sldId id="373" r:id="rId25"/>
    <p:sldId id="359" r:id="rId26"/>
    <p:sldId id="357" r:id="rId27"/>
    <p:sldId id="360" r:id="rId28"/>
    <p:sldId id="355" r:id="rId29"/>
    <p:sldId id="367" r:id="rId30"/>
    <p:sldId id="371" r:id="rId31"/>
    <p:sldId id="354" r:id="rId32"/>
    <p:sldId id="361" r:id="rId33"/>
    <p:sldId id="362" r:id="rId34"/>
    <p:sldId id="353" r:id="rId35"/>
    <p:sldId id="363" r:id="rId36"/>
    <p:sldId id="364" r:id="rId37"/>
    <p:sldId id="365" r:id="rId38"/>
    <p:sldId id="3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72"/>
            <p14:sldId id="341"/>
            <p14:sldId id="349"/>
            <p14:sldId id="368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54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ndc-london-web-components" TargetMode="External"/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78427" y="995260"/>
            <a:ext cx="10971964" cy="46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Walkthrough of Web Components: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https://github.com/iwswordpress/ndc-london-web-components</a:t>
            </a:r>
            <a:endParaRPr lang="en-GB" sz="1600" i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3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322</TotalTime>
  <Words>1478</Words>
  <Application>Microsoft Office PowerPoint</Application>
  <PresentationFormat>Widescreen</PresentationFormat>
  <Paragraphs>217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PowerPoint Presentation</vt:lpstr>
      <vt:lpstr>Definitions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137</cp:revision>
  <dcterms:created xsi:type="dcterms:W3CDTF">2021-01-18T09:21:23Z</dcterms:created>
  <dcterms:modified xsi:type="dcterms:W3CDTF">2021-01-29T06:40:26Z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