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304" r:id="rId3"/>
    <p:sldId id="296" r:id="rId4"/>
    <p:sldId id="294" r:id="rId5"/>
    <p:sldId id="317" r:id="rId6"/>
    <p:sldId id="299" r:id="rId7"/>
    <p:sldId id="298" r:id="rId8"/>
    <p:sldId id="297" r:id="rId9"/>
    <p:sldId id="300" r:id="rId10"/>
    <p:sldId id="302" r:id="rId11"/>
    <p:sldId id="315" r:id="rId12"/>
    <p:sldId id="316" r:id="rId13"/>
    <p:sldId id="305" r:id="rId14"/>
    <p:sldId id="313" r:id="rId15"/>
    <p:sldId id="314" r:id="rId16"/>
    <p:sldId id="309" r:id="rId17"/>
    <p:sldId id="310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304"/>
            <p14:sldId id="296"/>
            <p14:sldId id="294"/>
            <p14:sldId id="317"/>
            <p14:sldId id="299"/>
            <p14:sldId id="298"/>
            <p14:sldId id="297"/>
            <p14:sldId id="300"/>
            <p14:sldId id="302"/>
            <p14:sldId id="315"/>
            <p14:sldId id="316"/>
            <p14:sldId id="305"/>
            <p14:sldId id="313"/>
            <p14:sldId id="314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wpjs.co.uk/rest.zi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associative array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json_encode</a:t>
            </a:r>
            <a:r>
              <a:rPr lang="en-GB" sz="3500" dirty="0">
                <a:solidFill>
                  <a:srgbClr val="2196F3"/>
                </a:solidFill>
              </a:rPr>
              <a:t>([php associative array]) gives JSON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json_decode</a:t>
            </a:r>
            <a:r>
              <a:rPr lang="en-GB" sz="3500" dirty="0">
                <a:solidFill>
                  <a:srgbClr val="2196F3"/>
                </a:solidFill>
              </a:rPr>
              <a:t> (JSON) gives an </a:t>
            </a:r>
            <a:r>
              <a:rPr lang="en-GB" sz="3500" dirty="0" err="1">
                <a:solidFill>
                  <a:srgbClr val="2196F3"/>
                </a:solidFill>
              </a:rPr>
              <a:t>assoc</a:t>
            </a:r>
            <a:r>
              <a:rPr lang="en-GB" sz="3500" dirty="0">
                <a:solidFill>
                  <a:srgbClr val="2196F3"/>
                </a:solidFill>
              </a:rPr>
              <a:t>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We can add our own endpoints using the '</a:t>
            </a:r>
            <a:r>
              <a:rPr lang="en-GB" sz="3200" dirty="0" err="1">
                <a:solidFill>
                  <a:srgbClr val="2196F3"/>
                </a:solidFill>
              </a:rPr>
              <a:t>rest_api_init</a:t>
            </a:r>
            <a:r>
              <a:rPr lang="en-GB" sz="3200" dirty="0">
                <a:solidFill>
                  <a:srgbClr val="2196F3"/>
                </a:solidFill>
              </a:rPr>
              <a:t>’ hook.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SITE SETUP…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Please refer to REST-AJAX.docx and the source code</a:t>
            </a: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7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WP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 in a ready made block for example.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raw data is sent and page formats data.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9689" y="1112949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</a:t>
            </a:r>
            <a:r>
              <a:rPr lang="en-GB" sz="51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implications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fontScale="92500"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offer regular online workshops on Progressive Web Apps, Web Components, WP-HTML, JavaScript for WP developers and High Performance Websites. </a:t>
            </a:r>
            <a:r>
              <a:rPr lang="en-GB" sz="32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Many no-fee.</a:t>
            </a:r>
          </a:p>
          <a:p>
            <a:pPr marL="457200" lvl="1" indent="0">
              <a:buNone/>
            </a:pPr>
            <a:endParaRPr lang="en-GB" sz="19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email me for more details:</a:t>
            </a:r>
          </a:p>
          <a:p>
            <a:pPr marL="457200" lvl="1" indent="0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 and Web Optimisation.</a:t>
            </a:r>
          </a:p>
          <a:p>
            <a:pPr lvl="1"/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</a:p>
          <a:p>
            <a:pPr lvl="1"/>
            <a:r>
              <a:rPr lang="en-GB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1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level 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 of custom WP REST API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 – handling authentication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Offline WP sites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HTML PLUGINS – plugins/widgets in other HTML sites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81"/>
            <a:ext cx="10515600" cy="496725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51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1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en-GB" sz="51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lot to take in and digest in 30 mins.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Slides, workbook and site code available.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give regular 1-2 hour online workshops (no fee) to help WP Developers learn WP REST/AJAX.</a:t>
            </a:r>
          </a:p>
          <a:p>
            <a:pPr lvl="1"/>
            <a:r>
              <a:rPr lang="en-GB" sz="2800" b="1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contact me to learn this in more details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5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Representational State Transfer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 to create an alternative to the SOAP method.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GET/POST/DELETE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Many libraries like jQuery, </a:t>
            </a:r>
            <a:r>
              <a:rPr lang="en-GB" sz="3200" dirty="0" err="1">
                <a:solidFill>
                  <a:srgbClr val="2196F3"/>
                </a:solidFill>
              </a:rPr>
              <a:t>Axios</a:t>
            </a:r>
            <a:r>
              <a:rPr lang="en-GB" sz="3200" dirty="0">
                <a:solidFill>
                  <a:srgbClr val="2196F3"/>
                </a:solidFill>
              </a:rPr>
              <a:t> etc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I use browser API: fetch()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963</Words>
  <Application>Microsoft Office PowerPoint</Application>
  <PresentationFormat>Widescreen</PresentationFormat>
  <Paragraphs>200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44</cp:revision>
  <dcterms:created xsi:type="dcterms:W3CDTF">2020-01-09T09:30:38Z</dcterms:created>
  <dcterms:modified xsi:type="dcterms:W3CDTF">2020-05-29T11:50:53Z</dcterms:modified>
</cp:coreProperties>
</file>