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304" r:id="rId3"/>
    <p:sldId id="296" r:id="rId4"/>
    <p:sldId id="318" r:id="rId5"/>
    <p:sldId id="294" r:id="rId6"/>
    <p:sldId id="317" r:id="rId7"/>
    <p:sldId id="299" r:id="rId8"/>
    <p:sldId id="298" r:id="rId9"/>
    <p:sldId id="297" r:id="rId10"/>
    <p:sldId id="300" r:id="rId11"/>
    <p:sldId id="302" r:id="rId12"/>
    <p:sldId id="315" r:id="rId13"/>
    <p:sldId id="316" r:id="rId14"/>
    <p:sldId id="305" r:id="rId15"/>
    <p:sldId id="313" r:id="rId16"/>
    <p:sldId id="314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18"/>
            <p14:sldId id="294"/>
            <p14:sldId id="317"/>
            <p14:sldId id="299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p-brighton.org.uk/2020/05/may-2020-craig-w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data, (JSON), is sent and client page renders format.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block, for example by sending HTML and CSS combined.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GB" sz="51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implications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</a:t>
            </a:r>
            <a:r>
              <a:rPr lang="en-GB" sz="32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no-fee </a:t>
            </a: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workshops on Progressive Web Apps, Web Components, WP-HTML, JavaScript for WP developers and High Performance Websites. </a:t>
            </a:r>
            <a:endParaRPr lang="en-GB" sz="1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details: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625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The marriage of WP and JS Frameworks for expansion, ubiquity and profit 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-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36"/>
            <a:ext cx="10515600" cy="484873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OUTCOMES:</a:t>
            </a: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 WP sites.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81"/>
            <a:ext cx="10515600" cy="496725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lot to take in and digest in 30 mins. This will be a broad and high level overview, returning deep if time permits,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Slides, workbook and site code available.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https://www.wp-brighton.org.uk/2020/05/may-2020-craig-west/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(recording of recent Brighton Meetup on this talk).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give regular 1-2 hour online workshops (no fee) to help WP Developers learn WP REST/AJAX.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contact me to learn this in more details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1217</Words>
  <Application>Microsoft Office PowerPoint</Application>
  <PresentationFormat>Widescreen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53</cp:revision>
  <dcterms:created xsi:type="dcterms:W3CDTF">2020-01-09T09:30:38Z</dcterms:created>
  <dcterms:modified xsi:type="dcterms:W3CDTF">2020-05-30T12:58:31Z</dcterms:modified>
</cp:coreProperties>
</file>