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9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69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Handbook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JSON Data Types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8" y="4132270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REST APIs via page-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slug.php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(regular WP page)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marL="1371600" lvl="3" indent="0">
              <a:buNone/>
            </a:pPr>
            <a:r>
              <a:rPr lang="en-GB" sz="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DEMO=&gt;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525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6</cp:revision>
  <dcterms:created xsi:type="dcterms:W3CDTF">2020-01-09T09:30:38Z</dcterms:created>
  <dcterms:modified xsi:type="dcterms:W3CDTF">2020-05-20T04:15:23Z</dcterms:modified>
</cp:coreProperties>
</file>