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9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9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js.co.uk/london.zip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LOND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js.co.uk/london.zip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LOND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85000" lnSpcReduction="20000"/>
          </a:bodyPr>
          <a:lstStyle/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REST API and AJAX 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u="sng" dirty="0">
                <a:hlinkClick r:id="rId3"/>
              </a:rPr>
              <a:t>https://www.wpjs.co.uk/london.zip</a:t>
            </a:r>
            <a:endParaRPr lang="en-GB" sz="1600" dirty="0"/>
          </a:p>
          <a:p>
            <a:pPr lvl="1"/>
            <a:r>
              <a:rPr lang="en-GB" u="sng" dirty="0">
                <a:hlinkClick r:id="rId4"/>
              </a:rPr>
              <a:t>https://github.com/iwswordpress/LONDON</a:t>
            </a:r>
            <a:endParaRPr lang="en-GB" sz="1600" dirty="0"/>
          </a:p>
          <a:p>
            <a:pPr marL="457200" lvl="1" indent="0">
              <a:buNone/>
            </a:pPr>
            <a:endParaRPr lang="en-GB" sz="11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coupon to my Udemy course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85000" lnSpcReduction="20000"/>
          </a:bodyPr>
          <a:lstStyle/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REST API and AJAX 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u="sng" dirty="0">
                <a:hlinkClick r:id="rId3"/>
              </a:rPr>
              <a:t>https://www.wpjs.co.uk/london.zip</a:t>
            </a:r>
            <a:endParaRPr lang="en-GB" sz="1600" dirty="0"/>
          </a:p>
          <a:p>
            <a:pPr lvl="1"/>
            <a:r>
              <a:rPr lang="en-GB" u="sng" dirty="0">
                <a:hlinkClick r:id="rId4"/>
              </a:rPr>
              <a:t>https://github.com/iwswordpress/LONDON</a:t>
            </a:r>
            <a:endParaRPr lang="en-GB" sz="1600" dirty="0"/>
          </a:p>
          <a:p>
            <a:pPr marL="457200" lvl="1" indent="0">
              <a:buNone/>
            </a:pPr>
            <a:endParaRPr lang="en-GB" sz="11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coupon to my Udemy course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REST APIs via page-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slug.php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(regular WP page)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612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</cp:revision>
  <dcterms:created xsi:type="dcterms:W3CDTF">2020-01-09T09:30:38Z</dcterms:created>
  <dcterms:modified xsi:type="dcterms:W3CDTF">2020-05-12T10:35:45Z</dcterms:modified>
</cp:coreProperties>
</file>