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304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2" r:id="rId11"/>
    <p:sldId id="315" r:id="rId12"/>
    <p:sldId id="316" r:id="rId13"/>
    <p:sldId id="305" r:id="rId14"/>
    <p:sldId id="313" r:id="rId15"/>
    <p:sldId id="314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303"/>
            <p14:sldId id="294"/>
            <p14:sldId id="298"/>
            <p14:sldId id="299"/>
            <p14:sldId id="297"/>
            <p14:sldId id="300"/>
            <p14:sldId id="302"/>
            <p14:sldId id="315"/>
            <p14:sldId id="316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</a:t>
            </a:r>
            <a:r>
              <a:rPr lang="en-GB" sz="51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regular no fee online workshops on Progressive Web Apps, Web Components, WP-HTML, JavaScript for WP developers and High Performance Websites.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details.</a:t>
            </a: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OPTIONAL: DECOUPLED AUTHENTICATION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GET/POST/DELETE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917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26</cp:revision>
  <dcterms:created xsi:type="dcterms:W3CDTF">2020-01-09T09:30:38Z</dcterms:created>
  <dcterms:modified xsi:type="dcterms:W3CDTF">2020-05-25T09:41:48Z</dcterms:modified>
</cp:coreProperties>
</file>