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94" r:id="rId3"/>
    <p:sldId id="304" r:id="rId4"/>
    <p:sldId id="296" r:id="rId5"/>
    <p:sldId id="318" r:id="rId6"/>
    <p:sldId id="298" r:id="rId7"/>
    <p:sldId id="320" r:id="rId8"/>
    <p:sldId id="297" r:id="rId9"/>
    <p:sldId id="300" r:id="rId10"/>
    <p:sldId id="302" r:id="rId11"/>
    <p:sldId id="315" r:id="rId12"/>
    <p:sldId id="316" r:id="rId13"/>
    <p:sldId id="305" r:id="rId14"/>
    <p:sldId id="313" r:id="rId15"/>
    <p:sldId id="262" r:id="rId16"/>
    <p:sldId id="314" r:id="rId17"/>
    <p:sldId id="319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94"/>
            <p14:sldId id="304"/>
            <p14:sldId id="296"/>
            <p14:sldId id="318"/>
            <p14:sldId id="298"/>
            <p14:sldId id="320"/>
            <p14:sldId id="297"/>
            <p14:sldId id="300"/>
            <p14:sldId id="302"/>
            <p14:sldId id="315"/>
            <p14:sldId id="316"/>
            <p14:sldId id="305"/>
            <p14:sldId id="313"/>
            <p14:sldId id="262"/>
            <p14:sldId id="314"/>
            <p14:sldId id="319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0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49plus.co.uk/udem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49plus.co.uk/udem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wordpress-rest-api-and-ajax-pages-and-forms-fast-track/?couponCode=DENVER2020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lvl="1"/>
            <a:r>
              <a:rPr lang="en-GB" sz="2800" b="1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will be a link to some videos that cover these topics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</a:t>
            </a:r>
            <a:r>
              <a:rPr lang="en-GB" sz="4000" dirty="0">
                <a:solidFill>
                  <a:srgbClr val="FF0000"/>
                </a:solidFill>
              </a:rPr>
              <a:t>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Let’s see the site…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hlinkClick r:id="rId2"/>
              </a:rPr>
              <a:t>https://49plus.co.uk/udemy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742661"/>
          </a:xfrm>
        </p:spPr>
        <p:txBody>
          <a:bodyPr wrap="square" bIns="252000"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</a:t>
            </a:r>
          </a:p>
          <a:p>
            <a:pPr lvl="1">
              <a:lnSpc>
                <a:spcPct val="110000"/>
              </a:lnSpc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raw data, (JSON), is sent and client page renders format.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 in a ready made block, for example by sending HTML and CSS combined.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381991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40226" y="49856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51581" y="40475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47582" y="13187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956872" y="13875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05189" y="50163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10805" y="50163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45965" y="40386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861862" y="16727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5972840" y="53028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573317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45499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40224" y="37602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20773" y="38983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15883" y="45696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15575" y="45883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258202" y="45719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15575" y="28302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15883" y="46069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15575" y="46069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24654" y="37439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253845" y="38095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15059" y="50258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273208" y="44831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435" y="1906236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097659" y="23960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3BEBB6-1F96-48CF-9182-1DE2F9726CBC}"/>
              </a:ext>
            </a:extLst>
          </p:cNvPr>
          <p:cNvSpPr txBox="1"/>
          <p:nvPr/>
        </p:nvSpPr>
        <p:spPr>
          <a:xfrm>
            <a:off x="1464420" y="311131"/>
            <a:ext cx="9263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Why limit your WP site to your site? A bit of WP everywhere?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Web Components are Custom HTML tags that we </a:t>
            </a:r>
            <a:r>
              <a:rPr lang="en-GB" sz="2800" b="1">
                <a:solidFill>
                  <a:srgbClr val="FF0000"/>
                </a:solidFill>
              </a:rPr>
              <a:t>can create.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43AAA2-79E8-403F-A659-43C3F8F577A4}"/>
              </a:ext>
            </a:extLst>
          </p:cNvPr>
          <p:cNvSpPr txBox="1"/>
          <p:nvPr/>
        </p:nvSpPr>
        <p:spPr>
          <a:xfrm>
            <a:off x="9668158" y="1466730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419922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implications?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DESIRABLE OUTCOMES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570"/>
            <a:ext cx="10515600" cy="484873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understand WP REST API, AJAX, JSON.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fields to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custom WP REST API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 – handling authentication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Offline/‘Instant pages’ – brain interprets instant if &lt; 100ms.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HTML PLUGINS – plugins/widgets in other HTML sites.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u="sng" dirty="0">
                <a:hlinkClick r:id="rId3"/>
              </a:rPr>
              <a:t>https://www.udemy.com/course/wordpress-rest-api-and-ajax-pages-and-forms-fast-track/?couponCode=DENVER2020</a:t>
            </a:r>
            <a:endParaRPr lang="en-GB" dirty="0"/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CODE: DENVER2020 </a:t>
            </a:r>
            <a:r>
              <a:rPr lang="en-GB" sz="40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(valid to 29</a:t>
            </a:r>
            <a:r>
              <a:rPr lang="en-GB" sz="4000" baseline="300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40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July)</a:t>
            </a:r>
            <a:endParaRPr lang="en-GB" sz="4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(details in Word document)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7150">
            <a:solidFill>
              <a:schemeClr val="bg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BACKGROUND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01346"/>
          </a:xfrm>
        </p:spPr>
        <p:txBody>
          <a:bodyPr wrap="square" bIns="252000">
            <a:normAutofit fontScale="325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Speed Optimisation.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as a Function as a Service or Micro Front End Application for any HTML site.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1-3 hour training seminars for companies and groups, many on a no-fee basis.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Volunteer coach at Codebar.io Brighton.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Love learning – love teaching!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SPEAKING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GB" sz="3200" dirty="0"/>
              <a:t>Previous talks…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Progressive Web Apps Workshop (2hrs) - NDC Oslo June 2020.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Web Components Workshop (2hrs) - NDC Oslo June 2020.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Progressive Web Apps Workshop (2hrs) - Brighton </a:t>
            </a:r>
            <a:r>
              <a:rPr lang="en-GB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WordUp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 June 2020.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WordPress REST API with AJAX Forms and Pages - </a:t>
            </a:r>
            <a:r>
              <a:rPr lang="en-GB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WordCamp Kent, Ohio May 2020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What is the WP REST API and how can I use it to make forms and pages that don’t need to do be reloaded? - </a:t>
            </a:r>
            <a:r>
              <a:rPr lang="en-GB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WordUp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 Brighton May 2020.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WORKSHOP: WordPress REST API and AJAX Forms - WordCamp Geneva March 2020 [EVENT CANCELLED due to virus concerns :( ]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TALK - WP-HTML: The marriage of WP and JS Frameworks for expansion, ubiquity and profit - </a:t>
            </a:r>
            <a:r>
              <a:rPr lang="en-GB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WordCamp Vienna February 2020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WORKSHOP: WordPress REST API - WordCamp Vienna February 2020.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Progressive Web Apps - Brighton </a:t>
            </a:r>
            <a:r>
              <a:rPr lang="en-GB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WordUp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 November 2019.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Decoupled WordPress (code along style) - </a:t>
            </a:r>
            <a:r>
              <a:rPr lang="en-GB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WordCamp Dublin October 2019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JWT and Authentication – </a:t>
            </a:r>
            <a:r>
              <a:rPr lang="en-GB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WPHooked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 London September 2019.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Decoupled WordPress and WP Components - </a:t>
            </a:r>
            <a:r>
              <a:rPr lang="en-GB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WordCamp Brighton August 2019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79"/>
            <a:ext cx="10515600" cy="4399007"/>
          </a:xfrm>
        </p:spPr>
        <p:txBody>
          <a:bodyPr wrap="square" bIns="252000">
            <a:normAutofit/>
          </a:bodyPr>
          <a:lstStyle/>
          <a:p>
            <a:r>
              <a:rPr lang="en-GB" dirty="0">
                <a:solidFill>
                  <a:srgbClr val="2196F3"/>
                </a:solidFill>
              </a:rPr>
              <a:t>REST stands for </a:t>
            </a:r>
            <a:r>
              <a:rPr lang="en-GB" b="1" dirty="0">
                <a:solidFill>
                  <a:srgbClr val="2196F3"/>
                </a:solidFill>
              </a:rPr>
              <a:t>Representational state transfer</a:t>
            </a:r>
            <a:r>
              <a:rPr lang="en-GB" dirty="0">
                <a:solidFill>
                  <a:srgbClr val="2196F3"/>
                </a:solidFill>
              </a:rPr>
              <a:t> .</a:t>
            </a:r>
          </a:p>
          <a:p>
            <a:r>
              <a:rPr lang="en-GB" dirty="0">
                <a:solidFill>
                  <a:srgbClr val="2196F3"/>
                </a:solidFill>
              </a:rPr>
              <a:t>Roy Fielding proposed REST as a guiding practice in his thesis in 2000:</a:t>
            </a:r>
            <a:endParaRPr lang="en-GB" sz="2000" dirty="0">
              <a:solidFill>
                <a:srgbClr val="2196F3"/>
              </a:solidFill>
            </a:endParaRPr>
          </a:p>
          <a:p>
            <a:r>
              <a:rPr lang="en-GB" u="sng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https://www.ics.uci.edu/~fielding/pubs/dissertation/rest_arch_style.</a:t>
            </a:r>
            <a:r>
              <a:rPr lang="en-GB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</a:t>
            </a:r>
            <a:r>
              <a:rPr lang="en-GB" dirty="0">
                <a:solidFill>
                  <a:srgbClr val="2196F3"/>
                </a:solidFill>
              </a:rPr>
              <a:t>    proposed REST having consulted 500 developers who found SOAP (Simple Object Access Protocol) too cumbersome.</a:t>
            </a:r>
          </a:p>
          <a:p>
            <a:r>
              <a:rPr lang="en-GB" dirty="0">
                <a:solidFill>
                  <a:srgbClr val="2196F3"/>
                </a:solidFill>
              </a:rPr>
              <a:t>It is a set of practices rather than a fixed protocol.</a:t>
            </a:r>
          </a:p>
          <a:p>
            <a:r>
              <a:rPr lang="en-GB" dirty="0">
                <a:solidFill>
                  <a:srgbClr val="2196F3"/>
                </a:solidFill>
              </a:rPr>
              <a:t>HTTP by its nature is very RESTful…REST ==stateless, client and server do not need to be linked formally.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8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https://49plus.co.uk/udemy/wp-json/wp/v2/posts</a:t>
            </a:r>
            <a:r>
              <a:rPr lang="en-GB" sz="3200" dirty="0">
                <a:solidFill>
                  <a:srgbClr val="2196F3"/>
                </a:solidFill>
              </a:rPr>
              <a:t> - 1 URL GET/POST/DELETE - 3 ENDPOINTS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5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the built-in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1258</Words>
  <Application>Microsoft Office PowerPoint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Office Theme</vt:lpstr>
      <vt:lpstr>WP REST API</vt:lpstr>
      <vt:lpstr>DESIRABLE OUTCOMES</vt:lpstr>
      <vt:lpstr>My start in computing at school in 1979     </vt:lpstr>
      <vt:lpstr>TECHNICAL BACKGROUND</vt:lpstr>
      <vt:lpstr>SPEAKING</vt:lpstr>
      <vt:lpstr>WHAT IS REST?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78</cp:revision>
  <dcterms:created xsi:type="dcterms:W3CDTF">2020-01-09T09:30:38Z</dcterms:created>
  <dcterms:modified xsi:type="dcterms:W3CDTF">2020-06-27T12:08:14Z</dcterms:modified>
</cp:coreProperties>
</file>