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304" r:id="rId3"/>
    <p:sldId id="296" r:id="rId4"/>
    <p:sldId id="303" r:id="rId5"/>
    <p:sldId id="294" r:id="rId6"/>
    <p:sldId id="298" r:id="rId7"/>
    <p:sldId id="299" r:id="rId8"/>
    <p:sldId id="297" r:id="rId9"/>
    <p:sldId id="300" r:id="rId10"/>
    <p:sldId id="302" r:id="rId11"/>
    <p:sldId id="315" r:id="rId12"/>
    <p:sldId id="316" r:id="rId13"/>
    <p:sldId id="305" r:id="rId14"/>
    <p:sldId id="313" r:id="rId15"/>
    <p:sldId id="314" r:id="rId16"/>
    <p:sldId id="309" r:id="rId17"/>
    <p:sldId id="310" r:id="rId18"/>
    <p:sldId id="3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304"/>
            <p14:sldId id="296"/>
            <p14:sldId id="303"/>
            <p14:sldId id="294"/>
            <p14:sldId id="298"/>
            <p14:sldId id="299"/>
            <p14:sldId id="297"/>
            <p14:sldId id="300"/>
            <p14:sldId id="302"/>
            <p14:sldId id="315"/>
            <p14:sldId id="316"/>
            <p14:sldId id="305"/>
            <p14:sldId id="313"/>
            <p14:sldId id="314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2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9plus.co.uk/udemy/login" TargetMode="External"/><Relationship Id="rId4" Type="http://schemas.openxmlformats.org/officeDocument/2006/relationships/hyperlink" Target="https://wpjs.co.uk/rest.zi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https://wpjs.co.uk/rest.zip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site: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https://49plus.co.uk/udemy/login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2"/>
            <a:ext cx="10515600" cy="4779606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Think of JSON data as an associative array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json_encode</a:t>
            </a:r>
            <a:r>
              <a:rPr lang="en-GB" sz="3500" dirty="0">
                <a:solidFill>
                  <a:srgbClr val="2196F3"/>
                </a:solidFill>
              </a:rPr>
              <a:t>([php associative array]) gives JSON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json_decode</a:t>
            </a:r>
            <a:r>
              <a:rPr lang="en-GB" sz="3500" dirty="0">
                <a:solidFill>
                  <a:srgbClr val="2196F3"/>
                </a:solidFill>
              </a:rPr>
              <a:t> (JSON) gives an </a:t>
            </a:r>
            <a:r>
              <a:rPr lang="en-GB" sz="3500" dirty="0" err="1">
                <a:solidFill>
                  <a:srgbClr val="2196F3"/>
                </a:solidFill>
              </a:rPr>
              <a:t>assoc</a:t>
            </a:r>
            <a:r>
              <a:rPr lang="en-GB" sz="3500" dirty="0">
                <a:solidFill>
                  <a:srgbClr val="2196F3"/>
                </a:solidFill>
              </a:rPr>
              <a:t> array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WordPress Hooks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Hooks are a way for one piece of code to interact/modify another piece of code at specific, pre-defined spots. </a:t>
            </a: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We can add our own endpoints using the '</a:t>
            </a:r>
            <a:r>
              <a:rPr lang="en-GB" sz="3200" dirty="0" err="1">
                <a:solidFill>
                  <a:srgbClr val="2196F3"/>
                </a:solidFill>
              </a:rPr>
              <a:t>rest_api_init</a:t>
            </a:r>
            <a:r>
              <a:rPr lang="en-GB" sz="3200" dirty="0">
                <a:solidFill>
                  <a:srgbClr val="2196F3"/>
                </a:solidFill>
              </a:rPr>
              <a:t>’ hook.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1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SITE SETUP…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Please refer to REST-AJAX.docx and the source code</a:t>
            </a: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7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WP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are using JS blocks in our PHP pages this can lead to using these scripts in HTML pages or PHP outside of the WP ecosystem.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means we can have DECOUPLED or HEADLESS WP sites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HEADLESS means formatting preconfigured.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means data is sent and page formats data.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JSON WEB TOKENS (JWT) we can also authenticate…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https://wp-html.co.uk/semantic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0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9689" y="1112949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+ Web Components</a:t>
            </a: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=&gt; 100% INTERNET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 are custom HTML elements/tags that we can create.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define a tag and associate with a JS Class.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are regular HTML so can be used wherever HTML is used and also be wired into JS Framework builds.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example of DECOUPLED WP is in fact built entirely with Web Components…let’s look at the source code…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the </a:t>
            </a:r>
            <a:r>
              <a:rPr lang="en-GB" sz="51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impications</a:t>
            </a: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Web Components can be thought of as HTML Plugins.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sites can use these highly functional HTML Plugins to render out WP site’s content and functionality.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has opportunities for increased agency work for our clients.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also create extended exposure, SEO and business partnerships…our WP provides content/service for another site.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9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offer regular no fee online workshops on Progressive Web Apps, Web Components, WP-HTML, JavaScript for WP developers and High Performance Websites.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email me for more details.</a:t>
            </a: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40770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</a:t>
            </a:r>
            <a:r>
              <a:rPr lang="en-GB" sz="28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WP-HTML and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Optimisation.</a:t>
            </a:r>
          </a:p>
          <a:p>
            <a:pPr lvl="1"/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1-2 hour training seminars for companies</a:t>
            </a:r>
          </a:p>
          <a:p>
            <a:pPr lvl="1"/>
            <a:r>
              <a:rPr lang="en-GB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YOUR WORKSHOP!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feel free to ask questions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Aim is to understand what we are doing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shaming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all developers and know the road is rocky with many silly mistakes and frustrations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DESIRED OUTCOMES: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WP REST API, AJAX, JSON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to create custom WP REST API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OPTIONAL: DECOUPLED AUTHENTICATION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was formulated by Roy Fielding for his thesis in 2000 to create an alternative to the SOAP method.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architectural style not a protocol.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by its nature is implicitly RESTful.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https://www.ics.uci.edu/~fielding/pubs/dissertation/rest_arch_style.htm</a:t>
            </a: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1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3200" dirty="0">
                <a:solidFill>
                  <a:srgbClr val="2196F3"/>
                </a:solidFill>
              </a:rPr>
              <a:t>  GET/POST/DELETE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Many libraries like jQuery, </a:t>
            </a:r>
            <a:r>
              <a:rPr lang="en-GB" sz="3200" dirty="0" err="1">
                <a:solidFill>
                  <a:srgbClr val="2196F3"/>
                </a:solidFill>
              </a:rPr>
              <a:t>Axios</a:t>
            </a:r>
            <a:r>
              <a:rPr lang="en-GB" sz="3200" dirty="0">
                <a:solidFill>
                  <a:srgbClr val="2196F3"/>
                </a:solidFill>
              </a:rPr>
              <a:t> etc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I use browser API: fetch()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914</Words>
  <Application>Microsoft Office PowerPoint</Application>
  <PresentationFormat>Widescreen</PresentationFormat>
  <Paragraphs>195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Office Theme</vt:lpstr>
      <vt:lpstr>WP REST API &amp; AJAX</vt:lpstr>
      <vt:lpstr>My start in computing at school in 1979     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PowerPoint Presentation</vt:lpstr>
      <vt:lpstr>PowerPoint Presentation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27</cp:revision>
  <dcterms:created xsi:type="dcterms:W3CDTF">2020-01-09T09:30:38Z</dcterms:created>
  <dcterms:modified xsi:type="dcterms:W3CDTF">2020-05-25T14:52:17Z</dcterms:modified>
</cp:coreProperties>
</file>