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4" r:id="rId3"/>
    <p:sldId id="304" r:id="rId4"/>
    <p:sldId id="296" r:id="rId5"/>
    <p:sldId id="318" r:id="rId6"/>
    <p:sldId id="298" r:id="rId7"/>
    <p:sldId id="320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262" r:id="rId16"/>
    <p:sldId id="314" r:id="rId17"/>
    <p:sldId id="319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04"/>
            <p14:sldId id="296"/>
            <p14:sldId id="318"/>
            <p14:sldId id="298"/>
            <p14:sldId id="320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19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49plus.co.uk/ude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ordpress-rest-api-and-ajax-pages-and-forms-fast-track/?couponCode=DENVER2020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lvl="1"/>
            <a:r>
              <a:rPr lang="en-GB" sz="2800" b="1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will be a link to some videos that cover these topics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</a:t>
            </a:r>
            <a:r>
              <a:rPr lang="en-GB" sz="4000" dirty="0">
                <a:solidFill>
                  <a:srgbClr val="FF0000"/>
                </a:solidFill>
              </a:rPr>
              <a:t>associative array</a:t>
            </a:r>
          </a:p>
          <a:p>
            <a:pPr marL="457200" lvl="1" indent="0">
              <a:buNone/>
            </a:pPr>
            <a:r>
              <a:rPr lang="en-GB" sz="3500" dirty="0">
                <a:solidFill>
                  <a:srgbClr val="2196F3"/>
                </a:solidFill>
              </a:rPr>
              <a:t>json_encode([php associative array]) gives JSON</a:t>
            </a:r>
          </a:p>
          <a:p>
            <a:pPr marL="457200" lvl="1" indent="0">
              <a:buNone/>
            </a:pPr>
            <a:r>
              <a:rPr lang="en-GB" sz="3500" dirty="0">
                <a:solidFill>
                  <a:srgbClr val="2196F3"/>
                </a:solidFill>
              </a:rPr>
              <a:t>json_decode (JSON) gives an assoc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70"/>
            <a:ext cx="10515600" cy="484873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any HTML site or JS Framework.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u="sng" dirty="0">
                <a:hlinkClick r:id="rId3"/>
              </a:rPr>
              <a:t>https://www.udemy.com/course/wordpress-rest-api-and-ajax-pages-and-forms-fast-track/?couponCode=DENVER2020</a:t>
            </a:r>
            <a:endParaRPr lang="en-GB" dirty="0"/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 DENVER2020 (valid to 29</a:t>
            </a:r>
            <a:r>
              <a:rPr lang="en-GB" sz="4000" baseline="30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July)</a:t>
            </a: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(details in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document too)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211" y="4137917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NDC Oslo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Workshop (2hrs) - NDC Oslo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Brighton WordUp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REST API with AJAX Forms and Pages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Kent, Ohio May 2020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WP REST API and how can I use it to make forms and pages that don’t need to do be reloaded? - WordUp Brighton May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and AJAX Forms - WordCamp Geneva March 2020 [EVENT CANCELLED due to virus concerns :( ]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TALK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WP-HTML: The marriage of WP and JS Frameworks for expansion, ubiquity and profit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Vienna February 2020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- WordCamp Vienna February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- Brighton WordUp November 2019.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WordPress (code along style)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Dublin October 2019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JWT and Authentication – WPHooked London September 2019.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WordPress and WP Components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Brighton August 2019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79"/>
            <a:ext cx="10515600" cy="4399007"/>
          </a:xfrm>
        </p:spPr>
        <p:txBody>
          <a:bodyPr wrap="square" bIns="252000">
            <a:normAutofit/>
          </a:bodyPr>
          <a:lstStyle/>
          <a:p>
            <a:r>
              <a:rPr lang="en-GB" dirty="0">
                <a:solidFill>
                  <a:srgbClr val="2196F3"/>
                </a:solidFill>
              </a:rPr>
              <a:t>REST stands for </a:t>
            </a:r>
            <a:r>
              <a:rPr lang="en-GB" b="1" dirty="0">
                <a:solidFill>
                  <a:srgbClr val="2196F3"/>
                </a:solidFill>
              </a:rPr>
              <a:t>Representational state transfer</a:t>
            </a:r>
            <a:r>
              <a:rPr lang="en-GB" dirty="0">
                <a:solidFill>
                  <a:srgbClr val="2196F3"/>
                </a:solidFill>
              </a:rPr>
              <a:t> .</a:t>
            </a:r>
          </a:p>
          <a:p>
            <a:r>
              <a:rPr lang="en-GB" dirty="0">
                <a:solidFill>
                  <a:srgbClr val="2196F3"/>
                </a:solidFill>
              </a:rPr>
              <a:t>Roy Fielding proposed REST as a guiding practice in his thesis in 2000:</a:t>
            </a:r>
            <a:endParaRPr lang="en-GB" sz="2000" dirty="0">
              <a:solidFill>
                <a:srgbClr val="2196F3"/>
              </a:solidFill>
            </a:endParaRPr>
          </a:p>
          <a:p>
            <a:r>
              <a:rPr lang="en-GB" u="sng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</a:t>
            </a:r>
            <a:r>
              <a:rPr lang="en-GB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</a:t>
            </a:r>
            <a:r>
              <a:rPr lang="en-GB" dirty="0">
                <a:solidFill>
                  <a:srgbClr val="2196F3"/>
                </a:solidFill>
              </a:rPr>
              <a:t>    proposed REST having consulted 500 developers who found SOAP (Simple Object Access Protocol) too cumbersome.</a:t>
            </a:r>
          </a:p>
          <a:p>
            <a:r>
              <a:rPr lang="en-GB" dirty="0">
                <a:solidFill>
                  <a:srgbClr val="2196F3"/>
                </a:solidFill>
              </a:rPr>
              <a:t>It is a set of practices rather than a fixed protocol.</a:t>
            </a:r>
          </a:p>
          <a:p>
            <a:r>
              <a:rPr lang="en-GB" dirty="0">
                <a:solidFill>
                  <a:srgbClr val="2196F3"/>
                </a:solidFill>
              </a:rPr>
              <a:t>HTTP by its nature is very RESTful…REST ==stateless, client and server do not need to be linked formally.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8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https://49plus.co.uk/udemy/wp-json/wp/v2/posts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Axios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the built-in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1239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WP REST API</vt:lpstr>
      <vt:lpstr>DESIRABLE OUTCOMES</vt:lpstr>
      <vt:lpstr>My start in computing at school in 1979     </vt:lpstr>
      <vt:lpstr>TECHNICAL BACKGROUND</vt:lpstr>
      <vt:lpstr>SPEAKING</vt:lpstr>
      <vt:lpstr>WHAT IS REST?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85</cp:revision>
  <dcterms:created xsi:type="dcterms:W3CDTF">2020-01-09T09:30:38Z</dcterms:created>
  <dcterms:modified xsi:type="dcterms:W3CDTF">2020-06-27T21:35:34Z</dcterms:modified>
</cp:coreProperties>
</file>