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4" r:id="rId2"/>
    <p:sldId id="294" r:id="rId3"/>
    <p:sldId id="304" r:id="rId4"/>
    <p:sldId id="296" r:id="rId5"/>
    <p:sldId id="318" r:id="rId6"/>
    <p:sldId id="298" r:id="rId7"/>
    <p:sldId id="297" r:id="rId8"/>
    <p:sldId id="300" r:id="rId9"/>
    <p:sldId id="302" r:id="rId10"/>
    <p:sldId id="315" r:id="rId11"/>
    <p:sldId id="316" r:id="rId12"/>
    <p:sldId id="305" r:id="rId13"/>
    <p:sldId id="313" r:id="rId14"/>
    <p:sldId id="262" r:id="rId15"/>
    <p:sldId id="314" r:id="rId16"/>
    <p:sldId id="309" r:id="rId17"/>
    <p:sldId id="310" r:id="rId18"/>
    <p:sldId id="311" r:id="rId19"/>
    <p:sldId id="31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294"/>
            <p14:sldId id="304"/>
            <p14:sldId id="296"/>
            <p14:sldId id="318"/>
            <p14:sldId id="298"/>
            <p14:sldId id="297"/>
            <p14:sldId id="300"/>
            <p14:sldId id="302"/>
            <p14:sldId id="315"/>
            <p14:sldId id="316"/>
            <p14:sldId id="305"/>
            <p14:sldId id="313"/>
            <p14:sldId id="262"/>
            <p14:sldId id="314"/>
            <p14:sldId id="309"/>
            <p14:sldId id="310"/>
            <p14:sldId id="311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0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wpjs.co.uk/rest.zi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49plus.co.uk/udem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We can add our own endpoints using the '</a:t>
            </a:r>
            <a:r>
              <a:rPr lang="en-GB" sz="3200" dirty="0" err="1">
                <a:solidFill>
                  <a:srgbClr val="2196F3"/>
                </a:solidFill>
              </a:rPr>
              <a:t>rest_api_init</a:t>
            </a:r>
            <a:r>
              <a:rPr lang="en-GB" sz="3200" dirty="0">
                <a:solidFill>
                  <a:srgbClr val="2196F3"/>
                </a:solidFill>
              </a:rPr>
              <a:t>’ hook.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SITE SETUP…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Please refer to REST-AJAX.docx and the source code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Let’s see the site…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hlinkClick r:id="rId2"/>
              </a:rPr>
              <a:t>https://49plus.co.uk/udemy</a:t>
            </a: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7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742661"/>
          </a:xfrm>
        </p:spPr>
        <p:txBody>
          <a:bodyPr wrap="square" bIns="252000"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</a:t>
            </a:r>
          </a:p>
          <a:p>
            <a:pPr lvl="1">
              <a:lnSpc>
                <a:spcPct val="110000"/>
              </a:lnSpc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raw data, (JSON), is sent and client page renders format.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 in a ready made block, for example by sending HTML and CSS combined.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1" y="90071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316788" y="233266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</p:spTree>
    <p:extLst>
      <p:ext uri="{BB962C8B-B14F-4D97-AF65-F5344CB8AC3E}">
        <p14:creationId xmlns:p14="http://schemas.microsoft.com/office/powerpoint/2010/main" val="381991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implications?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offer </a:t>
            </a:r>
            <a:r>
              <a:rPr lang="en-GB" sz="32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many no-fee </a:t>
            </a: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workshops on Progressive Web Apps, Web Components, WP-HTML, JavaScript for WP developers and High Performance Websites. </a:t>
            </a:r>
            <a:endParaRPr lang="en-GB" sz="1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email me for more details:</a:t>
            </a: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40226" y="49856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51581" y="40475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47582" y="13187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956872" y="13875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05189" y="50163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10805" y="50163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45965" y="40386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861862" y="16727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5972840" y="53028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573317" y="53028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45499" y="53028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40224" y="37602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20773" y="38983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15883" y="45696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15575" y="45883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258202" y="45719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15575" y="28302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15883" y="46069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15575" y="46069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24654" y="37439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253845" y="38095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15059" y="50258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273208" y="44831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3435" y="1906236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097659" y="23960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3BEBB6-1F96-48CF-9182-1DE2F9726CBC}"/>
              </a:ext>
            </a:extLst>
          </p:cNvPr>
          <p:cNvSpPr txBox="1"/>
          <p:nvPr/>
        </p:nvSpPr>
        <p:spPr>
          <a:xfrm>
            <a:off x="1464420" y="311131"/>
            <a:ext cx="9263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Why limit your WP site to your site? A bit of WP everywhere?</a:t>
            </a:r>
          </a:p>
          <a:p>
            <a:r>
              <a:rPr lang="en-GB" sz="2800" b="1" dirty="0">
                <a:solidFill>
                  <a:srgbClr val="FF0000"/>
                </a:solidFill>
              </a:rPr>
              <a:t>Web Components are Custom HTML tags that we </a:t>
            </a:r>
            <a:r>
              <a:rPr lang="en-GB" sz="2800" b="1">
                <a:solidFill>
                  <a:srgbClr val="FF0000"/>
                </a:solidFill>
              </a:rPr>
              <a:t>can create.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43AAA2-79E8-403F-A659-43C3F8F577A4}"/>
              </a:ext>
            </a:extLst>
          </p:cNvPr>
          <p:cNvSpPr txBox="1"/>
          <p:nvPr/>
        </p:nvSpPr>
        <p:spPr>
          <a:xfrm>
            <a:off x="9668158" y="1466730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419922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DESIRABLE OUTCOMES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570"/>
            <a:ext cx="10515600" cy="4848735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endParaRPr lang="en-GB" sz="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level understand WP REST API, AJAX, JSON.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fields to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 of custom WP REST API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NONCE.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 – handling authentication/se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Offline/‘Instant pages’ – brain interprets instant if &lt; 100ms.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HTML PLUGINS – plugins/widgets in other HTML sites.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BACKGROUND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01346"/>
          </a:xfrm>
        </p:spPr>
        <p:txBody>
          <a:bodyPr wrap="square" bIns="252000">
            <a:normAutofit fontScale="325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 and Web Speed Optimisation.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as a Function as a Service or Micro Front End Application for any HTML site.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1-3 hour training seminars for companies and groups, many on a no-fee basis.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Volunteer coach at Codebar.io Brighton.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Love learning – love teaching!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SPEAKING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3200" dirty="0">
                <a:solidFill>
                  <a:srgbClr val="0070C0"/>
                </a:solidFill>
              </a:rPr>
              <a:t>Previous talks…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</a:rPr>
              <a:t>What is the WP REST API and how can I use it to make forms and pages that don’t need to do be reloaded? -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Brighton May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and AJAX Forms - WordCamp Geneva March 2020 [EVENT CANCELLED due to virus concerns :( ]</a:t>
            </a:r>
          </a:p>
          <a:p>
            <a:r>
              <a:rPr lang="en-GB" sz="2200" dirty="0">
                <a:solidFill>
                  <a:srgbClr val="0070C0"/>
                </a:solidFill>
              </a:rPr>
              <a:t>TALK - WP-HTML: The marriage of WP and JS Frameworks for expansion, ubiquity and profit - </a:t>
            </a:r>
            <a:r>
              <a:rPr lang="en-GB" sz="2200" b="1" dirty="0">
                <a:solidFill>
                  <a:srgbClr val="0070C0"/>
                </a:solidFill>
              </a:rPr>
              <a:t>WordCamp Vienna February 2020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- WordCamp Vienna February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Progressive Web Apps - Brighton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November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(code along style) - </a:t>
            </a:r>
            <a:r>
              <a:rPr lang="en-GB" sz="2200" b="1" dirty="0">
                <a:solidFill>
                  <a:srgbClr val="0070C0"/>
                </a:solidFill>
              </a:rPr>
              <a:t>WordCamp Dublin October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JWT and Authentication – </a:t>
            </a:r>
            <a:r>
              <a:rPr lang="en-GB" sz="2200" dirty="0" err="1">
                <a:solidFill>
                  <a:srgbClr val="0070C0"/>
                </a:solidFill>
              </a:rPr>
              <a:t>WPHooked</a:t>
            </a:r>
            <a:r>
              <a:rPr lang="en-GB" sz="2200" dirty="0">
                <a:solidFill>
                  <a:srgbClr val="0070C0"/>
                </a:solidFill>
              </a:rPr>
              <a:t> London September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and WP Components - </a:t>
            </a:r>
            <a:r>
              <a:rPr lang="en-GB" sz="2200" b="1" dirty="0">
                <a:solidFill>
                  <a:srgbClr val="0070C0"/>
                </a:solidFill>
              </a:rPr>
              <a:t>WordCamp Brighton August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- 1 URL GET/POST/DELETE - 3 ENDPOINTS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endParaRPr lang="en-GB" sz="5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Many libraries like jQuery, </a:t>
            </a:r>
            <a:r>
              <a:rPr lang="en-GB" sz="3200" dirty="0" err="1">
                <a:solidFill>
                  <a:srgbClr val="2196F3"/>
                </a:solidFill>
              </a:rPr>
              <a:t>Axios</a:t>
            </a:r>
            <a:r>
              <a:rPr lang="en-GB" sz="3200" dirty="0">
                <a:solidFill>
                  <a:srgbClr val="2196F3"/>
                </a:solidFill>
              </a:rPr>
              <a:t> etc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I </a:t>
            </a:r>
            <a:r>
              <a:rPr lang="en-GB" sz="3200">
                <a:solidFill>
                  <a:srgbClr val="2196F3"/>
                </a:solidFill>
              </a:rPr>
              <a:t>use the browser </a:t>
            </a:r>
            <a:r>
              <a:rPr lang="en-GB" sz="3200" dirty="0">
                <a:solidFill>
                  <a:srgbClr val="2196F3"/>
                </a:solidFill>
              </a:rPr>
              <a:t>API: fetch()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8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associative array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json_encode</a:t>
            </a:r>
            <a:r>
              <a:rPr lang="en-GB" sz="3500" dirty="0">
                <a:solidFill>
                  <a:srgbClr val="2196F3"/>
                </a:solidFill>
              </a:rPr>
              <a:t>([php associative array]) gives JSON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json_decode</a:t>
            </a:r>
            <a:r>
              <a:rPr lang="en-GB" sz="3500" dirty="0">
                <a:solidFill>
                  <a:srgbClr val="2196F3"/>
                </a:solidFill>
              </a:rPr>
              <a:t> (JSON) gives an </a:t>
            </a:r>
            <a:r>
              <a:rPr lang="en-GB" sz="3500" dirty="0" err="1">
                <a:solidFill>
                  <a:srgbClr val="2196F3"/>
                </a:solidFill>
              </a:rPr>
              <a:t>assoc</a:t>
            </a:r>
            <a:r>
              <a:rPr lang="en-GB" sz="3500" dirty="0">
                <a:solidFill>
                  <a:srgbClr val="2196F3"/>
                </a:solidFill>
              </a:rPr>
              <a:t>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1104</Words>
  <Application>Microsoft Office PowerPoint</Application>
  <PresentationFormat>Widescreen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WEB COMPONENTS</vt:lpstr>
      <vt:lpstr>DESIRABLE OUTCOMES</vt:lpstr>
      <vt:lpstr>My start in computing at school in 1979     </vt:lpstr>
      <vt:lpstr>TECHNICAL BACKGROUND</vt:lpstr>
      <vt:lpstr>SPEAKING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PowerPoint Presentation</vt:lpstr>
      <vt:lpstr>WP REST API &amp; AJAX</vt:lpstr>
      <vt:lpstr>WP REST API &amp; AJAX</vt:lpstr>
      <vt:lpstr>WP REST API &amp; AJAX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70</cp:revision>
  <dcterms:created xsi:type="dcterms:W3CDTF">2020-01-09T09:30:38Z</dcterms:created>
  <dcterms:modified xsi:type="dcterms:W3CDTF">2020-06-02T08:41:47Z</dcterms:modified>
</cp:coreProperties>
</file>