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305" r:id="rId3"/>
    <p:sldId id="296" r:id="rId4"/>
    <p:sldId id="303" r:id="rId5"/>
    <p:sldId id="294" r:id="rId6"/>
    <p:sldId id="298" r:id="rId7"/>
    <p:sldId id="299" r:id="rId8"/>
    <p:sldId id="297" r:id="rId9"/>
    <p:sldId id="300" r:id="rId10"/>
    <p:sldId id="301" r:id="rId11"/>
    <p:sldId id="302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305"/>
            <p14:sldId id="296"/>
            <p14:sldId id="303"/>
            <p14:sldId id="294"/>
            <p14:sldId id="298"/>
            <p14:sldId id="299"/>
            <p14:sldId id="297"/>
            <p14:sldId id="300"/>
            <p14:sldId id="301"/>
            <p14:sldId id="30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pjs.co.uk/london.zip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wswordpress/LONDO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pjs.co.uk/rest.zip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85000" lnSpcReduction="20000"/>
          </a:bodyPr>
          <a:lstStyle/>
          <a:p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WORKSHOP: REST API and AJAX 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u="sng" dirty="0">
                <a:hlinkClick r:id="rId3"/>
              </a:rPr>
              <a:t>https://www.wpjs.co.uk/london.zip</a:t>
            </a:r>
            <a:endParaRPr lang="en-GB" sz="1600" dirty="0"/>
          </a:p>
          <a:p>
            <a:pPr lvl="1"/>
            <a:r>
              <a:rPr lang="en-GB" u="sng" dirty="0">
                <a:hlinkClick r:id="rId4"/>
              </a:rPr>
              <a:t>https://github.com/iwswordpress/LONDON</a:t>
            </a:r>
            <a:endParaRPr lang="en-GB" sz="1600" dirty="0"/>
          </a:p>
          <a:p>
            <a:pPr marL="457200" lvl="1" indent="0">
              <a:buNone/>
            </a:pPr>
            <a:endParaRPr lang="en-GB" sz="11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files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 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Handbook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coupon to my Udemy course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JSON: </a:t>
            </a:r>
            <a:r>
              <a:rPr lang="en-GB" sz="4800" dirty="0">
                <a:solidFill>
                  <a:srgbClr val="2196F3"/>
                </a:solidFill>
              </a:rPr>
              <a:t>JavaScript Object Notation</a:t>
            </a:r>
            <a:endParaRPr lang="en-GB" sz="4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often used when data is sent from a server to a web page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"self-describing" and easy to understand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in name/value pairs (types on next slide)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 multi-dimensional array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separated by commas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Curly braces hold objects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Square brackets hold arrays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data.id === data[“id”] – JS uses dot notation for shorthand</a:t>
            </a:r>
          </a:p>
          <a:p>
            <a:pPr lvl="1"/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JSON Data Types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85000" lnSpcReduction="20000"/>
          </a:bodyPr>
          <a:lstStyle/>
          <a:p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WORKSHOP: REST API and AJAX 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u="sng" dirty="0">
                <a:hlinkClick r:id="rId3"/>
              </a:rPr>
              <a:t>https://www.wpjs.co.uk/rest.zip</a:t>
            </a:r>
            <a:endParaRPr lang="en-GB" sz="1600" dirty="0"/>
          </a:p>
          <a:p>
            <a:pPr lvl="1"/>
            <a:r>
              <a:rPr lang="en-GB" u="sng" dirty="0"/>
              <a:t>https://github.com/iwswordpress/rest</a:t>
            </a:r>
            <a:endParaRPr lang="en-GB" sz="1600" dirty="0"/>
          </a:p>
          <a:p>
            <a:pPr marL="457200" lvl="1" indent="0">
              <a:buNone/>
            </a:pPr>
            <a:endParaRPr lang="en-GB" sz="11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files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 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Handbook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6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1383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WP-HTML, Google AMP and Web Optimisation.</a:t>
            </a:r>
          </a:p>
          <a:p>
            <a:pPr lvl="1"/>
            <a:r>
              <a:rPr lang="en-GB" sz="28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REST APIs via page-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slug.php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(regular WP page)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marL="1371600" lvl="3" indent="0">
              <a:buNone/>
            </a:pPr>
            <a:r>
              <a:rPr lang="en-GB" sz="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DEMO=&gt;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609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8</cp:revision>
  <dcterms:created xsi:type="dcterms:W3CDTF">2020-01-09T09:30:38Z</dcterms:created>
  <dcterms:modified xsi:type="dcterms:W3CDTF">2020-05-17T06:21:05Z</dcterms:modified>
</cp:coreProperties>
</file>