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69" r:id="rId3"/>
    <p:sldId id="296" r:id="rId4"/>
    <p:sldId id="303" r:id="rId5"/>
    <p:sldId id="294" r:id="rId6"/>
    <p:sldId id="298" r:id="rId7"/>
    <p:sldId id="299" r:id="rId8"/>
    <p:sldId id="297" r:id="rId9"/>
    <p:sldId id="300" r:id="rId10"/>
    <p:sldId id="30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264"/>
            <p14:sldId id="269"/>
            <p14:sldId id="296"/>
            <p14:sldId id="303"/>
            <p14:sldId id="294"/>
            <p14:sldId id="298"/>
            <p14:sldId id="299"/>
            <p14:sldId id="297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E2B8A-8802-43DB-B882-30204D59D5E0}" v="43" dt="2020-03-01T12:49:0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2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rest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rest_arch_style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>
              <a:buNone/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40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PACK: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https://github.com/iwswordpress/rest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https://wpjs.co.uk/rest.zip</a:t>
            </a:r>
            <a:endParaRPr lang="en-GB" sz="1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 files</a:t>
            </a:r>
          </a:p>
          <a:p>
            <a:pPr lvl="1"/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Handbook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JSON: </a:t>
            </a:r>
            <a:r>
              <a:rPr lang="en-GB" sz="4800" dirty="0">
                <a:solidFill>
                  <a:srgbClr val="2196F3"/>
                </a:solidFill>
              </a:rPr>
              <a:t>JavaScript Object Notation</a:t>
            </a:r>
            <a:endParaRPr lang="en-GB" sz="4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JSON is a lightweight format for storing and transporting data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JSON is often used when data is sent from a server to a web page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JSON is "self-describing" and easy to understand</a:t>
            </a:r>
          </a:p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Data is in name/value pairs (types on next slide)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 multi-dimensional array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Data is separated by commas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Curly braces hold objects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Square brackets hold arrays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data.id === data[“id”] – JS uses dot notation for shorthand</a:t>
            </a:r>
          </a:p>
          <a:p>
            <a:pPr lvl="1"/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</a:rPr>
              <a:t>JSON Data Types</a:t>
            </a:r>
          </a:p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Strings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Booleans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Numbers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Null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Object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Array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9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6272703" y="4475056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University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98" y="4132270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</p:spTree>
    <p:extLst>
      <p:ext uri="{BB962C8B-B14F-4D97-AF65-F5344CB8AC3E}">
        <p14:creationId xmlns:p14="http://schemas.microsoft.com/office/powerpoint/2010/main" val="244960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 PWAs(offline/instant websites), Web Components, WP-HTML, Google AMP and Web Optimisation.</a:t>
            </a:r>
          </a:p>
          <a:p>
            <a:pPr lvl="1"/>
            <a:r>
              <a:rPr lang="en-GB" sz="28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 1-2 hour training seminars for companies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YOUR WORKSHOP!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feel free to ask questions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Aim is to understand what we are doing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shaming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are all developers and know the road is rocky with many silly mistakes and frustrations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9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DESIRED OUTCOMES: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 WP REST API, AJAX, JSON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 how to create custom WP REST API Endpoints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REST APIs via page-</a:t>
            </a:r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slug.php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(regular WP page)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them for GET/POST requests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forms that use these Endpoints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forms with WP NONCE</a:t>
            </a:r>
          </a:p>
          <a:p>
            <a:pPr marL="1371600" lvl="3" indent="0">
              <a:buNone/>
            </a:pPr>
            <a:r>
              <a:rPr lang="en-GB" sz="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DEMO=&gt;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Programming Interface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‘one bit of software communicating with another’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2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REST?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was formulated by Roy Fielding for his thesis in 2000.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architectural style not a protocol.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by its nature is implicitly RESTful.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https://www.ics.uci.edu/~fielding/pubs/dissertation/rest_arch_style.htm</a:t>
            </a:r>
            <a:endParaRPr lang="en-GB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1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ENDPOINTS: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VERB + URL = ENDPOINT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GET/POST + same URL = 2 ENDPOINTS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r>
              <a:rPr lang="en-GB" sz="3200" dirty="0">
                <a:solidFill>
                  <a:srgbClr val="2196F3"/>
                </a:solidFill>
              </a:rPr>
              <a:t>  GET/POST/DELTE</a:t>
            </a: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8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AJAX:</a:t>
            </a:r>
          </a:p>
          <a:p>
            <a:pPr marL="457200" lvl="1" indent="0">
              <a:buNone/>
            </a:pPr>
            <a:endParaRPr lang="en-GB" sz="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AJAX =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synchronous </a:t>
            </a:r>
            <a:r>
              <a:rPr lang="en-GB" sz="3200" b="1" dirty="0">
                <a:solidFill>
                  <a:srgbClr val="2196F3"/>
                </a:solidFill>
              </a:rPr>
              <a:t>J</a:t>
            </a:r>
            <a:r>
              <a:rPr lang="en-GB" sz="3200" dirty="0">
                <a:solidFill>
                  <a:srgbClr val="2196F3"/>
                </a:solidFill>
              </a:rPr>
              <a:t>avaScript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nd </a:t>
            </a:r>
            <a:r>
              <a:rPr lang="en-GB" sz="3200" b="1" dirty="0">
                <a:solidFill>
                  <a:srgbClr val="2196F3"/>
                </a:solidFill>
              </a:rPr>
              <a:t>X</a:t>
            </a:r>
            <a:r>
              <a:rPr lang="en-GB" sz="3200" dirty="0">
                <a:solidFill>
                  <a:srgbClr val="2196F3"/>
                </a:solidFill>
              </a:rPr>
              <a:t>ML.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Read data from a web server </a:t>
            </a:r>
            <a:r>
              <a:rPr lang="en-GB" sz="3200" i="1" dirty="0">
                <a:solidFill>
                  <a:srgbClr val="2196F3"/>
                </a:solidFill>
              </a:rPr>
              <a:t>without reloading the page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Update a web page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Send data to a web server - in the background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6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536</Words>
  <Application>Microsoft Office PowerPoint</Application>
  <PresentationFormat>Widescreen</PresentationFormat>
  <Paragraphs>132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WP REST API &amp; AJAX</vt:lpstr>
      <vt:lpstr>My start in computing at school in 1979     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7</cp:revision>
  <dcterms:created xsi:type="dcterms:W3CDTF">2020-01-09T09:30:38Z</dcterms:created>
  <dcterms:modified xsi:type="dcterms:W3CDTF">2020-05-20T09:50:59Z</dcterms:modified>
</cp:coreProperties>
</file>