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304" r:id="rId3"/>
    <p:sldId id="296" r:id="rId4"/>
    <p:sldId id="303" r:id="rId5"/>
    <p:sldId id="294" r:id="rId6"/>
    <p:sldId id="299" r:id="rId7"/>
    <p:sldId id="298" r:id="rId8"/>
    <p:sldId id="297" r:id="rId9"/>
    <p:sldId id="300" r:id="rId10"/>
    <p:sldId id="302" r:id="rId11"/>
    <p:sldId id="315" r:id="rId12"/>
    <p:sldId id="316" r:id="rId13"/>
    <p:sldId id="305" r:id="rId14"/>
    <p:sldId id="313" r:id="rId15"/>
    <p:sldId id="314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304"/>
            <p14:sldId id="296"/>
            <p14:sldId id="303"/>
            <p14:sldId id="294"/>
            <p14:sldId id="299"/>
            <p14:sldId id="298"/>
            <p14:sldId id="297"/>
            <p14:sldId id="300"/>
            <p14:sldId id="302"/>
            <p14:sldId id="315"/>
            <p14:sldId id="316"/>
            <p14:sldId id="305"/>
            <p14:sldId id="313"/>
            <p14:sldId id="314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rest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49plus.co.uk/udemy/login" TargetMode="External"/><Relationship Id="rId4" Type="http://schemas.openxmlformats.org/officeDocument/2006/relationships/hyperlink" Target="https://wpjs.co.uk/rest.zi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6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 with course files, handbook, slides: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https://github.com/iwswordpress/rest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https://wpjs.co.uk/rest.zip</a:t>
            </a:r>
            <a:endParaRPr lang="en-GB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Live site: 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https://49plus.co.uk/udemy/login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2"/>
            <a:ext cx="10515600" cy="4779606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Think of JSON data as an associative array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json_encode</a:t>
            </a:r>
            <a:r>
              <a:rPr lang="en-GB" sz="3500" dirty="0">
                <a:solidFill>
                  <a:srgbClr val="2196F3"/>
                </a:solidFill>
              </a:rPr>
              <a:t>([php associative array]) gives JSON</a:t>
            </a:r>
          </a:p>
          <a:p>
            <a:pPr marL="457200" lvl="1" indent="0">
              <a:buNone/>
            </a:pPr>
            <a:r>
              <a:rPr lang="en-GB" sz="3500" dirty="0" err="1">
                <a:solidFill>
                  <a:srgbClr val="2196F3"/>
                </a:solidFill>
              </a:rPr>
              <a:t>json_decode</a:t>
            </a:r>
            <a:r>
              <a:rPr lang="en-GB" sz="3500" dirty="0">
                <a:solidFill>
                  <a:srgbClr val="2196F3"/>
                </a:solidFill>
              </a:rPr>
              <a:t> (JSON) gives an </a:t>
            </a:r>
            <a:r>
              <a:rPr lang="en-GB" sz="3500" dirty="0" err="1">
                <a:solidFill>
                  <a:srgbClr val="2196F3"/>
                </a:solidFill>
              </a:rPr>
              <a:t>assoc</a:t>
            </a:r>
            <a:r>
              <a:rPr lang="en-GB" sz="3500" dirty="0">
                <a:solidFill>
                  <a:srgbClr val="2196F3"/>
                </a:solidFill>
              </a:rPr>
              <a:t> array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WordPress Hooks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Hooks are a way for one piece of code to interact/modify another piece of code at specific, pre-defined spots. 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We can add our own endpoints using the '</a:t>
            </a:r>
            <a:r>
              <a:rPr lang="en-GB" sz="3200" dirty="0" err="1">
                <a:solidFill>
                  <a:srgbClr val="2196F3"/>
                </a:solidFill>
              </a:rPr>
              <a:t>rest_api_init</a:t>
            </a:r>
            <a:r>
              <a:rPr lang="en-GB" sz="3200" dirty="0">
                <a:solidFill>
                  <a:srgbClr val="2196F3"/>
                </a:solidFill>
              </a:rPr>
              <a:t>’ hook.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48735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SITE SETUP…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</a:rPr>
              <a:t>Please refer to REST-AJAX.docx and the source code</a:t>
            </a:r>
            <a:endParaRPr lang="en-GB" sz="32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2600" dirty="0">
              <a:solidFill>
                <a:srgbClr val="2196F3"/>
              </a:solidFill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7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WP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we are using JS blocks in our PHP pages this can lead to using these scripts in HTML pages or PHP outside of the WP ecosystem.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means we can have DECOUPLED or HEADLESS WP sites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HEADLESS means formatting preconfigured in a ready made block for example.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DECOUPLED means raw data is sent and page formats data.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JSON WEB TOKENS (JWT) we can also authenticate…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https://wp-html.co.uk/semantic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01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3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66955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9689" y="1112949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+ Web Components</a:t>
            </a:r>
          </a:p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=&gt; 100% INTERNET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 are custom HTML elements/tags that we can create.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define a tag and associate with a JS Class.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They are regular HTML so can be used wherever HTML is used and also be wired into JS Framework builds.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example of DECOUPLED WP is in fact built entirely with Web Components…let’s look at the source code…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are </a:t>
            </a:r>
            <a:r>
              <a:rPr lang="en-GB" sz="51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implications</a:t>
            </a: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These Web Components can be thought of as HTML Plugins.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sites can use these highly functional HTML Plugins to render out WP site’s content and functionality.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has opportunities for increased agency work for our clients.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can also create extended exposure, SEO and business partnerships…our WP provides content/service for another site.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79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2661"/>
          </a:xfrm>
        </p:spPr>
        <p:txBody>
          <a:bodyPr wrap="square" bIns="252000">
            <a:normAutofit/>
          </a:bodyPr>
          <a:lstStyle/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offer regular no fee online workshops on Progressive Web Apps, Web Components, WP-HTML, JavaScript for WP developers and High Performance Websites.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email me for more details.</a:t>
            </a:r>
            <a:endParaRPr lang="en-GB" sz="1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957" y="4122993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93C976-3C1F-4C74-9D39-90DABBE18BB7}"/>
              </a:ext>
            </a:extLst>
          </p:cNvPr>
          <p:cNvCxnSpPr>
            <a:cxnSpLocks/>
          </p:cNvCxnSpPr>
          <p:nvPr/>
        </p:nvCxnSpPr>
        <p:spPr>
          <a:xfrm flipH="1" flipV="1">
            <a:off x="8672218" y="4142117"/>
            <a:ext cx="682807" cy="748283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2AB8D-F566-4A3A-ABB8-05B92FD0E743}"/>
              </a:ext>
            </a:extLst>
          </p:cNvPr>
          <p:cNvSpPr txBox="1"/>
          <p:nvPr/>
        </p:nvSpPr>
        <p:spPr>
          <a:xfrm>
            <a:off x="8066040" y="5058423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highlight>
                  <a:srgbClr val="0000FF"/>
                </a:highlight>
              </a:rPr>
              <a:t>15 min walk</a:t>
            </a:r>
          </a:p>
        </p:txBody>
      </p:sp>
    </p:spTree>
    <p:extLst>
      <p:ext uri="{BB962C8B-B14F-4D97-AF65-F5344CB8AC3E}">
        <p14:creationId xmlns:p14="http://schemas.microsoft.com/office/powerpoint/2010/main" val="40770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 and Web Optimisation.</a:t>
            </a:r>
          </a:p>
          <a:p>
            <a:pPr lvl="1"/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Volounteer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coach at Codebar.io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</a:p>
          <a:p>
            <a:pPr lvl="1"/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OPTIONAL: DECOUPLED WP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Representational State Transfer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 to create an alternative to the SOAP method.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GET/POST/DELETE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Many libraries like jQuery, </a:t>
            </a:r>
            <a:r>
              <a:rPr lang="en-GB" sz="3200" dirty="0" err="1">
                <a:solidFill>
                  <a:srgbClr val="2196F3"/>
                </a:solidFill>
              </a:rPr>
              <a:t>Axios</a:t>
            </a:r>
            <a:r>
              <a:rPr lang="en-GB" sz="3200" dirty="0">
                <a:solidFill>
                  <a:srgbClr val="2196F3"/>
                </a:solidFill>
              </a:rPr>
              <a:t> etc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I use browser API: fetch()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925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PowerPoint Presentation</vt:lpstr>
      <vt:lpstr>PowerPoint Presentation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32</cp:revision>
  <dcterms:created xsi:type="dcterms:W3CDTF">2020-01-09T09:30:38Z</dcterms:created>
  <dcterms:modified xsi:type="dcterms:W3CDTF">2020-05-26T12:08:49Z</dcterms:modified>
</cp:coreProperties>
</file>