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30440-2E31-F29C-647A-E053538E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2B1DA7-6FC5-5C5F-C7E7-B132A165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55669-2D88-FDF7-BC44-F3EB019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80690A-1C78-3AB6-8CF8-78E6C00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B0069-E804-22F4-0577-C5B4B531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CBCB0-56D1-D78D-49FE-45E1C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61BFA0-F256-404F-CBA1-C7BD9216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FF4E81-DC2A-4D56-A01C-EC6314AC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341D1B-626F-394E-4CC1-87106595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B367ED-6DD5-EDC6-3393-23747E31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EE9805-522E-2EFD-B27E-2EBE2D104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58138C-3CF0-D97C-D0D7-8D8E4955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AEB4C2-AE33-3B05-C099-8934536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2974B-11AA-F1B7-F1FA-56FEE97A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49059-14E9-DB06-4FC1-D13F9437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A0A5-4725-FF2B-E9C4-7173F272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39A6F1-C6C1-C716-FE07-0CF77609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1B5F98-F870-7217-B592-12E1FED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3E9B4E-BAAF-F00A-5D71-97F61581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823DCD-B104-3DBC-1A98-AAACE0A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0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2A6C4-3A69-93C5-0216-162A12DB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969CAC-EE4D-8B4B-FA81-99D03BFD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EDE87-5301-604E-974F-FC5AA5DF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87203-49C0-3F53-B059-8E223B1A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CC880-FD89-E219-C1A7-EE89943C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92AB1-5BCC-011F-82B7-CE513F2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BF30C-A754-D4AC-ACAA-6A347D8C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BD8FE0-BBB5-9ADA-D393-72B0A2E4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4D7E9-FE7A-0065-DD04-B7B3EC17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D1C36C-1C5A-8ADB-A45C-38FE4689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EDFFA3-77E6-A38B-43DC-43C4E932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327D-836E-DC0D-8BD6-D6F368EA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8CAEFE-7182-6D2D-FA33-60E7A13E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7078EA-23A4-B56E-3D63-393DE837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F32AB6-02C2-0AE4-52D0-19781A065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25E48-F2FA-33B4-0856-BA1876B7C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79BBAE-9F07-11B1-0EBA-6ACF5D98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CFDB127-5499-C4E6-3E13-8F3B7B0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F98AEC-AFD3-090A-14A6-445D4DB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7BE7C-B881-5974-B201-410DB56E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A705B0-59FB-CBFB-9B00-FBA095C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BF8CCA-742E-E520-8DC4-C3B80D5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E4D6F-EB6E-822C-D4F0-24F7D3C7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0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434BAF-EB49-5A5B-DC6C-B0B3A681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1058C0-11DC-DA50-6A4D-129BD0A1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ED9EF3-25E6-F867-163B-ECB66C1E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DE80F-54D4-7F3F-EB31-2A9B5A0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0E6A5-EB5E-CF8E-F937-20A6BB950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176F31-2E43-40A0-534E-D47AC267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8000A-5E50-9445-494F-52481995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0FB2E8-EF15-29E3-434C-7EB9EE03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E31B68-537E-F8F6-D86E-823178E6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2C642-F059-18EB-2B60-1B41A609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34C703-4167-4FDA-3E5C-AF0DB4075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6CAAFB-0A6E-F22D-3E29-F937C7B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EDD4B2-7A0E-1BC0-F954-6FE48A0E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4CBB41-E1FB-8A24-0B42-DBD0DFB0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608557-51B4-120E-F2ED-E18A7750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FD1C4B-A510-0C32-8BC6-52B7B961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734A69-CBDA-CA7D-ED73-C4CE9F828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F1C7D-4023-0429-62E8-FD8F5FA64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483B-ABA0-48B8-A896-5DD07329AD2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9023BB-993D-C78A-D896-815F16CA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CAA900-0C9A-EF61-B5D4-CE23EC48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9A882-6BCC-4384-B0C2-D8A85815F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CDCED-DBDA-5DA6-45FC-6CEBEDFFB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8A7AA-0724-1C36-1E80-246B459AC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E7308C-CF00-B976-96DE-172D46E737D5}"/>
              </a:ext>
            </a:extLst>
          </p:cNvPr>
          <p:cNvSpPr>
            <a:spLocks noChangeAspect="1"/>
          </p:cNvSpPr>
          <p:nvPr/>
        </p:nvSpPr>
        <p:spPr>
          <a:xfrm>
            <a:off x="994411" y="6915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66E326-B15A-540A-0D43-E68046F256CF}"/>
              </a:ext>
            </a:extLst>
          </p:cNvPr>
          <p:cNvSpPr>
            <a:spLocks noChangeAspect="1"/>
          </p:cNvSpPr>
          <p:nvPr/>
        </p:nvSpPr>
        <p:spPr>
          <a:xfrm>
            <a:off x="985522" y="1224916"/>
            <a:ext cx="66843" cy="66843"/>
          </a:xfrm>
          <a:prstGeom prst="rect">
            <a:avLst/>
          </a:prstGeom>
          <a:gradFill flip="none" rotWithShape="1">
            <a:gsLst>
              <a:gs pos="30000">
                <a:srgbClr val="F6F7FA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2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111AEC6-D400-9393-71E5-5292E5FA8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028276" y="134111"/>
            <a:ext cx="5477423" cy="54774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AA1D58C-E033-0759-1846-B46ED7840462}"/>
              </a:ext>
            </a:extLst>
          </p:cNvPr>
          <p:cNvSpPr txBox="1"/>
          <p:nvPr/>
        </p:nvSpPr>
        <p:spPr>
          <a:xfrm>
            <a:off x="6096000" y="11458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開始遊戲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59BECE8-6761-31C3-C4F8-24C74622FA72}"/>
              </a:ext>
            </a:extLst>
          </p:cNvPr>
          <p:cNvSpPr txBox="1"/>
          <p:nvPr/>
        </p:nvSpPr>
        <p:spPr>
          <a:xfrm>
            <a:off x="4668011" y="22264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345593-264C-70E6-1996-AEE4098E182F}"/>
              </a:ext>
            </a:extLst>
          </p:cNvPr>
          <p:cNvSpPr txBox="1"/>
          <p:nvPr/>
        </p:nvSpPr>
        <p:spPr>
          <a:xfrm>
            <a:off x="4668011" y="313160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關於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98388F-6F15-1D2F-C87C-DAFD619A67E6}"/>
              </a:ext>
            </a:extLst>
          </p:cNvPr>
          <p:cNvSpPr txBox="1"/>
          <p:nvPr/>
        </p:nvSpPr>
        <p:spPr>
          <a:xfrm>
            <a:off x="4668011" y="40920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離開遊戲</a:t>
            </a:r>
            <a:endParaRPr lang="en-US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CE5B103-E8C0-50BA-8BA2-BA955E7DDA99}"/>
              </a:ext>
            </a:extLst>
          </p:cNvPr>
          <p:cNvSpPr txBox="1"/>
          <p:nvPr/>
        </p:nvSpPr>
        <p:spPr>
          <a:xfrm>
            <a:off x="2735662" y="10854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開始遊戲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DC5161-1E43-C299-1B66-B0FFB62DDB7D}"/>
              </a:ext>
            </a:extLst>
          </p:cNvPr>
          <p:cNvSpPr txBox="1"/>
          <p:nvPr/>
        </p:nvSpPr>
        <p:spPr>
          <a:xfrm>
            <a:off x="2397252" y="222939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8E7B48-E529-7835-E393-7B4E537DAF9D}"/>
              </a:ext>
            </a:extLst>
          </p:cNvPr>
          <p:cNvSpPr txBox="1"/>
          <p:nvPr/>
        </p:nvSpPr>
        <p:spPr>
          <a:xfrm>
            <a:off x="2473451" y="321884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關於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D49D5E8-EB96-2413-2A18-4D3CD41365A1}"/>
              </a:ext>
            </a:extLst>
          </p:cNvPr>
          <p:cNvSpPr txBox="1"/>
          <p:nvPr/>
        </p:nvSpPr>
        <p:spPr>
          <a:xfrm>
            <a:off x="1935587" y="41529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離開遊戲</a:t>
            </a:r>
            <a:endParaRPr lang="en-US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D8D3DA-A476-CB67-8642-538E388A4C07}"/>
              </a:ext>
            </a:extLst>
          </p:cNvPr>
          <p:cNvSpPr txBox="1"/>
          <p:nvPr/>
        </p:nvSpPr>
        <p:spPr>
          <a:xfrm>
            <a:off x="3118003" y="47006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守護家園</a:t>
            </a:r>
            <a:endParaRPr lang="en-US" sz="14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1593F8-F702-E47B-99C5-C42EC52515B4}"/>
              </a:ext>
            </a:extLst>
          </p:cNvPr>
          <p:cNvSpPr txBox="1"/>
          <p:nvPr/>
        </p:nvSpPr>
        <p:spPr>
          <a:xfrm>
            <a:off x="3118003" y="5113417"/>
            <a:ext cx="1242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守護家園 </a:t>
            </a:r>
            <a:r>
              <a:rPr lang="en-US" altLang="zh-TW" sz="7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…</a:t>
            </a:r>
            <a:r>
              <a:rPr lang="zh-TW" altLang="en-US" sz="700" dirty="0">
                <a:solidFill>
                  <a:srgbClr val="FF0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嗎？</a:t>
            </a:r>
            <a:endParaRPr lang="en-US" sz="1400" dirty="0">
              <a:solidFill>
                <a:srgbClr val="FF0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342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3006684" y="43586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166352" y="1577447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作者　施淙綸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Final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Project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for Introduction to Programming (I)</a:t>
            </a: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實作時間　戰鬥系統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16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　　　　　產生地圖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1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　　　　　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          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5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  <a:p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　　　　　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UI</a:t>
            </a:r>
            <a:r>
              <a:rPr lang="zh-TW" altLang="en-US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介面       </a:t>
            </a:r>
            <a:r>
              <a:rPr lang="en-US" altLang="zh-TW" sz="6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10 </a:t>
            </a:r>
            <a:r>
              <a:rPr lang="en-US" altLang="zh-TW" sz="600" dirty="0" err="1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hrs</a:t>
            </a:r>
            <a:endParaRPr lang="en-US" altLang="zh-TW" sz="6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362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911252" y="46380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730247" y="238278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BOSS</a:t>
            </a:r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移動模式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555AD8-580E-222D-600B-1EB8C7580BC1}"/>
              </a:ext>
            </a:extLst>
          </p:cNvPr>
          <p:cNvSpPr txBox="1"/>
          <p:nvPr/>
        </p:nvSpPr>
        <p:spPr>
          <a:xfrm>
            <a:off x="5525504" y="22750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開啟</a:t>
            </a:r>
            <a:endParaRPr lang="en-US" altLang="zh-TW" sz="8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808E18D-4456-CF7C-F6D3-EF48B593CEEC}"/>
              </a:ext>
            </a:extLst>
          </p:cNvPr>
          <p:cNvSpPr txBox="1"/>
          <p:nvPr/>
        </p:nvSpPr>
        <p:spPr>
          <a:xfrm>
            <a:off x="5929458" y="224584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關閉</a:t>
            </a:r>
            <a:endParaRPr lang="en-US" altLang="zh-TW" sz="8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A6D39D-3501-38CA-EE99-BB87FE9081BC}"/>
              </a:ext>
            </a:extLst>
          </p:cNvPr>
          <p:cNvSpPr txBox="1"/>
          <p:nvPr/>
        </p:nvSpPr>
        <p:spPr>
          <a:xfrm>
            <a:off x="5929458" y="25252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關閉</a:t>
            </a:r>
            <a:endParaRPr lang="en-US" altLang="zh-TW" sz="8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2F548F-649C-25DD-3569-C0EEAA18F975}"/>
              </a:ext>
            </a:extLst>
          </p:cNvPr>
          <p:cNvSpPr txBox="1"/>
          <p:nvPr/>
        </p:nvSpPr>
        <p:spPr>
          <a:xfrm>
            <a:off x="5525504" y="252529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開啟</a:t>
            </a:r>
            <a:endParaRPr lang="en-US" altLang="zh-TW" sz="8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550604-2A6E-2778-BC7B-B7824BFAAA8D}"/>
              </a:ext>
            </a:extLst>
          </p:cNvPr>
          <p:cNvSpPr txBox="1"/>
          <p:nvPr/>
        </p:nvSpPr>
        <p:spPr>
          <a:xfrm>
            <a:off x="4433964" y="2797528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FBD994-14AD-6DAB-FE89-F3945DABDA2E}"/>
              </a:ext>
            </a:extLst>
          </p:cNvPr>
          <p:cNvSpPr txBox="1"/>
          <p:nvPr/>
        </p:nvSpPr>
        <p:spPr>
          <a:xfrm>
            <a:off x="3702444" y="2797528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RANDOM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3783F64-0F3A-9DB6-AD5D-DD0909C86B4D}"/>
              </a:ext>
            </a:extLst>
          </p:cNvPr>
          <p:cNvSpPr txBox="1"/>
          <p:nvPr/>
        </p:nvSpPr>
        <p:spPr>
          <a:xfrm>
            <a:off x="3702443" y="307377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RANDOM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27D6D1-5B36-BA38-EC2F-0D0060AF6F1B}"/>
              </a:ext>
            </a:extLst>
          </p:cNvPr>
          <p:cNvSpPr txBox="1"/>
          <p:nvPr/>
        </p:nvSpPr>
        <p:spPr>
          <a:xfrm>
            <a:off x="4433964" y="3073771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QL</a:t>
            </a:r>
          </a:p>
        </p:txBody>
      </p:sp>
    </p:spTree>
    <p:extLst>
      <p:ext uri="{BB962C8B-B14F-4D97-AF65-F5344CB8AC3E}">
        <p14:creationId xmlns:p14="http://schemas.microsoft.com/office/powerpoint/2010/main" val="285800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A013BD48-CAA2-15EB-AED9-6928E1CD7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2911252" y="463803"/>
            <a:ext cx="5477423" cy="547742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3B2E1D-51C1-9AEE-1DBE-9465143978A2}"/>
              </a:ext>
            </a:extLst>
          </p:cNvPr>
          <p:cNvSpPr txBox="1"/>
          <p:nvPr/>
        </p:nvSpPr>
        <p:spPr>
          <a:xfrm>
            <a:off x="3938612" y="1645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AF72F9-A0F8-2154-908A-FB4EED6DF094}"/>
              </a:ext>
            </a:extLst>
          </p:cNvPr>
          <p:cNvSpPr txBox="1"/>
          <p:nvPr/>
        </p:nvSpPr>
        <p:spPr>
          <a:xfrm>
            <a:off x="3333294" y="16456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繼續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E2AB45-4969-4C7D-EECC-35AF4F09C503}"/>
              </a:ext>
            </a:extLst>
          </p:cNvPr>
          <p:cNvSpPr txBox="1"/>
          <p:nvPr/>
        </p:nvSpPr>
        <p:spPr>
          <a:xfrm>
            <a:off x="4543931" y="16456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1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退出</a:t>
            </a:r>
            <a:endParaRPr lang="en-US" altLang="zh-TW" sz="1000" dirty="0">
              <a:solidFill>
                <a:schemeClr val="bg1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7A6862-D62C-A7FA-62F5-3D1CFA5DA5FF}"/>
              </a:ext>
            </a:extLst>
          </p:cNvPr>
          <p:cNvSpPr txBox="1"/>
          <p:nvPr/>
        </p:nvSpPr>
        <p:spPr>
          <a:xfrm>
            <a:off x="3938612" y="2011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設定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D38DDB2-CB6B-1A60-9981-A85C01ED7E3D}"/>
              </a:ext>
            </a:extLst>
          </p:cNvPr>
          <p:cNvSpPr txBox="1"/>
          <p:nvPr/>
        </p:nvSpPr>
        <p:spPr>
          <a:xfrm>
            <a:off x="3333294" y="20114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繼續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4DFBFF-8F7F-B66A-B27C-F1A9726BFA7E}"/>
              </a:ext>
            </a:extLst>
          </p:cNvPr>
          <p:cNvSpPr txBox="1"/>
          <p:nvPr/>
        </p:nvSpPr>
        <p:spPr>
          <a:xfrm>
            <a:off x="4543931" y="201143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FFC000"/>
                </a:solidFill>
                <a:latin typeface="源樣明體 SB" panose="02020600000000000000" pitchFamily="18" charset="-120"/>
                <a:ea typeface="源樣明體 SB" panose="02020600000000000000" pitchFamily="18" charset="-120"/>
              </a:rPr>
              <a:t>退出</a:t>
            </a:r>
            <a:endParaRPr lang="en-US" altLang="zh-TW" sz="1000" dirty="0">
              <a:solidFill>
                <a:srgbClr val="FFC000"/>
              </a:solidFill>
              <a:latin typeface="源樣明體 SB" panose="02020600000000000000" pitchFamily="18" charset="-120"/>
              <a:ea typeface="源樣明體 SB" panose="020206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8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52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70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源樣明體 SB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施淙綸</dc:creator>
  <cp:lastModifiedBy>施淙綸</cp:lastModifiedBy>
  <cp:revision>13</cp:revision>
  <dcterms:created xsi:type="dcterms:W3CDTF">2022-06-04T14:12:03Z</dcterms:created>
  <dcterms:modified xsi:type="dcterms:W3CDTF">2022-06-19T10:41:56Z</dcterms:modified>
</cp:coreProperties>
</file>