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82" y="-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30440-2E31-F29C-647A-E053538E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2B1DA7-6FC5-5C5F-C7E7-B132A1656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655669-2D88-FDF7-BC44-F3EB0195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80690A-1C78-3AB6-8CF8-78E6C003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B0069-E804-22F4-0577-C5B4B531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CBCB0-56D1-D78D-49FE-45E1C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61BFA0-F256-404F-CBA1-C7BD9216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FF4E81-DC2A-4D56-A01C-EC6314A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41D1B-626F-394E-4CC1-87106595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367ED-6DD5-EDC6-3393-23747E31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EE9805-522E-2EFD-B27E-2EBE2D104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58138C-3CF0-D97C-D0D7-8D8E4955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AEB4C2-AE33-3B05-C099-8934536C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C2974B-11AA-F1B7-F1FA-56FEE97A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049059-14E9-DB06-4FC1-D13F9437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0A0A5-4725-FF2B-E9C4-7173F272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9A6F1-C6C1-C716-FE07-0CF77609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1B5F98-F870-7217-B592-12E1FED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3E9B4E-BAAF-F00A-5D71-97F61581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823DCD-B104-3DBC-1A98-AAACE0A0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0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2A6C4-3A69-93C5-0216-162A12DB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969CAC-EE4D-8B4B-FA81-99D03BFD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2EDE87-5301-604E-974F-FC5AA5DF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87203-49C0-3F53-B059-8E223B1A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4CC880-FD89-E219-C1A7-EE89943C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92AB1-5BCC-011F-82B7-CE513F2E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BF30C-A754-D4AC-ACAA-6A347D8C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BD8FE0-BBB5-9ADA-D393-72B0A2E46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64D7E9-FE7A-0065-DD04-B7B3EC17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D1C36C-1C5A-8ADB-A45C-38FE4689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EDFFA3-77E6-A38B-43DC-43C4E932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8327D-836E-DC0D-8BD6-D6F368EA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8CAEFE-7182-6D2D-FA33-60E7A13E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7078EA-23A4-B56E-3D63-393DE837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F32AB6-02C2-0AE4-52D0-19781A065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25E48-F2FA-33B4-0856-BA1876B7C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79BBAE-9F07-11B1-0EBA-6ACF5D98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FDB127-5499-C4E6-3E13-8F3B7B0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F98AEC-AFD3-090A-14A6-445D4DB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7BE7C-B881-5974-B201-410DB56E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A705B0-59FB-CBFB-9B00-FBA095C5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BF8CCA-742E-E520-8DC4-C3B80D56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BE4D6F-EB6E-822C-D4F0-24F7D3C7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0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434BAF-EB49-5A5B-DC6C-B0B3A681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1058C0-11DC-DA50-6A4D-129BD0A1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ED9EF3-25E6-F867-163B-ECB66C1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DE80F-54D4-7F3F-EB31-2A9B5A05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0E6A5-EB5E-CF8E-F937-20A6BB95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176F31-2E43-40A0-534E-D47AC2670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B8000A-5E50-9445-494F-52481995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0FB2E8-EF15-29E3-434C-7EB9EE03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E31B68-537E-F8F6-D86E-823178E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7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2C642-F059-18EB-2B60-1B41A609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34C703-4167-4FDA-3E5C-AF0DB4075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6CAAFB-0A6E-F22D-3E29-F937C7B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EDD4B2-7A0E-1BC0-F954-6FE48A0E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4CBB41-E1FB-8A24-0B42-DBD0DFB0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608557-51B4-120E-F2ED-E18A7750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FD1C4B-A510-0C32-8BC6-52B7B961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734A69-CBDA-CA7D-ED73-C4CE9F82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AF1C7D-4023-0429-62E8-FD8F5FA64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483B-ABA0-48B8-A896-5DD07329AD2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9023BB-993D-C78A-D896-815F16CA7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CAA900-0C9A-EF61-B5D4-CE23EC48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CDCED-DBDA-5DA6-45FC-6CEBEDFFB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78A7AA-0724-1C36-1E80-246B459AC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E7308C-CF00-B976-96DE-172D46E737D5}"/>
              </a:ext>
            </a:extLst>
          </p:cNvPr>
          <p:cNvSpPr>
            <a:spLocks noChangeAspect="1"/>
          </p:cNvSpPr>
          <p:nvPr/>
        </p:nvSpPr>
        <p:spPr>
          <a:xfrm>
            <a:off x="994411" y="691516"/>
            <a:ext cx="66843" cy="66843"/>
          </a:xfrm>
          <a:prstGeom prst="rect">
            <a:avLst/>
          </a:prstGeom>
          <a:gradFill flip="none" rotWithShape="1">
            <a:gsLst>
              <a:gs pos="30000">
                <a:srgbClr val="F6F7FA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66E326-B15A-540A-0D43-E68046F256CF}"/>
              </a:ext>
            </a:extLst>
          </p:cNvPr>
          <p:cNvSpPr>
            <a:spLocks noChangeAspect="1"/>
          </p:cNvSpPr>
          <p:nvPr/>
        </p:nvSpPr>
        <p:spPr>
          <a:xfrm>
            <a:off x="985522" y="1224916"/>
            <a:ext cx="66843" cy="66843"/>
          </a:xfrm>
          <a:prstGeom prst="rect">
            <a:avLst/>
          </a:prstGeom>
          <a:gradFill flip="none" rotWithShape="1">
            <a:gsLst>
              <a:gs pos="30000">
                <a:srgbClr val="F6F7FA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2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施淙綸</dc:creator>
  <cp:lastModifiedBy>施淙綸</cp:lastModifiedBy>
  <cp:revision>2</cp:revision>
  <dcterms:created xsi:type="dcterms:W3CDTF">2022-06-04T14:12:03Z</dcterms:created>
  <dcterms:modified xsi:type="dcterms:W3CDTF">2022-06-05T08:06:36Z</dcterms:modified>
</cp:coreProperties>
</file>