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632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30440-2E31-F29C-647A-E053538E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B1DA7-6FC5-5C5F-C7E7-B132A16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55669-2D88-FDF7-BC44-F3EB019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0690A-1C78-3AB6-8CF8-78E6C00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B0069-E804-22F4-0577-C5B4B53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CBCB0-56D1-D78D-49FE-45E1C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1BFA0-F256-404F-CBA1-C7BD9216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FF4E81-DC2A-4D56-A01C-EC6314A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41D1B-626F-394E-4CC1-87106595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367ED-6DD5-EDC6-3393-23747E3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9805-522E-2EFD-B27E-2EBE2D10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8138C-3CF0-D97C-D0D7-8D8E4955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EB4C2-AE33-3B05-C099-8934536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2974B-11AA-F1B7-F1FA-56FEE97A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49059-14E9-DB06-4FC1-D13F9437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A0A5-4725-FF2B-E9C4-7173F272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9A6F1-C6C1-C716-FE07-0CF77609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B5F98-F870-7217-B592-12E1FED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E9B4E-BAAF-F00A-5D71-97F6158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23DCD-B104-3DBC-1A98-AAACE0A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2A6C4-3A69-93C5-0216-162A12DB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969CAC-EE4D-8B4B-FA81-99D03BFD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EDE87-5301-604E-974F-FC5AA5D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7203-49C0-3F53-B059-8E223B1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CC880-FD89-E219-C1A7-EE89943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92AB1-5BCC-011F-82B7-CE513F2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BF30C-A754-D4AC-ACAA-6A347D8C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D8FE0-BBB5-9ADA-D393-72B0A2E4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4D7E9-FE7A-0065-DD04-B7B3EC1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1C36C-1C5A-8ADB-A45C-38FE4689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DFFA3-77E6-A38B-43DC-43C4E93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327D-836E-DC0D-8BD6-D6F368EA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8CAEFE-7182-6D2D-FA33-60E7A13E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7078EA-23A4-B56E-3D63-393DE83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32AB6-02C2-0AE4-52D0-19781A06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25E48-F2FA-33B4-0856-BA1876B7C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9BBAE-9F07-11B1-0EBA-6ACF5D9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FDB127-5499-C4E6-3E13-8F3B7B0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98AEC-AFD3-090A-14A6-445D4DB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BE7C-B881-5974-B201-410DB56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A705B0-59FB-CBFB-9B00-FBA095C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F8CCA-742E-E520-8DC4-C3B80D5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E4D6F-EB6E-822C-D4F0-24F7D3C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34BAF-EB49-5A5B-DC6C-B0B3A681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058C0-11DC-DA50-6A4D-129BD0A1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D9EF3-25E6-F867-163B-ECB66C1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DE80F-54D4-7F3F-EB31-2A9B5A0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0E6A5-EB5E-CF8E-F937-20A6BB95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176F31-2E43-40A0-534E-D47AC267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8000A-5E50-9445-494F-52481995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FB2E8-EF15-29E3-434C-7EB9EE03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31B68-537E-F8F6-D86E-823178E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C642-F059-18EB-2B60-1B41A60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4C703-4167-4FDA-3E5C-AF0DB407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6CAAFB-0A6E-F22D-3E29-F937C7B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DD4B2-7A0E-1BC0-F954-6FE48A0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CBB41-E1FB-8A24-0B42-DBD0DFB0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08557-51B4-120E-F2ED-E18A7750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FD1C4B-A510-0C32-8BC6-52B7B96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34A69-CBDA-CA7D-ED73-C4CE9F82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F1C7D-4023-0429-62E8-FD8F5FA64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83B-ABA0-48B8-A896-5DD07329AD2E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023BB-993D-C78A-D896-815F16CA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AA900-0C9A-EF61-B5D4-CE23EC48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CDCED-DBDA-5DA6-45FC-6CEBEDFFB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8A7AA-0724-1C36-1E80-246B459AC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E7308C-CF00-B976-96DE-172D46E737D5}"/>
              </a:ext>
            </a:extLst>
          </p:cNvPr>
          <p:cNvSpPr>
            <a:spLocks noChangeAspect="1"/>
          </p:cNvSpPr>
          <p:nvPr/>
        </p:nvSpPr>
        <p:spPr>
          <a:xfrm>
            <a:off x="994411" y="6915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66E326-B15A-540A-0D43-E68046F256CF}"/>
              </a:ext>
            </a:extLst>
          </p:cNvPr>
          <p:cNvSpPr>
            <a:spLocks noChangeAspect="1"/>
          </p:cNvSpPr>
          <p:nvPr/>
        </p:nvSpPr>
        <p:spPr>
          <a:xfrm>
            <a:off x="985522" y="12249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11AEC6-D400-9393-71E5-5292E5FA8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028276" y="134111"/>
            <a:ext cx="5477423" cy="54774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A1D58C-E033-0759-1846-B46ED7840462}"/>
              </a:ext>
            </a:extLst>
          </p:cNvPr>
          <p:cNvSpPr txBox="1"/>
          <p:nvPr/>
        </p:nvSpPr>
        <p:spPr>
          <a:xfrm>
            <a:off x="6096000" y="11458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9BECE8-6761-31C3-C4F8-24C74622FA72}"/>
              </a:ext>
            </a:extLst>
          </p:cNvPr>
          <p:cNvSpPr txBox="1"/>
          <p:nvPr/>
        </p:nvSpPr>
        <p:spPr>
          <a:xfrm>
            <a:off x="4668011" y="2226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345593-264C-70E6-1996-AEE4098E182F}"/>
              </a:ext>
            </a:extLst>
          </p:cNvPr>
          <p:cNvSpPr txBox="1"/>
          <p:nvPr/>
        </p:nvSpPr>
        <p:spPr>
          <a:xfrm>
            <a:off x="4668011" y="31316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98388F-6F15-1D2F-C87C-DAFD619A67E6}"/>
              </a:ext>
            </a:extLst>
          </p:cNvPr>
          <p:cNvSpPr txBox="1"/>
          <p:nvPr/>
        </p:nvSpPr>
        <p:spPr>
          <a:xfrm>
            <a:off x="4668011" y="4092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5B103-E8C0-50BA-8BA2-BA955E7DDA99}"/>
              </a:ext>
            </a:extLst>
          </p:cNvPr>
          <p:cNvSpPr txBox="1"/>
          <p:nvPr/>
        </p:nvSpPr>
        <p:spPr>
          <a:xfrm>
            <a:off x="2735662" y="10854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DC5161-1E43-C299-1B66-B0FFB62DDB7D}"/>
              </a:ext>
            </a:extLst>
          </p:cNvPr>
          <p:cNvSpPr txBox="1"/>
          <p:nvPr/>
        </p:nvSpPr>
        <p:spPr>
          <a:xfrm>
            <a:off x="2397252" y="22293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8E7B48-E529-7835-E393-7B4E537DAF9D}"/>
              </a:ext>
            </a:extLst>
          </p:cNvPr>
          <p:cNvSpPr txBox="1"/>
          <p:nvPr/>
        </p:nvSpPr>
        <p:spPr>
          <a:xfrm>
            <a:off x="2473451" y="32188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49D5E8-EB96-2413-2A18-4D3CD41365A1}"/>
              </a:ext>
            </a:extLst>
          </p:cNvPr>
          <p:cNvSpPr txBox="1"/>
          <p:nvPr/>
        </p:nvSpPr>
        <p:spPr>
          <a:xfrm>
            <a:off x="1935587" y="41529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D8D3DA-A476-CB67-8642-538E388A4C07}"/>
              </a:ext>
            </a:extLst>
          </p:cNvPr>
          <p:cNvSpPr txBox="1"/>
          <p:nvPr/>
        </p:nvSpPr>
        <p:spPr>
          <a:xfrm>
            <a:off x="3118003" y="47006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</a:t>
            </a:r>
            <a:endParaRPr lang="en-US" sz="14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1593F8-F702-E47B-99C5-C42EC52515B4}"/>
              </a:ext>
            </a:extLst>
          </p:cNvPr>
          <p:cNvSpPr txBox="1"/>
          <p:nvPr/>
        </p:nvSpPr>
        <p:spPr>
          <a:xfrm>
            <a:off x="3118003" y="511341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 </a:t>
            </a:r>
            <a:r>
              <a:rPr lang="en-US" altLang="zh-TW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…</a:t>
            </a:r>
            <a:r>
              <a:rPr lang="zh-TW" altLang="en-US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嗎？</a:t>
            </a:r>
            <a:endParaRPr lang="en-US" sz="14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4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3006684" y="43586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458782" y="944714"/>
            <a:ext cx="2068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遊戲名稱　守護家園  </a:t>
            </a:r>
            <a:r>
              <a:rPr lang="zh-TW" altLang="en-US" sz="300" strike="sngStrike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這是隨便取的名字</a:t>
            </a:r>
            <a:r>
              <a:rPr lang="en-US" altLang="zh-TW" sz="300" strike="sngStrike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((</a:t>
            </a:r>
            <a:r>
              <a:rPr lang="zh-TW" altLang="en-US" sz="300" strike="sngStrike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沒</a:t>
            </a:r>
            <a:endParaRPr lang="en-US" altLang="zh-TW" sz="300" strike="sngStrike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作者　施淙綸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Final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Project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for Introduction to Programming (I)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5705D99-F306-CDD2-63C2-22142583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6488"/>
              </p:ext>
            </p:extLst>
          </p:nvPr>
        </p:nvGraphicFramePr>
        <p:xfrm>
          <a:off x="5664115" y="944714"/>
          <a:ext cx="140628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06">
                  <a:extLst>
                    <a:ext uri="{9D8B030D-6E8A-4147-A177-3AD203B41FA5}">
                      <a16:colId xmlns:a16="http://schemas.microsoft.com/office/drawing/2014/main" val="376874756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3663189"/>
                    </a:ext>
                  </a:extLst>
                </a:gridCol>
              </a:tblGrid>
              <a:tr h="174857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總實作時間約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100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89991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視角鎖定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2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846672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戰鬥系統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16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 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54075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動態產生地圖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1.5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55420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碰撞箱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2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33297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音樂美術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2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 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963369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i="1" strike="sng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偽 </a:t>
                      </a:r>
                      <a:r>
                        <a:rPr lang="zh-TW" altLang="en-US" sz="600" i="1" strike="no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Q-Learning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10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73916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UI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 介面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&amp;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場景轉換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30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08353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對話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2 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259986"/>
                  </a:ext>
                </a:extLst>
              </a:tr>
              <a:tr h="174857">
                <a:tc>
                  <a:txBody>
                    <a:bodyPr/>
                    <a:lstStyle/>
                    <a:p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其他細節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40</a:t>
                      </a:r>
                      <a:r>
                        <a:rPr lang="zh-TW" altLang="en-US" sz="600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 小時</a:t>
                      </a:r>
                      <a:endParaRPr lang="en-US" sz="600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421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300" strike="sng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懷疑人生</a:t>
                      </a:r>
                      <a:endParaRPr lang="en-US" sz="300" strike="sngStrike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" strike="sng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約 </a:t>
                      </a:r>
                      <a:r>
                        <a:rPr lang="en-US" altLang="zh-TW" sz="300" strike="sng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50 </a:t>
                      </a:r>
                      <a:r>
                        <a:rPr lang="zh-TW" altLang="en-US" sz="300" strike="sngStrike" dirty="0">
                          <a:solidFill>
                            <a:schemeClr val="bg1"/>
                          </a:solidFill>
                          <a:latin typeface="源樣明體 SB" panose="02020600000000000000" pitchFamily="18" charset="-120"/>
                          <a:ea typeface="源樣明體 SB" panose="02020600000000000000" pitchFamily="18" charset="-120"/>
                        </a:rPr>
                        <a:t>小時</a:t>
                      </a:r>
                      <a:endParaRPr lang="en-US" sz="300" strike="sngStrike" dirty="0">
                        <a:solidFill>
                          <a:schemeClr val="bg1"/>
                        </a:solidFill>
                        <a:latin typeface="源樣明體 SB" panose="02020600000000000000" pitchFamily="18" charset="-120"/>
                        <a:ea typeface="源樣明體 SB" panose="02020600000000000000" pitchFamily="18" charset="-12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3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62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730247" y="238278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BOSS</a:t>
            </a:r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移動模式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55AD8-580E-222D-600B-1EB8C7580BC1}"/>
              </a:ext>
            </a:extLst>
          </p:cNvPr>
          <p:cNvSpPr txBox="1"/>
          <p:nvPr/>
        </p:nvSpPr>
        <p:spPr>
          <a:xfrm>
            <a:off x="5525504" y="22750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08E18D-4456-CF7C-F6D3-EF48B593CEEC}"/>
              </a:ext>
            </a:extLst>
          </p:cNvPr>
          <p:cNvSpPr txBox="1"/>
          <p:nvPr/>
        </p:nvSpPr>
        <p:spPr>
          <a:xfrm>
            <a:off x="5929458" y="22458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A6D39D-3501-38CA-EE99-BB87FE9081BC}"/>
              </a:ext>
            </a:extLst>
          </p:cNvPr>
          <p:cNvSpPr txBox="1"/>
          <p:nvPr/>
        </p:nvSpPr>
        <p:spPr>
          <a:xfrm>
            <a:off x="5929458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2F548F-649C-25DD-3569-C0EEAA18F975}"/>
              </a:ext>
            </a:extLst>
          </p:cNvPr>
          <p:cNvSpPr txBox="1"/>
          <p:nvPr/>
        </p:nvSpPr>
        <p:spPr>
          <a:xfrm>
            <a:off x="5525504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550604-2A6E-2778-BC7B-B7824BFAAA8D}"/>
              </a:ext>
            </a:extLst>
          </p:cNvPr>
          <p:cNvSpPr txBox="1"/>
          <p:nvPr/>
        </p:nvSpPr>
        <p:spPr>
          <a:xfrm>
            <a:off x="4433964" y="2797528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FBD994-14AD-6DAB-FE89-F3945DABDA2E}"/>
              </a:ext>
            </a:extLst>
          </p:cNvPr>
          <p:cNvSpPr txBox="1"/>
          <p:nvPr/>
        </p:nvSpPr>
        <p:spPr>
          <a:xfrm>
            <a:off x="3702444" y="279752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783F64-0F3A-9DB6-AD5D-DD0909C86B4D}"/>
              </a:ext>
            </a:extLst>
          </p:cNvPr>
          <p:cNvSpPr txBox="1"/>
          <p:nvPr/>
        </p:nvSpPr>
        <p:spPr>
          <a:xfrm>
            <a:off x="3702443" y="307377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27D6D1-5B36-BA38-EC2F-0D0060AF6F1B}"/>
              </a:ext>
            </a:extLst>
          </p:cNvPr>
          <p:cNvSpPr txBox="1"/>
          <p:nvPr/>
        </p:nvSpPr>
        <p:spPr>
          <a:xfrm>
            <a:off x="4433964" y="307377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</p:spTree>
    <p:extLst>
      <p:ext uri="{BB962C8B-B14F-4D97-AF65-F5344CB8AC3E}">
        <p14:creationId xmlns:p14="http://schemas.microsoft.com/office/powerpoint/2010/main" val="285800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938612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AF72F9-A0F8-2154-908A-FB4EED6DF094}"/>
              </a:ext>
            </a:extLst>
          </p:cNvPr>
          <p:cNvSpPr txBox="1"/>
          <p:nvPr/>
        </p:nvSpPr>
        <p:spPr>
          <a:xfrm>
            <a:off x="3333294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E2AB45-4969-4C7D-EECC-35AF4F09C503}"/>
              </a:ext>
            </a:extLst>
          </p:cNvPr>
          <p:cNvSpPr txBox="1"/>
          <p:nvPr/>
        </p:nvSpPr>
        <p:spPr>
          <a:xfrm>
            <a:off x="4543931" y="16456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7A6862-D62C-A7FA-62F5-3D1CFA5DA5FF}"/>
              </a:ext>
            </a:extLst>
          </p:cNvPr>
          <p:cNvSpPr txBox="1"/>
          <p:nvPr/>
        </p:nvSpPr>
        <p:spPr>
          <a:xfrm>
            <a:off x="3938612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38DDB2-CB6B-1A60-9981-A85C01ED7E3D}"/>
              </a:ext>
            </a:extLst>
          </p:cNvPr>
          <p:cNvSpPr txBox="1"/>
          <p:nvPr/>
        </p:nvSpPr>
        <p:spPr>
          <a:xfrm>
            <a:off x="3333294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4DFBFF-8F7F-B66A-B27C-F1A9726BFA7E}"/>
              </a:ext>
            </a:extLst>
          </p:cNvPr>
          <p:cNvSpPr txBox="1"/>
          <p:nvPr/>
        </p:nvSpPr>
        <p:spPr>
          <a:xfrm>
            <a:off x="4543931" y="20114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8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02F75D0-B019-510D-5E5B-6B25302C8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1635458" y="-788396"/>
            <a:ext cx="8779558" cy="877955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00B5779-0244-6BF6-6B6A-E1B06EEDCE27}"/>
              </a:ext>
            </a:extLst>
          </p:cNvPr>
          <p:cNvSpPr txBox="1"/>
          <p:nvPr/>
        </p:nvSpPr>
        <p:spPr>
          <a:xfrm>
            <a:off x="5424180" y="521208"/>
            <a:ext cx="13436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spc="3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Game  Over</a:t>
            </a:r>
          </a:p>
          <a:p>
            <a:pPr algn="ctr"/>
            <a:endParaRPr lang="en-US" sz="1050" spc="3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HA! </a:t>
            </a: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Loser~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22A35-DEB5-75EA-368A-77B4F5E52C88}"/>
              </a:ext>
            </a:extLst>
          </p:cNvPr>
          <p:cNvSpPr txBox="1"/>
          <p:nvPr/>
        </p:nvSpPr>
        <p:spPr>
          <a:xfrm>
            <a:off x="1299135" y="402336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R</a:t>
            </a:r>
            <a:endParaRPr lang="en-US" sz="2800" spc="300" dirty="0"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AE3EF9-585C-BA36-67BD-42725E958E10}"/>
              </a:ext>
            </a:extLst>
          </p:cNvPr>
          <p:cNvSpPr txBox="1"/>
          <p:nvPr/>
        </p:nvSpPr>
        <p:spPr>
          <a:xfrm>
            <a:off x="851096" y="4901184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源樣明體 SB" panose="02020600000000000000" pitchFamily="18" charset="-120"/>
                <a:ea typeface="源樣明體 SB" panose="02020600000000000000" pitchFamily="18" charset="-120"/>
              </a:rPr>
              <a:t>SPACE</a:t>
            </a:r>
            <a:endParaRPr lang="en-US" sz="2800" dirty="0"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743C60-03DB-74E6-A88A-553230CAF460}"/>
              </a:ext>
            </a:extLst>
          </p:cNvPr>
          <p:cNvSpPr txBox="1"/>
          <p:nvPr/>
        </p:nvSpPr>
        <p:spPr>
          <a:xfrm>
            <a:off x="4136167" y="2855440"/>
            <a:ext cx="391966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spc="300" dirty="0" err="1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Congrates</a:t>
            </a:r>
            <a:r>
              <a:rPr lang="en-US" sz="1050" spc="3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!</a:t>
            </a:r>
          </a:p>
          <a:p>
            <a:pPr algn="ctr"/>
            <a:endParaRPr lang="en-US" sz="1050" spc="3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pPr algn="ctr"/>
            <a:r>
              <a:rPr lang="en-US" sz="9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You win the combat and become a slime</a:t>
            </a:r>
          </a:p>
          <a:p>
            <a:pPr algn="ctr"/>
            <a:r>
              <a:rPr lang="en-US" sz="700" spc="3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LOL</a:t>
            </a:r>
          </a:p>
        </p:txBody>
      </p:sp>
      <p:pic>
        <p:nvPicPr>
          <p:cNvPr id="8" name="圖片 7" descr="一張含有 光 的圖片&#10;&#10;自動產生的描述">
            <a:extLst>
              <a:ext uri="{FF2B5EF4-FFF2-40B4-BE49-F238E27FC236}">
                <a16:creationId xmlns:a16="http://schemas.microsoft.com/office/drawing/2014/main" id="{DA0B05CE-C126-179A-9983-B4BAA6505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43" y="2222521"/>
            <a:ext cx="818314" cy="59100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DA6A31-8C87-231A-498C-E77B5D86575C}"/>
              </a:ext>
            </a:extLst>
          </p:cNvPr>
          <p:cNvCxnSpPr>
            <a:cxnSpLocks/>
          </p:cNvCxnSpPr>
          <p:nvPr/>
        </p:nvCxnSpPr>
        <p:spPr>
          <a:xfrm flipH="1">
            <a:off x="6723597" y="2392680"/>
            <a:ext cx="341561" cy="984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5B3A89-064B-C41B-2018-4256AA9CCDB6}"/>
              </a:ext>
            </a:extLst>
          </p:cNvPr>
          <p:cNvSpPr txBox="1"/>
          <p:nvPr/>
        </p:nvSpPr>
        <p:spPr>
          <a:xfrm>
            <a:off x="7065158" y="2282792"/>
            <a:ext cx="3609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685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141</Words>
  <Application>Microsoft Office PowerPoint</Application>
  <PresentationFormat>寬螢幕</PresentationFormat>
  <Paragraphs>66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源樣明體 SB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施淙綸</dc:creator>
  <cp:lastModifiedBy>施淙綸</cp:lastModifiedBy>
  <cp:revision>25</cp:revision>
  <dcterms:created xsi:type="dcterms:W3CDTF">2022-06-04T14:12:03Z</dcterms:created>
  <dcterms:modified xsi:type="dcterms:W3CDTF">2022-06-19T15:51:19Z</dcterms:modified>
</cp:coreProperties>
</file>