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93" r:id="rId2"/>
    <p:sldMasterId id="2147483703" r:id="rId3"/>
    <p:sldMasterId id="2147483706" r:id="rId4"/>
    <p:sldMasterId id="2147483708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題" id="{ECE200BF-E7D8-42DD-AF35-C776735ABF03}">
          <p14:sldIdLst>
            <p14:sldId id="256"/>
          </p14:sldIdLst>
        </p14:section>
        <p14:section name="目錄" id="{420A2954-07D9-4823-90E1-A75BB876D6B9}">
          <p14:sldIdLst/>
        </p14:section>
        <p14:section name="附錄" id="{AD3F87C6-0D78-4383-9C1C-F2962546841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7F7"/>
    <a:srgbClr val="112D4E"/>
    <a:srgbClr val="FF4655"/>
    <a:srgbClr val="3F72AF"/>
    <a:srgbClr val="292A2D"/>
    <a:srgbClr val="202124"/>
    <a:srgbClr val="DBE2EF"/>
    <a:srgbClr val="F26B43"/>
    <a:srgbClr val="E4BE59"/>
    <a:srgbClr val="010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185C9-87D3-4799-8B7E-5836C492FE35}" v="6" dt="2024-02-25T05:08:07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96" y="5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施淙綸" userId="359419bd-cd90-40d9-85cc-a27b17558fb8" providerId="ADAL" clId="{452185C9-87D3-4799-8B7E-5836C492FE35}"/>
    <pc:docChg chg="undo custSel addSld delSld modSld delSection modSection">
      <pc:chgData name="施淙綸" userId="359419bd-cd90-40d9-85cc-a27b17558fb8" providerId="ADAL" clId="{452185C9-87D3-4799-8B7E-5836C492FE35}" dt="2024-02-25T05:08:17.882" v="125" actId="1035"/>
      <pc:docMkLst>
        <pc:docMk/>
      </pc:docMkLst>
      <pc:sldChg chg="modSp mod">
        <pc:chgData name="施淙綸" userId="359419bd-cd90-40d9-85cc-a27b17558fb8" providerId="ADAL" clId="{452185C9-87D3-4799-8B7E-5836C492FE35}" dt="2024-02-25T05:06:03.555" v="47" actId="12788"/>
        <pc:sldMkLst>
          <pc:docMk/>
          <pc:sldMk cId="846561016" sldId="256"/>
        </pc:sldMkLst>
        <pc:spChg chg="mod">
          <ac:chgData name="施淙綸" userId="359419bd-cd90-40d9-85cc-a27b17558fb8" providerId="ADAL" clId="{452185C9-87D3-4799-8B7E-5836C492FE35}" dt="2024-02-25T05:05:43.597" v="34" actId="20577"/>
          <ac:spMkLst>
            <pc:docMk/>
            <pc:sldMk cId="846561016" sldId="256"/>
            <ac:spMk id="4" creationId="{D5E6ECA4-8373-0603-FC7E-BA2DCC8A8CBE}"/>
          </ac:spMkLst>
        </pc:spChg>
        <pc:spChg chg="mod">
          <ac:chgData name="施淙綸" userId="359419bd-cd90-40d9-85cc-a27b17558fb8" providerId="ADAL" clId="{452185C9-87D3-4799-8B7E-5836C492FE35}" dt="2024-02-25T05:06:03.555" v="47" actId="12788"/>
          <ac:spMkLst>
            <pc:docMk/>
            <pc:sldMk cId="846561016" sldId="256"/>
            <ac:spMk id="5" creationId="{36BE9D55-91EF-B4E2-EB0E-6D58E0935B43}"/>
          </ac:spMkLst>
        </pc:spChg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721494188" sldId="261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280665025" sldId="288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452935073" sldId="289"/>
        </pc:sldMkLst>
      </pc:sldChg>
      <pc:sldChg chg="del">
        <pc:chgData name="施淙綸" userId="359419bd-cd90-40d9-85cc-a27b17558fb8" providerId="ADAL" clId="{452185C9-87D3-4799-8B7E-5836C492FE35}" dt="2024-02-25T05:06:49.827" v="55" actId="47"/>
        <pc:sldMkLst>
          <pc:docMk/>
          <pc:sldMk cId="3329889309" sldId="294"/>
        </pc:sldMkLst>
      </pc:sldChg>
      <pc:sldChg chg="del">
        <pc:chgData name="施淙綸" userId="359419bd-cd90-40d9-85cc-a27b17558fb8" providerId="ADAL" clId="{452185C9-87D3-4799-8B7E-5836C492FE35}" dt="2024-02-25T05:06:49.827" v="55" actId="47"/>
        <pc:sldMkLst>
          <pc:docMk/>
          <pc:sldMk cId="182028877" sldId="297"/>
        </pc:sldMkLst>
      </pc:sldChg>
      <pc:sldChg chg="del">
        <pc:chgData name="施淙綸" userId="359419bd-cd90-40d9-85cc-a27b17558fb8" providerId="ADAL" clId="{452185C9-87D3-4799-8B7E-5836C492FE35}" dt="2024-02-25T05:06:49.827" v="55" actId="47"/>
        <pc:sldMkLst>
          <pc:docMk/>
          <pc:sldMk cId="131201999" sldId="298"/>
        </pc:sldMkLst>
      </pc:sldChg>
      <pc:sldChg chg="del">
        <pc:chgData name="施淙綸" userId="359419bd-cd90-40d9-85cc-a27b17558fb8" providerId="ADAL" clId="{452185C9-87D3-4799-8B7E-5836C492FE35}" dt="2024-02-25T05:06:49.827" v="55" actId="47"/>
        <pc:sldMkLst>
          <pc:docMk/>
          <pc:sldMk cId="377077166" sldId="299"/>
        </pc:sldMkLst>
      </pc:sldChg>
      <pc:sldChg chg="del">
        <pc:chgData name="施淙綸" userId="359419bd-cd90-40d9-85cc-a27b17558fb8" providerId="ADAL" clId="{452185C9-87D3-4799-8B7E-5836C492FE35}" dt="2024-02-25T05:06:49.827" v="55" actId="47"/>
        <pc:sldMkLst>
          <pc:docMk/>
          <pc:sldMk cId="3389076316" sldId="300"/>
        </pc:sldMkLst>
      </pc:sldChg>
      <pc:sldChg chg="del">
        <pc:chgData name="施淙綸" userId="359419bd-cd90-40d9-85cc-a27b17558fb8" providerId="ADAL" clId="{452185C9-87D3-4799-8B7E-5836C492FE35}" dt="2024-02-25T05:06:49.827" v="55" actId="47"/>
        <pc:sldMkLst>
          <pc:docMk/>
          <pc:sldMk cId="2072769662" sldId="308"/>
        </pc:sldMkLst>
      </pc:sldChg>
      <pc:sldChg chg="del">
        <pc:chgData name="施淙綸" userId="359419bd-cd90-40d9-85cc-a27b17558fb8" providerId="ADAL" clId="{452185C9-87D3-4799-8B7E-5836C492FE35}" dt="2024-02-25T05:06:09.900" v="48" actId="47"/>
        <pc:sldMkLst>
          <pc:docMk/>
          <pc:sldMk cId="1170937917" sldId="331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252234837" sldId="332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1614427364" sldId="333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566574009" sldId="334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728598883" sldId="335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905410076" sldId="340"/>
        </pc:sldMkLst>
      </pc:sldChg>
      <pc:sldChg chg="addSp delSp modSp add mod">
        <pc:chgData name="施淙綸" userId="359419bd-cd90-40d9-85cc-a27b17558fb8" providerId="ADAL" clId="{452185C9-87D3-4799-8B7E-5836C492FE35}" dt="2024-02-25T05:08:17.882" v="125" actId="1035"/>
        <pc:sldMkLst>
          <pc:docMk/>
          <pc:sldMk cId="1947813664" sldId="340"/>
        </pc:sldMkLst>
        <pc:spChg chg="mod">
          <ac:chgData name="施淙綸" userId="359419bd-cd90-40d9-85cc-a27b17558fb8" providerId="ADAL" clId="{452185C9-87D3-4799-8B7E-5836C492FE35}" dt="2024-02-25T05:07:11.295" v="73"/>
          <ac:spMkLst>
            <pc:docMk/>
            <pc:sldMk cId="1947813664" sldId="340"/>
            <ac:spMk id="2" creationId="{FC0C145B-C385-1BDD-C093-8C745A465CED}"/>
          </ac:spMkLst>
        </pc:spChg>
        <pc:spChg chg="mod">
          <ac:chgData name="施淙綸" userId="359419bd-cd90-40d9-85cc-a27b17558fb8" providerId="ADAL" clId="{452185C9-87D3-4799-8B7E-5836C492FE35}" dt="2024-02-25T05:07:14.785" v="83"/>
          <ac:spMkLst>
            <pc:docMk/>
            <pc:sldMk cId="1947813664" sldId="340"/>
            <ac:spMk id="4" creationId="{FB1ED699-4D74-1F0E-7EFC-6AC417F73111}"/>
          </ac:spMkLst>
        </pc:spChg>
        <pc:spChg chg="del mod">
          <ac:chgData name="施淙綸" userId="359419bd-cd90-40d9-85cc-a27b17558fb8" providerId="ADAL" clId="{452185C9-87D3-4799-8B7E-5836C492FE35}" dt="2024-02-25T05:07:48.631" v="88" actId="478"/>
          <ac:spMkLst>
            <pc:docMk/>
            <pc:sldMk cId="1947813664" sldId="340"/>
            <ac:spMk id="5" creationId="{A486A68A-987B-49A8-C8FA-ECA532282E28}"/>
          </ac:spMkLst>
        </pc:spChg>
        <pc:spChg chg="add mod ord">
          <ac:chgData name="施淙綸" userId="359419bd-cd90-40d9-85cc-a27b17558fb8" providerId="ADAL" clId="{452185C9-87D3-4799-8B7E-5836C492FE35}" dt="2024-02-25T05:07:55.310" v="90" actId="20577"/>
          <ac:spMkLst>
            <pc:docMk/>
            <pc:sldMk cId="1947813664" sldId="340"/>
            <ac:spMk id="6" creationId="{1D151976-33C0-F743-EC0A-4574A969654D}"/>
          </ac:spMkLst>
        </pc:spChg>
        <pc:spChg chg="add del mod">
          <ac:chgData name="施淙綸" userId="359419bd-cd90-40d9-85cc-a27b17558fb8" providerId="ADAL" clId="{452185C9-87D3-4799-8B7E-5836C492FE35}" dt="2024-02-25T05:07:51.697" v="89" actId="478"/>
          <ac:spMkLst>
            <pc:docMk/>
            <pc:sldMk cId="1947813664" sldId="340"/>
            <ac:spMk id="8" creationId="{AA3ACFEF-C7E3-8532-8D39-5704AEF48DFA}"/>
          </ac:spMkLst>
        </pc:spChg>
        <pc:spChg chg="mod">
          <ac:chgData name="施淙綸" userId="359419bd-cd90-40d9-85cc-a27b17558fb8" providerId="ADAL" clId="{452185C9-87D3-4799-8B7E-5836C492FE35}" dt="2024-02-25T05:08:07.780" v="91"/>
          <ac:spMkLst>
            <pc:docMk/>
            <pc:sldMk cId="1947813664" sldId="340"/>
            <ac:spMk id="10" creationId="{E74D2B83-CA47-DD49-5542-214A0C936D9D}"/>
          </ac:spMkLst>
        </pc:spChg>
        <pc:spChg chg="mod">
          <ac:chgData name="施淙綸" userId="359419bd-cd90-40d9-85cc-a27b17558fb8" providerId="ADAL" clId="{452185C9-87D3-4799-8B7E-5836C492FE35}" dt="2024-02-25T05:08:07.780" v="91"/>
          <ac:spMkLst>
            <pc:docMk/>
            <pc:sldMk cId="1947813664" sldId="340"/>
            <ac:spMk id="11" creationId="{13A11F4D-553D-4F73-7020-D9C8B71E596B}"/>
          </ac:spMkLst>
        </pc:spChg>
        <pc:spChg chg="mod">
          <ac:chgData name="施淙綸" userId="359419bd-cd90-40d9-85cc-a27b17558fb8" providerId="ADAL" clId="{452185C9-87D3-4799-8B7E-5836C492FE35}" dt="2024-02-25T05:08:07.780" v="91"/>
          <ac:spMkLst>
            <pc:docMk/>
            <pc:sldMk cId="1947813664" sldId="340"/>
            <ac:spMk id="12" creationId="{99A29EEA-80B4-79F2-A963-D05FA57844B1}"/>
          </ac:spMkLst>
        </pc:spChg>
        <pc:spChg chg="mod">
          <ac:chgData name="施淙綸" userId="359419bd-cd90-40d9-85cc-a27b17558fb8" providerId="ADAL" clId="{452185C9-87D3-4799-8B7E-5836C492FE35}" dt="2024-02-25T05:08:07.780" v="91"/>
          <ac:spMkLst>
            <pc:docMk/>
            <pc:sldMk cId="1947813664" sldId="340"/>
            <ac:spMk id="13" creationId="{D259F38E-F4BA-CC4D-8374-1932646C2323}"/>
          </ac:spMkLst>
        </pc:spChg>
        <pc:grpChg chg="add mod">
          <ac:chgData name="施淙綸" userId="359419bd-cd90-40d9-85cc-a27b17558fb8" providerId="ADAL" clId="{452185C9-87D3-4799-8B7E-5836C492FE35}" dt="2024-02-25T05:08:17.882" v="125" actId="1035"/>
          <ac:grpSpMkLst>
            <pc:docMk/>
            <pc:sldMk cId="1947813664" sldId="340"/>
            <ac:grpSpMk id="9" creationId="{1B4A93FA-59D9-CF76-1D7E-90B3C11AF3CC}"/>
          </ac:grpSpMkLst>
        </pc:grpChg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2443930235" sldId="341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4017698652" sldId="342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586293138" sldId="343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1069755441" sldId="344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584015590" sldId="345"/>
        </pc:sldMkLst>
      </pc:sldChg>
      <pc:sldChg chg="del">
        <pc:chgData name="施淙綸" userId="359419bd-cd90-40d9-85cc-a27b17558fb8" providerId="ADAL" clId="{452185C9-87D3-4799-8B7E-5836C492FE35}" dt="2024-02-25T05:06:49.827" v="55" actId="47"/>
        <pc:sldMkLst>
          <pc:docMk/>
          <pc:sldMk cId="2216236390" sldId="346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1799211313" sldId="347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808607547" sldId="348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1057398260" sldId="349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906768333" sldId="351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1157594484" sldId="352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2827289406" sldId="353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1980833584" sldId="354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2444468547" sldId="355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878287354" sldId="356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2945294827" sldId="357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584580795" sldId="358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734414749" sldId="359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2734581854" sldId="360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813223782" sldId="362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489508219" sldId="363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15974042" sldId="364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542542079" sldId="365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131865494" sldId="366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2560975234" sldId="367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2032370776" sldId="368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1898941264" sldId="370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231728743" sldId="374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2940766668" sldId="376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4261100475" sldId="377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1307230566" sldId="378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069458428" sldId="380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890703564" sldId="381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2163948112" sldId="382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1812623664" sldId="383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852797539" sldId="384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948188110" sldId="385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985008025" sldId="386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911748373" sldId="387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318224807" sldId="388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1432222807" sldId="389"/>
        </pc:sldMkLst>
      </pc:sldChg>
      <pc:sldChg chg="del">
        <pc:chgData name="施淙綸" userId="359419bd-cd90-40d9-85cc-a27b17558fb8" providerId="ADAL" clId="{452185C9-87D3-4799-8B7E-5836C492FE35}" dt="2024-02-25T05:06:49.827" v="55" actId="47"/>
        <pc:sldMkLst>
          <pc:docMk/>
          <pc:sldMk cId="3490088411" sldId="390"/>
        </pc:sldMkLst>
      </pc:sldChg>
      <pc:sldChg chg="del">
        <pc:chgData name="施淙綸" userId="359419bd-cd90-40d9-85cc-a27b17558fb8" providerId="ADAL" clId="{452185C9-87D3-4799-8B7E-5836C492FE35}" dt="2024-02-25T05:06:49.827" v="55" actId="47"/>
        <pc:sldMkLst>
          <pc:docMk/>
          <pc:sldMk cId="2549046974" sldId="391"/>
        </pc:sldMkLst>
      </pc:sldChg>
      <pc:sldChg chg="del">
        <pc:chgData name="施淙綸" userId="359419bd-cd90-40d9-85cc-a27b17558fb8" providerId="ADAL" clId="{452185C9-87D3-4799-8B7E-5836C492FE35}" dt="2024-02-25T05:06:49.827" v="55" actId="47"/>
        <pc:sldMkLst>
          <pc:docMk/>
          <pc:sldMk cId="4223267729" sldId="392"/>
        </pc:sldMkLst>
      </pc:sldChg>
      <pc:sldChg chg="del">
        <pc:chgData name="施淙綸" userId="359419bd-cd90-40d9-85cc-a27b17558fb8" providerId="ADAL" clId="{452185C9-87D3-4799-8B7E-5836C492FE35}" dt="2024-02-25T05:06:49.827" v="55" actId="47"/>
        <pc:sldMkLst>
          <pc:docMk/>
          <pc:sldMk cId="3967999364" sldId="393"/>
        </pc:sldMkLst>
      </pc:sldChg>
      <pc:sldChg chg="del">
        <pc:chgData name="施淙綸" userId="359419bd-cd90-40d9-85cc-a27b17558fb8" providerId="ADAL" clId="{452185C9-87D3-4799-8B7E-5836C492FE35}" dt="2024-02-25T05:06:49.827" v="55" actId="47"/>
        <pc:sldMkLst>
          <pc:docMk/>
          <pc:sldMk cId="104340603" sldId="394"/>
        </pc:sldMkLst>
      </pc:sldChg>
      <pc:sldChg chg="del">
        <pc:chgData name="施淙綸" userId="359419bd-cd90-40d9-85cc-a27b17558fb8" providerId="ADAL" clId="{452185C9-87D3-4799-8B7E-5836C492FE35}" dt="2024-02-25T05:06:49.827" v="55" actId="47"/>
        <pc:sldMkLst>
          <pc:docMk/>
          <pc:sldMk cId="2877171207" sldId="395"/>
        </pc:sldMkLst>
      </pc:sldChg>
      <pc:sldChg chg="del">
        <pc:chgData name="施淙綸" userId="359419bd-cd90-40d9-85cc-a27b17558fb8" providerId="ADAL" clId="{452185C9-87D3-4799-8B7E-5836C492FE35}" dt="2024-02-25T05:06:49.827" v="55" actId="47"/>
        <pc:sldMkLst>
          <pc:docMk/>
          <pc:sldMk cId="2603028271" sldId="396"/>
        </pc:sldMkLst>
      </pc:sldChg>
      <pc:sldChg chg="del">
        <pc:chgData name="施淙綸" userId="359419bd-cd90-40d9-85cc-a27b17558fb8" providerId="ADAL" clId="{452185C9-87D3-4799-8B7E-5836C492FE35}" dt="2024-02-25T05:06:49.827" v="55" actId="47"/>
        <pc:sldMkLst>
          <pc:docMk/>
          <pc:sldMk cId="2953496495" sldId="397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349607316" sldId="398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727341781" sldId="399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90563734" sldId="400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4060294042" sldId="401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595886785" sldId="402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956619909" sldId="403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2597825175" sldId="404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2984119968" sldId="405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1565643859" sldId="406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258197047" sldId="407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155849804" sldId="408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1476472221" sldId="409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668986661" sldId="410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757663699" sldId="411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1773547405" sldId="412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2341645747" sldId="413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228511707" sldId="414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1902764162" sldId="415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966685308" sldId="416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1138375431" sldId="417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169851338" sldId="418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341493224" sldId="419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677503724" sldId="420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764142876" sldId="421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1554806795" sldId="422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2223614088" sldId="423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2597183645" sldId="424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762120051" sldId="425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2362684458" sldId="426"/>
        </pc:sldMkLst>
      </pc:sldChg>
      <pc:sldChg chg="del">
        <pc:chgData name="施淙綸" userId="359419bd-cd90-40d9-85cc-a27b17558fb8" providerId="ADAL" clId="{452185C9-87D3-4799-8B7E-5836C492FE35}" dt="2024-02-25T05:06:34.291" v="49" actId="47"/>
        <pc:sldMkLst>
          <pc:docMk/>
          <pc:sldMk cId="3950061312" sldId="427"/>
        </pc:sldMkLst>
      </pc:sldChg>
    </pc:docChg>
  </pc:docChgLst>
  <pc:docChgLst>
    <pc:chgData name="施淙綸" userId="359419bd-cd90-40d9-85cc-a27b17558fb8" providerId="ADAL" clId="{72D0D570-1418-4DA8-9D2D-6F14B245B5E8}"/>
    <pc:docChg chg="undo redo custSel addSld delSld modSld sldOrd addSection modSection">
      <pc:chgData name="施淙綸" userId="359419bd-cd90-40d9-85cc-a27b17558fb8" providerId="ADAL" clId="{72D0D570-1418-4DA8-9D2D-6F14B245B5E8}" dt="2023-03-22T03:05:25.008" v="2067" actId="20577"/>
      <pc:docMkLst>
        <pc:docMk/>
      </pc:docMkLst>
      <pc:sldChg chg="modSp mod">
        <pc:chgData name="施淙綸" userId="359419bd-cd90-40d9-85cc-a27b17558fb8" providerId="ADAL" clId="{72D0D570-1418-4DA8-9D2D-6F14B245B5E8}" dt="2023-03-20T09:47:13.412" v="78" actId="20577"/>
        <pc:sldMkLst>
          <pc:docMk/>
          <pc:sldMk cId="846561016" sldId="256"/>
        </pc:sldMkLst>
        <pc:spChg chg="mod">
          <ac:chgData name="施淙綸" userId="359419bd-cd90-40d9-85cc-a27b17558fb8" providerId="ADAL" clId="{72D0D570-1418-4DA8-9D2D-6F14B245B5E8}" dt="2023-03-20T09:47:13.412" v="78" actId="20577"/>
          <ac:spMkLst>
            <pc:docMk/>
            <pc:sldMk cId="846561016" sldId="256"/>
            <ac:spMk id="5" creationId="{36BE9D55-91EF-B4E2-EB0E-6D58E0935B43}"/>
          </ac:spMkLst>
        </pc:spChg>
      </pc:sldChg>
      <pc:sldChg chg="addSp delSp modSp mod">
        <pc:chgData name="施淙綸" userId="359419bd-cd90-40d9-85cc-a27b17558fb8" providerId="ADAL" clId="{72D0D570-1418-4DA8-9D2D-6F14B245B5E8}" dt="2023-03-21T12:46:32.054" v="1912" actId="1036"/>
        <pc:sldMkLst>
          <pc:docMk/>
          <pc:sldMk cId="1482668994" sldId="257"/>
        </pc:sldMkLst>
        <pc:spChg chg="add mod topLvl">
          <ac:chgData name="施淙綸" userId="359419bd-cd90-40d9-85cc-a27b17558fb8" providerId="ADAL" clId="{72D0D570-1418-4DA8-9D2D-6F14B245B5E8}" dt="2023-03-21T12:46:11.952" v="1900" actId="165"/>
          <ac:spMkLst>
            <pc:docMk/>
            <pc:sldMk cId="1482668994" sldId="257"/>
            <ac:spMk id="4" creationId="{BE8C17F2-B85D-4A7F-1F31-6FCD8C0A78BD}"/>
          </ac:spMkLst>
        </pc:spChg>
        <pc:spChg chg="add mod topLvl">
          <ac:chgData name="施淙綸" userId="359419bd-cd90-40d9-85cc-a27b17558fb8" providerId="ADAL" clId="{72D0D570-1418-4DA8-9D2D-6F14B245B5E8}" dt="2023-03-21T12:46:32.054" v="1912" actId="1036"/>
          <ac:spMkLst>
            <pc:docMk/>
            <pc:sldMk cId="1482668994" sldId="257"/>
            <ac:spMk id="5" creationId="{92E78B66-6764-7236-22A8-9861F6087640}"/>
          </ac:spMkLst>
        </pc:spChg>
        <pc:spChg chg="add mod topLvl">
          <ac:chgData name="施淙綸" userId="359419bd-cd90-40d9-85cc-a27b17558fb8" providerId="ADAL" clId="{72D0D570-1418-4DA8-9D2D-6F14B245B5E8}" dt="2023-03-21T12:46:11.952" v="1900" actId="165"/>
          <ac:spMkLst>
            <pc:docMk/>
            <pc:sldMk cId="1482668994" sldId="257"/>
            <ac:spMk id="6" creationId="{94AD09E1-06F8-088B-1870-5AF47967D153}"/>
          </ac:spMkLst>
        </pc:spChg>
        <pc:spChg chg="mod ord">
          <ac:chgData name="施淙綸" userId="359419bd-cd90-40d9-85cc-a27b17558fb8" providerId="ADAL" clId="{72D0D570-1418-4DA8-9D2D-6F14B245B5E8}" dt="2023-03-21T12:45:30.166" v="1897" actId="1076"/>
          <ac:spMkLst>
            <pc:docMk/>
            <pc:sldMk cId="1482668994" sldId="257"/>
            <ac:spMk id="8" creationId="{43D35899-197F-E1DF-13C8-7468EA4F0BCD}"/>
          </ac:spMkLst>
        </pc:spChg>
        <pc:spChg chg="add mod topLvl">
          <ac:chgData name="施淙綸" userId="359419bd-cd90-40d9-85cc-a27b17558fb8" providerId="ADAL" clId="{72D0D570-1418-4DA8-9D2D-6F14B245B5E8}" dt="2023-03-21T12:46:28.282" v="1911" actId="1035"/>
          <ac:spMkLst>
            <pc:docMk/>
            <pc:sldMk cId="1482668994" sldId="257"/>
            <ac:spMk id="9" creationId="{E14A8834-7F47-E822-7F62-7C9F5CC6A824}"/>
          </ac:spMkLst>
        </pc:spChg>
        <pc:spChg chg="add mod topLvl">
          <ac:chgData name="施淙綸" userId="359419bd-cd90-40d9-85cc-a27b17558fb8" providerId="ADAL" clId="{72D0D570-1418-4DA8-9D2D-6F14B245B5E8}" dt="2023-03-21T12:46:21.744" v="1902" actId="1035"/>
          <ac:spMkLst>
            <pc:docMk/>
            <pc:sldMk cId="1482668994" sldId="257"/>
            <ac:spMk id="10" creationId="{8BADFFFE-87CC-23EA-6277-8320F7237259}"/>
          </ac:spMkLst>
        </pc:spChg>
        <pc:spChg chg="add mod topLvl">
          <ac:chgData name="施淙綸" userId="359419bd-cd90-40d9-85cc-a27b17558fb8" providerId="ADAL" clId="{72D0D570-1418-4DA8-9D2D-6F14B245B5E8}" dt="2023-03-21T12:46:24.020" v="1909" actId="1035"/>
          <ac:spMkLst>
            <pc:docMk/>
            <pc:sldMk cId="1482668994" sldId="257"/>
            <ac:spMk id="11" creationId="{756A8D19-3FB8-8101-7596-80C2897641BD}"/>
          </ac:spMkLst>
        </pc:spChg>
        <pc:grpChg chg="add del mod">
          <ac:chgData name="施淙綸" userId="359419bd-cd90-40d9-85cc-a27b17558fb8" providerId="ADAL" clId="{72D0D570-1418-4DA8-9D2D-6F14B245B5E8}" dt="2023-03-21T12:46:11.952" v="1900" actId="165"/>
          <ac:grpSpMkLst>
            <pc:docMk/>
            <pc:sldMk cId="1482668994" sldId="257"/>
            <ac:grpSpMk id="12" creationId="{7F42EE2D-F856-E902-F084-4DA65FD69371}"/>
          </ac:grpSpMkLst>
        </pc:grpChg>
      </pc:sldChg>
      <pc:sldChg chg="modSp mod">
        <pc:chgData name="施淙綸" userId="359419bd-cd90-40d9-85cc-a27b17558fb8" providerId="ADAL" clId="{72D0D570-1418-4DA8-9D2D-6F14B245B5E8}" dt="2023-03-22T03:05:25.008" v="2067" actId="20577"/>
        <pc:sldMkLst>
          <pc:docMk/>
          <pc:sldMk cId="3721494188" sldId="261"/>
        </pc:sldMkLst>
        <pc:spChg chg="mod">
          <ac:chgData name="施淙綸" userId="359419bd-cd90-40d9-85cc-a27b17558fb8" providerId="ADAL" clId="{72D0D570-1418-4DA8-9D2D-6F14B245B5E8}" dt="2023-03-22T03:05:25.008" v="2067" actId="20577"/>
          <ac:spMkLst>
            <pc:docMk/>
            <pc:sldMk cId="3721494188" sldId="261"/>
            <ac:spMk id="2" creationId="{49CFE596-0C79-A257-F296-A31A4CC17C2A}"/>
          </ac:spMkLst>
        </pc:spChg>
        <pc:graphicFrameChg chg="modGraphic">
          <ac:chgData name="施淙綸" userId="359419bd-cd90-40d9-85cc-a27b17558fb8" providerId="ADAL" clId="{72D0D570-1418-4DA8-9D2D-6F14B245B5E8}" dt="2023-03-21T12:11:38.874" v="1614" actId="20577"/>
          <ac:graphicFrameMkLst>
            <pc:docMk/>
            <pc:sldMk cId="3721494188" sldId="261"/>
            <ac:graphicFrameMk id="9" creationId="{E9543A40-64D2-4716-5231-9C74718F312A}"/>
          </ac:graphicFrameMkLst>
        </pc:graphicFrameChg>
      </pc:sldChg>
      <pc:sldChg chg="addSp delSp modSp mod">
        <pc:chgData name="施淙綸" userId="359419bd-cd90-40d9-85cc-a27b17558fb8" providerId="ADAL" clId="{72D0D570-1418-4DA8-9D2D-6F14B245B5E8}" dt="2023-03-21T13:01:33.380" v="2063" actId="1076"/>
        <pc:sldMkLst>
          <pc:docMk/>
          <pc:sldMk cId="3280665025" sldId="288"/>
        </pc:sldMkLst>
        <pc:spChg chg="add mod">
          <ac:chgData name="施淙綸" userId="359419bd-cd90-40d9-85cc-a27b17558fb8" providerId="ADAL" clId="{72D0D570-1418-4DA8-9D2D-6F14B245B5E8}" dt="2023-03-21T13:01:29.699" v="2061" actId="1076"/>
          <ac:spMkLst>
            <pc:docMk/>
            <pc:sldMk cId="3280665025" sldId="288"/>
            <ac:spMk id="5" creationId="{A65AFF7B-AF61-8631-20E3-4F9972BBEACE}"/>
          </ac:spMkLst>
        </pc:spChg>
        <pc:spChg chg="add mod">
          <ac:chgData name="施淙綸" userId="359419bd-cd90-40d9-85cc-a27b17558fb8" providerId="ADAL" clId="{72D0D570-1418-4DA8-9D2D-6F14B245B5E8}" dt="2023-03-21T13:01:18.342" v="2059" actId="1076"/>
          <ac:spMkLst>
            <pc:docMk/>
            <pc:sldMk cId="3280665025" sldId="288"/>
            <ac:spMk id="14" creationId="{54D273BF-A354-4DD3-0E9E-86B1832FDCBA}"/>
          </ac:spMkLst>
        </pc:spChg>
        <pc:spChg chg="add mod">
          <ac:chgData name="施淙綸" userId="359419bd-cd90-40d9-85cc-a27b17558fb8" providerId="ADAL" clId="{72D0D570-1418-4DA8-9D2D-6F14B245B5E8}" dt="2023-03-21T13:01:13.010" v="2057" actId="1076"/>
          <ac:spMkLst>
            <pc:docMk/>
            <pc:sldMk cId="3280665025" sldId="288"/>
            <ac:spMk id="16" creationId="{E9D3A79B-71C7-ACF2-DC68-E8D50705D406}"/>
          </ac:spMkLst>
        </pc:spChg>
        <pc:spChg chg="add mod">
          <ac:chgData name="施淙綸" userId="359419bd-cd90-40d9-85cc-a27b17558fb8" providerId="ADAL" clId="{72D0D570-1418-4DA8-9D2D-6F14B245B5E8}" dt="2023-03-21T13:01:33.380" v="2063" actId="1076"/>
          <ac:spMkLst>
            <pc:docMk/>
            <pc:sldMk cId="3280665025" sldId="288"/>
            <ac:spMk id="18" creationId="{47763A4A-5205-7AEB-FE09-7FD3F386C7B1}"/>
          </ac:spMkLst>
        </pc:spChg>
        <pc:grpChg chg="del">
          <ac:chgData name="施淙綸" userId="359419bd-cd90-40d9-85cc-a27b17558fb8" providerId="ADAL" clId="{72D0D570-1418-4DA8-9D2D-6F14B245B5E8}" dt="2023-03-21T13:00:56.300" v="2055" actId="478"/>
          <ac:grpSpMkLst>
            <pc:docMk/>
            <pc:sldMk cId="3280665025" sldId="288"/>
            <ac:grpSpMk id="22" creationId="{7B7CE995-471B-1974-A2A5-5DC4A0413C62}"/>
          </ac:grpSpMkLst>
        </pc:grpChg>
        <pc:picChg chg="del">
          <ac:chgData name="施淙綸" userId="359419bd-cd90-40d9-85cc-a27b17558fb8" providerId="ADAL" clId="{72D0D570-1418-4DA8-9D2D-6F14B245B5E8}" dt="2023-03-21T13:01:14.634" v="2058" actId="478"/>
          <ac:picMkLst>
            <pc:docMk/>
            <pc:sldMk cId="3280665025" sldId="288"/>
            <ac:picMk id="6" creationId="{EDE0323B-A185-F44F-893A-71BFFCE94235}"/>
          </ac:picMkLst>
        </pc:picChg>
        <pc:picChg chg="del">
          <ac:chgData name="施淙綸" userId="359419bd-cd90-40d9-85cc-a27b17558fb8" providerId="ADAL" clId="{72D0D570-1418-4DA8-9D2D-6F14B245B5E8}" dt="2023-03-21T13:01:30.683" v="2062" actId="478"/>
          <ac:picMkLst>
            <pc:docMk/>
            <pc:sldMk cId="3280665025" sldId="288"/>
            <ac:picMk id="15" creationId="{233AA377-3DD4-4233-3520-552BAFAD2C8A}"/>
          </ac:picMkLst>
        </pc:picChg>
        <pc:picChg chg="del">
          <ac:chgData name="施淙綸" userId="359419bd-cd90-40d9-85cc-a27b17558fb8" providerId="ADAL" clId="{72D0D570-1418-4DA8-9D2D-6F14B245B5E8}" dt="2023-03-21T13:01:19.324" v="2060" actId="478"/>
          <ac:picMkLst>
            <pc:docMk/>
            <pc:sldMk cId="3280665025" sldId="288"/>
            <ac:picMk id="17" creationId="{7A3AAA54-4B01-A59B-759B-98B40120AA79}"/>
          </ac:picMkLst>
        </pc:picChg>
      </pc:sldChg>
      <pc:sldChg chg="modSp mod">
        <pc:chgData name="施淙綸" userId="359419bd-cd90-40d9-85cc-a27b17558fb8" providerId="ADAL" clId="{72D0D570-1418-4DA8-9D2D-6F14B245B5E8}" dt="2023-03-21T12:40:41.503" v="1865" actId="20577"/>
        <pc:sldMkLst>
          <pc:docMk/>
          <pc:sldMk cId="1170937917" sldId="331"/>
        </pc:sldMkLst>
        <pc:spChg chg="mod">
          <ac:chgData name="施淙綸" userId="359419bd-cd90-40d9-85cc-a27b17558fb8" providerId="ADAL" clId="{72D0D570-1418-4DA8-9D2D-6F14B245B5E8}" dt="2023-03-21T12:40:41.503" v="1865" actId="20577"/>
          <ac:spMkLst>
            <pc:docMk/>
            <pc:sldMk cId="1170937917" sldId="331"/>
            <ac:spMk id="13" creationId="{AF37E6E2-8EA3-C718-AF5B-655BC6DEFA2F}"/>
          </ac:spMkLst>
        </pc:spChg>
      </pc:sldChg>
      <pc:sldChg chg="modSp mod">
        <pc:chgData name="施淙綸" userId="359419bd-cd90-40d9-85cc-a27b17558fb8" providerId="ADAL" clId="{72D0D570-1418-4DA8-9D2D-6F14B245B5E8}" dt="2023-03-21T12:10:53.450" v="1610" actId="400"/>
        <pc:sldMkLst>
          <pc:docMk/>
          <pc:sldMk cId="252234837" sldId="332"/>
        </pc:sldMkLst>
        <pc:spChg chg="mod">
          <ac:chgData name="施淙綸" userId="359419bd-cd90-40d9-85cc-a27b17558fb8" providerId="ADAL" clId="{72D0D570-1418-4DA8-9D2D-6F14B245B5E8}" dt="2023-03-21T12:10:53.450" v="1610" actId="400"/>
          <ac:spMkLst>
            <pc:docMk/>
            <pc:sldMk cId="252234837" sldId="332"/>
            <ac:spMk id="2" creationId="{040F67C0-083D-2363-E3BC-439F4B6BE636}"/>
          </ac:spMkLst>
        </pc:spChg>
      </pc:sldChg>
      <pc:sldChg chg="modSp mod">
        <pc:chgData name="施淙綸" userId="359419bd-cd90-40d9-85cc-a27b17558fb8" providerId="ADAL" clId="{72D0D570-1418-4DA8-9D2D-6F14B245B5E8}" dt="2023-03-20T09:48:37.699" v="100"/>
        <pc:sldMkLst>
          <pc:docMk/>
          <pc:sldMk cId="1614427364" sldId="333"/>
        </pc:sldMkLst>
        <pc:spChg chg="mod">
          <ac:chgData name="施淙綸" userId="359419bd-cd90-40d9-85cc-a27b17558fb8" providerId="ADAL" clId="{72D0D570-1418-4DA8-9D2D-6F14B245B5E8}" dt="2023-03-20T09:48:37.699" v="100"/>
          <ac:spMkLst>
            <pc:docMk/>
            <pc:sldMk cId="1614427364" sldId="333"/>
            <ac:spMk id="4" creationId="{E89052F3-A1D6-19F2-B020-8FCAE95F6510}"/>
          </ac:spMkLst>
        </pc:spChg>
      </pc:sldChg>
      <pc:sldChg chg="modSp mod">
        <pc:chgData name="施淙綸" userId="359419bd-cd90-40d9-85cc-a27b17558fb8" providerId="ADAL" clId="{72D0D570-1418-4DA8-9D2D-6F14B245B5E8}" dt="2023-03-20T09:49:09.438" v="116" actId="20577"/>
        <pc:sldMkLst>
          <pc:docMk/>
          <pc:sldMk cId="566574009" sldId="334"/>
        </pc:sldMkLst>
        <pc:spChg chg="mod">
          <ac:chgData name="施淙綸" userId="359419bd-cd90-40d9-85cc-a27b17558fb8" providerId="ADAL" clId="{72D0D570-1418-4DA8-9D2D-6F14B245B5E8}" dt="2023-03-20T09:49:09.438" v="116" actId="20577"/>
          <ac:spMkLst>
            <pc:docMk/>
            <pc:sldMk cId="566574009" sldId="334"/>
            <ac:spMk id="4" creationId="{D459FD87-06D1-ED0C-D013-21AA65299AC4}"/>
          </ac:spMkLst>
        </pc:spChg>
      </pc:sldChg>
      <pc:sldChg chg="modSp mod">
        <pc:chgData name="施淙綸" userId="359419bd-cd90-40d9-85cc-a27b17558fb8" providerId="ADAL" clId="{72D0D570-1418-4DA8-9D2D-6F14B245B5E8}" dt="2023-03-21T12:08:27.854" v="1594" actId="1076"/>
        <pc:sldMkLst>
          <pc:docMk/>
          <pc:sldMk cId="2887164753" sldId="337"/>
        </pc:sldMkLst>
        <pc:spChg chg="mod">
          <ac:chgData name="施淙綸" userId="359419bd-cd90-40d9-85cc-a27b17558fb8" providerId="ADAL" clId="{72D0D570-1418-4DA8-9D2D-6F14B245B5E8}" dt="2023-03-21T12:08:27.854" v="1594" actId="1076"/>
          <ac:spMkLst>
            <pc:docMk/>
            <pc:sldMk cId="2887164753" sldId="337"/>
            <ac:spMk id="5" creationId="{0D06BF27-5303-4CAA-D4A1-B8045C63B8C7}"/>
          </ac:spMkLst>
        </pc:spChg>
      </pc:sldChg>
      <pc:sldChg chg="modSp mod">
        <pc:chgData name="施淙綸" userId="359419bd-cd90-40d9-85cc-a27b17558fb8" providerId="ADAL" clId="{72D0D570-1418-4DA8-9D2D-6F14B245B5E8}" dt="2023-03-21T13:12:31.113" v="2066" actId="3626"/>
        <pc:sldMkLst>
          <pc:docMk/>
          <pc:sldMk cId="703301865" sldId="339"/>
        </pc:sldMkLst>
        <pc:spChg chg="mod">
          <ac:chgData name="施淙綸" userId="359419bd-cd90-40d9-85cc-a27b17558fb8" providerId="ADAL" clId="{72D0D570-1418-4DA8-9D2D-6F14B245B5E8}" dt="2023-03-21T13:12:31.113" v="2066" actId="3626"/>
          <ac:spMkLst>
            <pc:docMk/>
            <pc:sldMk cId="703301865" sldId="339"/>
            <ac:spMk id="5" creationId="{0D06BF27-5303-4CAA-D4A1-B8045C63B8C7}"/>
          </ac:spMkLst>
        </pc:spChg>
      </pc:sldChg>
      <pc:sldChg chg="modSp">
        <pc:chgData name="施淙綸" userId="359419bd-cd90-40d9-85cc-a27b17558fb8" providerId="ADAL" clId="{72D0D570-1418-4DA8-9D2D-6F14B245B5E8}" dt="2023-03-21T12:56:47.695" v="1979"/>
        <pc:sldMkLst>
          <pc:docMk/>
          <pc:sldMk cId="1157594484" sldId="352"/>
        </pc:sldMkLst>
        <pc:picChg chg="mod">
          <ac:chgData name="施淙綸" userId="359419bd-cd90-40d9-85cc-a27b17558fb8" providerId="ADAL" clId="{72D0D570-1418-4DA8-9D2D-6F14B245B5E8}" dt="2023-03-21T12:56:47.695" v="1979"/>
          <ac:picMkLst>
            <pc:docMk/>
            <pc:sldMk cId="1157594484" sldId="352"/>
            <ac:picMk id="4" creationId="{28E0E732-D5AC-9B01-12BB-EA04E607E81A}"/>
          </ac:picMkLst>
        </pc:picChg>
      </pc:sldChg>
      <pc:sldChg chg="addSp delSp modSp mod">
        <pc:chgData name="施淙綸" userId="359419bd-cd90-40d9-85cc-a27b17558fb8" providerId="ADAL" clId="{72D0D570-1418-4DA8-9D2D-6F14B245B5E8}" dt="2023-03-21T12:34:48.262" v="1804" actId="478"/>
        <pc:sldMkLst>
          <pc:docMk/>
          <pc:sldMk cId="2827289406" sldId="353"/>
        </pc:sldMkLst>
        <pc:spChg chg="add del mod">
          <ac:chgData name="施淙綸" userId="359419bd-cd90-40d9-85cc-a27b17558fb8" providerId="ADAL" clId="{72D0D570-1418-4DA8-9D2D-6F14B245B5E8}" dt="2023-03-21T12:34:48.262" v="1804" actId="478"/>
          <ac:spMkLst>
            <pc:docMk/>
            <pc:sldMk cId="2827289406" sldId="353"/>
            <ac:spMk id="5" creationId="{81589206-0ABB-7D43-B92F-0A3F9467CA61}"/>
          </ac:spMkLst>
        </pc:spChg>
      </pc:sldChg>
      <pc:sldChg chg="modSp mod">
        <pc:chgData name="施淙綸" userId="359419bd-cd90-40d9-85cc-a27b17558fb8" providerId="ADAL" clId="{72D0D570-1418-4DA8-9D2D-6F14B245B5E8}" dt="2023-03-21T12:33:38.402" v="1761" actId="20577"/>
        <pc:sldMkLst>
          <pc:docMk/>
          <pc:sldMk cId="878287354" sldId="356"/>
        </pc:sldMkLst>
        <pc:spChg chg="mod">
          <ac:chgData name="施淙綸" userId="359419bd-cd90-40d9-85cc-a27b17558fb8" providerId="ADAL" clId="{72D0D570-1418-4DA8-9D2D-6F14B245B5E8}" dt="2023-03-21T12:33:38.402" v="1761" actId="20577"/>
          <ac:spMkLst>
            <pc:docMk/>
            <pc:sldMk cId="878287354" sldId="356"/>
            <ac:spMk id="4" creationId="{EDAE8A65-F648-4DFA-3748-75A9B1B82473}"/>
          </ac:spMkLst>
        </pc:spChg>
      </pc:sldChg>
      <pc:sldChg chg="modSp mod">
        <pc:chgData name="施淙綸" userId="359419bd-cd90-40d9-85cc-a27b17558fb8" providerId="ADAL" clId="{72D0D570-1418-4DA8-9D2D-6F14B245B5E8}" dt="2023-03-21T12:11:51.802" v="1615" actId="20577"/>
        <pc:sldMkLst>
          <pc:docMk/>
          <pc:sldMk cId="2945294827" sldId="357"/>
        </pc:sldMkLst>
        <pc:spChg chg="mod">
          <ac:chgData name="施淙綸" userId="359419bd-cd90-40d9-85cc-a27b17558fb8" providerId="ADAL" clId="{72D0D570-1418-4DA8-9D2D-6F14B245B5E8}" dt="2023-03-21T12:11:51.802" v="1615" actId="20577"/>
          <ac:spMkLst>
            <pc:docMk/>
            <pc:sldMk cId="2945294827" sldId="357"/>
            <ac:spMk id="7" creationId="{1AF863F5-329D-EB54-1CC7-1B4A587B733F}"/>
          </ac:spMkLst>
        </pc:spChg>
      </pc:sldChg>
      <pc:sldChg chg="modSp mod">
        <pc:chgData name="施淙綸" userId="359419bd-cd90-40d9-85cc-a27b17558fb8" providerId="ADAL" clId="{72D0D570-1418-4DA8-9D2D-6F14B245B5E8}" dt="2023-03-21T12:34:56.064" v="1806" actId="20577"/>
        <pc:sldMkLst>
          <pc:docMk/>
          <pc:sldMk cId="584580795" sldId="358"/>
        </pc:sldMkLst>
        <pc:spChg chg="mod">
          <ac:chgData name="施淙綸" userId="359419bd-cd90-40d9-85cc-a27b17558fb8" providerId="ADAL" clId="{72D0D570-1418-4DA8-9D2D-6F14B245B5E8}" dt="2023-03-21T12:34:56.064" v="1806" actId="20577"/>
          <ac:spMkLst>
            <pc:docMk/>
            <pc:sldMk cId="584580795" sldId="358"/>
            <ac:spMk id="4" creationId="{EDAE8A65-F648-4DFA-3748-75A9B1B82473}"/>
          </ac:spMkLst>
        </pc:spChg>
      </pc:sldChg>
      <pc:sldChg chg="modSp mod">
        <pc:chgData name="施淙綸" userId="359419bd-cd90-40d9-85cc-a27b17558fb8" providerId="ADAL" clId="{72D0D570-1418-4DA8-9D2D-6F14B245B5E8}" dt="2023-03-21T12:35:00.258" v="1808" actId="20577"/>
        <pc:sldMkLst>
          <pc:docMk/>
          <pc:sldMk cId="3734414749" sldId="359"/>
        </pc:sldMkLst>
        <pc:spChg chg="mod">
          <ac:chgData name="施淙綸" userId="359419bd-cd90-40d9-85cc-a27b17558fb8" providerId="ADAL" clId="{72D0D570-1418-4DA8-9D2D-6F14B245B5E8}" dt="2023-03-21T12:35:00.258" v="1808" actId="20577"/>
          <ac:spMkLst>
            <pc:docMk/>
            <pc:sldMk cId="3734414749" sldId="359"/>
            <ac:spMk id="4" creationId="{EDAE8A65-F648-4DFA-3748-75A9B1B82473}"/>
          </ac:spMkLst>
        </pc:spChg>
        <pc:spChg chg="mod">
          <ac:chgData name="施淙綸" userId="359419bd-cd90-40d9-85cc-a27b17558fb8" providerId="ADAL" clId="{72D0D570-1418-4DA8-9D2D-6F14B245B5E8}" dt="2023-03-20T09:43:15.952" v="8" actId="108"/>
          <ac:spMkLst>
            <pc:docMk/>
            <pc:sldMk cId="3734414749" sldId="359"/>
            <ac:spMk id="8" creationId="{D4ACD06F-C73E-B7FE-3249-5A06D5949295}"/>
          </ac:spMkLst>
        </pc:spChg>
      </pc:sldChg>
      <pc:sldChg chg="modSp mod">
        <pc:chgData name="施淙綸" userId="359419bd-cd90-40d9-85cc-a27b17558fb8" providerId="ADAL" clId="{72D0D570-1418-4DA8-9D2D-6F14B245B5E8}" dt="2023-03-20T10:48:38.067" v="435" actId="1076"/>
        <pc:sldMkLst>
          <pc:docMk/>
          <pc:sldMk cId="2734581854" sldId="360"/>
        </pc:sldMkLst>
        <pc:picChg chg="mod">
          <ac:chgData name="施淙綸" userId="359419bd-cd90-40d9-85cc-a27b17558fb8" providerId="ADAL" clId="{72D0D570-1418-4DA8-9D2D-6F14B245B5E8}" dt="2023-03-20T10:48:38.067" v="435" actId="1076"/>
          <ac:picMkLst>
            <pc:docMk/>
            <pc:sldMk cId="2734581854" sldId="360"/>
            <ac:picMk id="6" creationId="{4D2A812F-C625-F688-36B3-B94921D38319}"/>
          </ac:picMkLst>
        </pc:picChg>
      </pc:sldChg>
      <pc:sldChg chg="modSp mod">
        <pc:chgData name="施淙綸" userId="359419bd-cd90-40d9-85cc-a27b17558fb8" providerId="ADAL" clId="{72D0D570-1418-4DA8-9D2D-6F14B245B5E8}" dt="2023-03-21T12:55:36.332" v="1978" actId="20577"/>
        <pc:sldMkLst>
          <pc:docMk/>
          <pc:sldMk cId="3813223782" sldId="362"/>
        </pc:sldMkLst>
        <pc:spChg chg="mod">
          <ac:chgData name="施淙綸" userId="359419bd-cd90-40d9-85cc-a27b17558fb8" providerId="ADAL" clId="{72D0D570-1418-4DA8-9D2D-6F14B245B5E8}" dt="2023-03-21T12:55:36.332" v="1978" actId="20577"/>
          <ac:spMkLst>
            <pc:docMk/>
            <pc:sldMk cId="3813223782" sldId="362"/>
            <ac:spMk id="4" creationId="{E89052F3-A1D6-19F2-B020-8FCAE95F6510}"/>
          </ac:spMkLst>
        </pc:spChg>
        <pc:spChg chg="mod">
          <ac:chgData name="施淙綸" userId="359419bd-cd90-40d9-85cc-a27b17558fb8" providerId="ADAL" clId="{72D0D570-1418-4DA8-9D2D-6F14B245B5E8}" dt="2023-03-20T09:45:02.486" v="10" actId="20577"/>
          <ac:spMkLst>
            <pc:docMk/>
            <pc:sldMk cId="3813223782" sldId="362"/>
            <ac:spMk id="8" creationId="{338FC5EB-53AC-35E5-6DAB-3E305AB53419}"/>
          </ac:spMkLst>
        </pc:spChg>
      </pc:sldChg>
      <pc:sldChg chg="modSp mod modShow">
        <pc:chgData name="施淙綸" userId="359419bd-cd90-40d9-85cc-a27b17558fb8" providerId="ADAL" clId="{72D0D570-1418-4DA8-9D2D-6F14B245B5E8}" dt="2023-03-21T12:49:47.453" v="1913" actId="729"/>
        <pc:sldMkLst>
          <pc:docMk/>
          <pc:sldMk cId="315974042" sldId="364"/>
        </pc:sldMkLst>
        <pc:spChg chg="mod">
          <ac:chgData name="施淙綸" userId="359419bd-cd90-40d9-85cc-a27b17558fb8" providerId="ADAL" clId="{72D0D570-1418-4DA8-9D2D-6F14B245B5E8}" dt="2023-03-21T12:35:56.102" v="1831" actId="20577"/>
          <ac:spMkLst>
            <pc:docMk/>
            <pc:sldMk cId="315974042" sldId="364"/>
            <ac:spMk id="4" creationId="{3738A43F-8766-C034-5CEE-E3A2AA6ABCEC}"/>
          </ac:spMkLst>
        </pc:spChg>
      </pc:sldChg>
      <pc:sldChg chg="modSp mod">
        <pc:chgData name="施淙綸" userId="359419bd-cd90-40d9-85cc-a27b17558fb8" providerId="ADAL" clId="{72D0D570-1418-4DA8-9D2D-6F14B245B5E8}" dt="2023-03-20T10:59:52.391" v="511" actId="20577"/>
        <pc:sldMkLst>
          <pc:docMk/>
          <pc:sldMk cId="3542542079" sldId="365"/>
        </pc:sldMkLst>
        <pc:spChg chg="mod">
          <ac:chgData name="施淙綸" userId="359419bd-cd90-40d9-85cc-a27b17558fb8" providerId="ADAL" clId="{72D0D570-1418-4DA8-9D2D-6F14B245B5E8}" dt="2023-03-20T10:59:52.391" v="511" actId="20577"/>
          <ac:spMkLst>
            <pc:docMk/>
            <pc:sldMk cId="3542542079" sldId="365"/>
            <ac:spMk id="4" creationId="{AB9EEDF8-6D7D-04F6-91AA-57B02C2AF23C}"/>
          </ac:spMkLst>
        </pc:spChg>
      </pc:sldChg>
      <pc:sldChg chg="addSp delSp modSp mod">
        <pc:chgData name="施淙綸" userId="359419bd-cd90-40d9-85cc-a27b17558fb8" providerId="ADAL" clId="{72D0D570-1418-4DA8-9D2D-6F14B245B5E8}" dt="2023-03-21T12:41:43.502" v="1868" actId="478"/>
        <pc:sldMkLst>
          <pc:docMk/>
          <pc:sldMk cId="2560975234" sldId="367"/>
        </pc:sldMkLst>
        <pc:spChg chg="mod">
          <ac:chgData name="施淙綸" userId="359419bd-cd90-40d9-85cc-a27b17558fb8" providerId="ADAL" clId="{72D0D570-1418-4DA8-9D2D-6F14B245B5E8}" dt="2023-03-21T12:35:29.199" v="1827" actId="20577"/>
          <ac:spMkLst>
            <pc:docMk/>
            <pc:sldMk cId="2560975234" sldId="367"/>
            <ac:spMk id="4" creationId="{8B04EB6C-28F2-AE34-B56B-D23A9318DC3B}"/>
          </ac:spMkLst>
        </pc:spChg>
        <pc:spChg chg="add del mod">
          <ac:chgData name="施淙綸" userId="359419bd-cd90-40d9-85cc-a27b17558fb8" providerId="ADAL" clId="{72D0D570-1418-4DA8-9D2D-6F14B245B5E8}" dt="2023-03-21T12:36:26.966" v="1844" actId="21"/>
          <ac:spMkLst>
            <pc:docMk/>
            <pc:sldMk cId="2560975234" sldId="367"/>
            <ac:spMk id="5" creationId="{6CFD93C6-885A-C529-7757-23B5390DF693}"/>
          </ac:spMkLst>
        </pc:spChg>
        <pc:spChg chg="add del mod">
          <ac:chgData name="施淙綸" userId="359419bd-cd90-40d9-85cc-a27b17558fb8" providerId="ADAL" clId="{72D0D570-1418-4DA8-9D2D-6F14B245B5E8}" dt="2023-03-21T12:41:43.502" v="1868" actId="478"/>
          <ac:spMkLst>
            <pc:docMk/>
            <pc:sldMk cId="2560975234" sldId="367"/>
            <ac:spMk id="6" creationId="{4F005348-5EA4-530B-9177-6DF3B518EF79}"/>
          </ac:spMkLst>
        </pc:spChg>
      </pc:sldChg>
      <pc:sldChg chg="mod modShow">
        <pc:chgData name="施淙綸" userId="359419bd-cd90-40d9-85cc-a27b17558fb8" providerId="ADAL" clId="{72D0D570-1418-4DA8-9D2D-6F14B245B5E8}" dt="2023-03-21T12:49:47.453" v="1913" actId="729"/>
        <pc:sldMkLst>
          <pc:docMk/>
          <pc:sldMk cId="1898941264" sldId="370"/>
        </pc:sldMkLst>
      </pc:sldChg>
      <pc:sldChg chg="modSp mod">
        <pc:chgData name="施淙綸" userId="359419bd-cd90-40d9-85cc-a27b17558fb8" providerId="ADAL" clId="{72D0D570-1418-4DA8-9D2D-6F14B245B5E8}" dt="2023-03-21T13:04:22.635" v="2065" actId="20577"/>
        <pc:sldMkLst>
          <pc:docMk/>
          <pc:sldMk cId="231728743" sldId="374"/>
        </pc:sldMkLst>
        <pc:spChg chg="mod">
          <ac:chgData name="施淙綸" userId="359419bd-cd90-40d9-85cc-a27b17558fb8" providerId="ADAL" clId="{72D0D570-1418-4DA8-9D2D-6F14B245B5E8}" dt="2023-03-20T09:38:34.366" v="7" actId="20577"/>
          <ac:spMkLst>
            <pc:docMk/>
            <pc:sldMk cId="231728743" sldId="374"/>
            <ac:spMk id="2" creationId="{8BF7DA0B-533E-D5DF-201B-505247845153}"/>
          </ac:spMkLst>
        </pc:spChg>
        <pc:spChg chg="mod">
          <ac:chgData name="施淙綸" userId="359419bd-cd90-40d9-85cc-a27b17558fb8" providerId="ADAL" clId="{72D0D570-1418-4DA8-9D2D-6F14B245B5E8}" dt="2023-03-21T13:04:22.635" v="2065" actId="20577"/>
          <ac:spMkLst>
            <pc:docMk/>
            <pc:sldMk cId="231728743" sldId="374"/>
            <ac:spMk id="5" creationId="{2C4C240E-AB27-2D16-476D-39C1DFBA609B}"/>
          </ac:spMkLst>
        </pc:spChg>
      </pc:sldChg>
      <pc:sldChg chg="modSp mod">
        <pc:chgData name="施淙綸" userId="359419bd-cd90-40d9-85cc-a27b17558fb8" providerId="ADAL" clId="{72D0D570-1418-4DA8-9D2D-6F14B245B5E8}" dt="2023-03-21T12:49:53.591" v="1926" actId="20577"/>
        <pc:sldMkLst>
          <pc:docMk/>
          <pc:sldMk cId="2940766668" sldId="376"/>
        </pc:sldMkLst>
        <pc:spChg chg="mod">
          <ac:chgData name="施淙綸" userId="359419bd-cd90-40d9-85cc-a27b17558fb8" providerId="ADAL" clId="{72D0D570-1418-4DA8-9D2D-6F14B245B5E8}" dt="2023-03-21T12:49:53.591" v="1926" actId="20577"/>
          <ac:spMkLst>
            <pc:docMk/>
            <pc:sldMk cId="2940766668" sldId="376"/>
            <ac:spMk id="4" creationId="{3738A43F-8766-C034-5CEE-E3A2AA6ABCEC}"/>
          </ac:spMkLst>
        </pc:spChg>
      </pc:sldChg>
      <pc:sldChg chg="addSp delSp modSp mod">
        <pc:chgData name="施淙綸" userId="359419bd-cd90-40d9-85cc-a27b17558fb8" providerId="ADAL" clId="{72D0D570-1418-4DA8-9D2D-6F14B245B5E8}" dt="2023-03-21T12:36:54.376" v="1852" actId="478"/>
        <pc:sldMkLst>
          <pc:docMk/>
          <pc:sldMk cId="4261100475" sldId="377"/>
        </pc:sldMkLst>
        <pc:spChg chg="mod">
          <ac:chgData name="施淙綸" userId="359419bd-cd90-40d9-85cc-a27b17558fb8" providerId="ADAL" clId="{72D0D570-1418-4DA8-9D2D-6F14B245B5E8}" dt="2023-03-21T12:36:03.582" v="1836" actId="20577"/>
          <ac:spMkLst>
            <pc:docMk/>
            <pc:sldMk cId="4261100475" sldId="377"/>
            <ac:spMk id="4" creationId="{8B04EB6C-28F2-AE34-B56B-D23A9318DC3B}"/>
          </ac:spMkLst>
        </pc:spChg>
        <pc:picChg chg="add del mod">
          <ac:chgData name="施淙綸" userId="359419bd-cd90-40d9-85cc-a27b17558fb8" providerId="ADAL" clId="{72D0D570-1418-4DA8-9D2D-6F14B245B5E8}" dt="2023-03-21T12:36:45.150" v="1849" actId="478"/>
          <ac:picMkLst>
            <pc:docMk/>
            <pc:sldMk cId="4261100475" sldId="377"/>
            <ac:picMk id="6" creationId="{825A3228-FC32-9AF0-1641-918F5FD77501}"/>
          </ac:picMkLst>
        </pc:picChg>
        <pc:picChg chg="add del mod">
          <ac:chgData name="施淙綸" userId="359419bd-cd90-40d9-85cc-a27b17558fb8" providerId="ADAL" clId="{72D0D570-1418-4DA8-9D2D-6F14B245B5E8}" dt="2023-03-21T12:36:54.376" v="1852" actId="478"/>
          <ac:picMkLst>
            <pc:docMk/>
            <pc:sldMk cId="4261100475" sldId="377"/>
            <ac:picMk id="13" creationId="{39CC7622-DE34-7820-0D02-AB43355BD15A}"/>
          </ac:picMkLst>
        </pc:picChg>
      </pc:sldChg>
      <pc:sldChg chg="modSp mod">
        <pc:chgData name="施淙綸" userId="359419bd-cd90-40d9-85cc-a27b17558fb8" providerId="ADAL" clId="{72D0D570-1418-4DA8-9D2D-6F14B245B5E8}" dt="2023-03-21T12:37:09.210" v="1858" actId="20577"/>
        <pc:sldMkLst>
          <pc:docMk/>
          <pc:sldMk cId="1307230566" sldId="378"/>
        </pc:sldMkLst>
        <pc:spChg chg="mod">
          <ac:chgData name="施淙綸" userId="359419bd-cd90-40d9-85cc-a27b17558fb8" providerId="ADAL" clId="{72D0D570-1418-4DA8-9D2D-6F14B245B5E8}" dt="2023-03-21T12:37:09.210" v="1858" actId="20577"/>
          <ac:spMkLst>
            <pc:docMk/>
            <pc:sldMk cId="1307230566" sldId="378"/>
            <ac:spMk id="4" creationId="{8B04EB6C-28F2-AE34-B56B-D23A9318DC3B}"/>
          </ac:spMkLst>
        </pc:spChg>
      </pc:sldChg>
      <pc:sldChg chg="modSp mod">
        <pc:chgData name="施淙綸" userId="359419bd-cd90-40d9-85cc-a27b17558fb8" providerId="ADAL" clId="{72D0D570-1418-4DA8-9D2D-6F14B245B5E8}" dt="2023-03-21T12:40:18.414" v="1864" actId="20577"/>
        <pc:sldMkLst>
          <pc:docMk/>
          <pc:sldMk cId="4223267729" sldId="392"/>
        </pc:sldMkLst>
        <pc:spChg chg="mod">
          <ac:chgData name="施淙綸" userId="359419bd-cd90-40d9-85cc-a27b17558fb8" providerId="ADAL" clId="{72D0D570-1418-4DA8-9D2D-6F14B245B5E8}" dt="2023-03-21T12:40:18.414" v="1864" actId="20577"/>
          <ac:spMkLst>
            <pc:docMk/>
            <pc:sldMk cId="4223267729" sldId="392"/>
            <ac:spMk id="4" creationId="{9C2DAF04-B6BE-24AB-7466-8542FCE26959}"/>
          </ac:spMkLst>
        </pc:spChg>
      </pc:sldChg>
      <pc:sldChg chg="addSp delSp modSp new mod">
        <pc:chgData name="施淙綸" userId="359419bd-cd90-40d9-85cc-a27b17558fb8" providerId="ADAL" clId="{72D0D570-1418-4DA8-9D2D-6F14B245B5E8}" dt="2023-03-21T09:52:17.090" v="1491" actId="20577"/>
        <pc:sldMkLst>
          <pc:docMk/>
          <pc:sldMk cId="3349607316" sldId="398"/>
        </pc:sldMkLst>
        <pc:spChg chg="mod">
          <ac:chgData name="施淙綸" userId="359419bd-cd90-40d9-85cc-a27b17558fb8" providerId="ADAL" clId="{72D0D570-1418-4DA8-9D2D-6F14B245B5E8}" dt="2023-03-20T10:25:29.657" v="272" actId="20577"/>
          <ac:spMkLst>
            <pc:docMk/>
            <pc:sldMk cId="3349607316" sldId="398"/>
            <ac:spMk id="2" creationId="{AF623DCF-47FE-27F2-8A5A-F3DDE2DD74EB}"/>
          </ac:spMkLst>
        </pc:spChg>
        <pc:spChg chg="mod">
          <ac:chgData name="施淙綸" userId="359419bd-cd90-40d9-85cc-a27b17558fb8" providerId="ADAL" clId="{72D0D570-1418-4DA8-9D2D-6F14B245B5E8}" dt="2023-03-21T09:52:17.090" v="1491" actId="20577"/>
          <ac:spMkLst>
            <pc:docMk/>
            <pc:sldMk cId="3349607316" sldId="398"/>
            <ac:spMk id="4" creationId="{E56744AD-10FC-3BB1-EFC6-51FE753C9C7B}"/>
          </ac:spMkLst>
        </pc:spChg>
        <pc:spChg chg="del">
          <ac:chgData name="施淙綸" userId="359419bd-cd90-40d9-85cc-a27b17558fb8" providerId="ADAL" clId="{72D0D570-1418-4DA8-9D2D-6F14B245B5E8}" dt="2023-03-20T10:48:54.957" v="440" actId="478"/>
          <ac:spMkLst>
            <pc:docMk/>
            <pc:sldMk cId="3349607316" sldId="398"/>
            <ac:spMk id="5" creationId="{A026E6AB-2CC5-A0E6-334D-A2093603E10E}"/>
          </ac:spMkLst>
        </pc:spChg>
        <pc:picChg chg="add mod">
          <ac:chgData name="施淙綸" userId="359419bd-cd90-40d9-85cc-a27b17558fb8" providerId="ADAL" clId="{72D0D570-1418-4DA8-9D2D-6F14B245B5E8}" dt="2023-03-20T10:48:52.173" v="439" actId="1076"/>
          <ac:picMkLst>
            <pc:docMk/>
            <pc:sldMk cId="3349607316" sldId="398"/>
            <ac:picMk id="7" creationId="{F94525CD-7365-8A8B-BE4B-8E9CDDCD9BBF}"/>
          </ac:picMkLst>
        </pc:picChg>
      </pc:sldChg>
      <pc:sldChg chg="modSp add del mod">
        <pc:chgData name="施淙綸" userId="359419bd-cd90-40d9-85cc-a27b17558fb8" providerId="ADAL" clId="{72D0D570-1418-4DA8-9D2D-6F14B245B5E8}" dt="2023-03-20T09:47:06.128" v="75" actId="47"/>
        <pc:sldMkLst>
          <pc:docMk/>
          <pc:sldMk cId="3988996529" sldId="398"/>
        </pc:sldMkLst>
        <pc:spChg chg="mod">
          <ac:chgData name="施淙綸" userId="359419bd-cd90-40d9-85cc-a27b17558fb8" providerId="ADAL" clId="{72D0D570-1418-4DA8-9D2D-6F14B245B5E8}" dt="2023-03-20T09:46:55.713" v="74" actId="20577"/>
          <ac:spMkLst>
            <pc:docMk/>
            <pc:sldMk cId="3988996529" sldId="398"/>
            <ac:spMk id="13" creationId="{AF37E6E2-8EA3-C718-AF5B-655BC6DEFA2F}"/>
          </ac:spMkLst>
        </pc:spChg>
      </pc:sldChg>
      <pc:sldChg chg="addSp delSp modSp new mod">
        <pc:chgData name="施淙綸" userId="359419bd-cd90-40d9-85cc-a27b17558fb8" providerId="ADAL" clId="{72D0D570-1418-4DA8-9D2D-6F14B245B5E8}" dt="2023-03-20T10:30:44.822" v="395" actId="20577"/>
        <pc:sldMkLst>
          <pc:docMk/>
          <pc:sldMk cId="727341781" sldId="399"/>
        </pc:sldMkLst>
        <pc:spChg chg="mod">
          <ac:chgData name="施淙綸" userId="359419bd-cd90-40d9-85cc-a27b17558fb8" providerId="ADAL" clId="{72D0D570-1418-4DA8-9D2D-6F14B245B5E8}" dt="2023-03-20T10:29:43.763" v="381" actId="20577"/>
          <ac:spMkLst>
            <pc:docMk/>
            <pc:sldMk cId="727341781" sldId="399"/>
            <ac:spMk id="2" creationId="{178BEE17-3917-C419-EA94-EE69AEE0D001}"/>
          </ac:spMkLst>
        </pc:spChg>
        <pc:spChg chg="mod">
          <ac:chgData name="施淙綸" userId="359419bd-cd90-40d9-85cc-a27b17558fb8" providerId="ADAL" clId="{72D0D570-1418-4DA8-9D2D-6F14B245B5E8}" dt="2023-03-20T10:30:44.822" v="395" actId="20577"/>
          <ac:spMkLst>
            <pc:docMk/>
            <pc:sldMk cId="727341781" sldId="399"/>
            <ac:spMk id="4" creationId="{A1EA492F-CF94-6E9B-BD53-367B320436D2}"/>
          </ac:spMkLst>
        </pc:spChg>
        <pc:picChg chg="add del mod">
          <ac:chgData name="施淙綸" userId="359419bd-cd90-40d9-85cc-a27b17558fb8" providerId="ADAL" clId="{72D0D570-1418-4DA8-9D2D-6F14B245B5E8}" dt="2023-03-20T10:30:39.493" v="384" actId="478"/>
          <ac:picMkLst>
            <pc:docMk/>
            <pc:sldMk cId="727341781" sldId="399"/>
            <ac:picMk id="1026" creationId="{9B705CA8-B434-DA5C-EB72-410B084A2404}"/>
          </ac:picMkLst>
        </pc:picChg>
      </pc:sldChg>
      <pc:sldChg chg="modSp new del mod">
        <pc:chgData name="施淙綸" userId="359419bd-cd90-40d9-85cc-a27b17558fb8" providerId="ADAL" clId="{72D0D570-1418-4DA8-9D2D-6F14B245B5E8}" dt="2023-03-20T10:22:22.631" v="128" actId="47"/>
        <pc:sldMkLst>
          <pc:docMk/>
          <pc:sldMk cId="2603764925" sldId="399"/>
        </pc:sldMkLst>
        <pc:spChg chg="mod">
          <ac:chgData name="施淙綸" userId="359419bd-cd90-40d9-85cc-a27b17558fb8" providerId="ADAL" clId="{72D0D570-1418-4DA8-9D2D-6F14B245B5E8}" dt="2023-03-20T09:51:15.767" v="127" actId="20577"/>
          <ac:spMkLst>
            <pc:docMk/>
            <pc:sldMk cId="2603764925" sldId="399"/>
            <ac:spMk id="2" creationId="{9C4FA10D-9B76-0501-BE43-06B8B94FE496}"/>
          </ac:spMkLst>
        </pc:spChg>
      </pc:sldChg>
      <pc:sldChg chg="add">
        <pc:chgData name="施淙綸" userId="359419bd-cd90-40d9-85cc-a27b17558fb8" providerId="ADAL" clId="{72D0D570-1418-4DA8-9D2D-6F14B245B5E8}" dt="2023-03-20T10:27:37.797" v="274"/>
        <pc:sldMkLst>
          <pc:docMk/>
          <pc:sldMk cId="390563734" sldId="400"/>
        </pc:sldMkLst>
      </pc:sldChg>
      <pc:sldChg chg="add">
        <pc:chgData name="施淙綸" userId="359419bd-cd90-40d9-85cc-a27b17558fb8" providerId="ADAL" clId="{72D0D570-1418-4DA8-9D2D-6F14B245B5E8}" dt="2023-03-20T10:27:39.516" v="276"/>
        <pc:sldMkLst>
          <pc:docMk/>
          <pc:sldMk cId="4060294042" sldId="401"/>
        </pc:sldMkLst>
      </pc:sldChg>
      <pc:sldChg chg="add">
        <pc:chgData name="施淙綸" userId="359419bd-cd90-40d9-85cc-a27b17558fb8" providerId="ADAL" clId="{72D0D570-1418-4DA8-9D2D-6F14B245B5E8}" dt="2023-03-20T10:27:41.447" v="278"/>
        <pc:sldMkLst>
          <pc:docMk/>
          <pc:sldMk cId="595886785" sldId="402"/>
        </pc:sldMkLst>
      </pc:sldChg>
      <pc:sldChg chg="add">
        <pc:chgData name="施淙綸" userId="359419bd-cd90-40d9-85cc-a27b17558fb8" providerId="ADAL" clId="{72D0D570-1418-4DA8-9D2D-6F14B245B5E8}" dt="2023-03-20T10:27:43.028" v="280"/>
        <pc:sldMkLst>
          <pc:docMk/>
          <pc:sldMk cId="956619909" sldId="403"/>
        </pc:sldMkLst>
      </pc:sldChg>
      <pc:sldChg chg="addSp delSp modSp add mod">
        <pc:chgData name="施淙綸" userId="359419bd-cd90-40d9-85cc-a27b17558fb8" providerId="ADAL" clId="{72D0D570-1418-4DA8-9D2D-6F14B245B5E8}" dt="2023-03-20T10:34:01.535" v="422" actId="207"/>
        <pc:sldMkLst>
          <pc:docMk/>
          <pc:sldMk cId="2597825175" sldId="404"/>
        </pc:sldMkLst>
        <pc:spChg chg="mod">
          <ac:chgData name="施淙綸" userId="359419bd-cd90-40d9-85cc-a27b17558fb8" providerId="ADAL" clId="{72D0D570-1418-4DA8-9D2D-6F14B245B5E8}" dt="2023-03-20T10:34:01.535" v="422" actId="207"/>
          <ac:spMkLst>
            <pc:docMk/>
            <pc:sldMk cId="2597825175" sldId="404"/>
            <ac:spMk id="5" creationId="{E812C34F-CA85-5CFE-E5EC-C384223873C1}"/>
          </ac:spMkLst>
        </pc:spChg>
        <pc:spChg chg="add del">
          <ac:chgData name="施淙綸" userId="359419bd-cd90-40d9-85cc-a27b17558fb8" providerId="ADAL" clId="{72D0D570-1418-4DA8-9D2D-6F14B245B5E8}" dt="2023-03-20T10:34:00.823" v="420" actId="11529"/>
          <ac:spMkLst>
            <pc:docMk/>
            <pc:sldMk cId="2597825175" sldId="404"/>
            <ac:spMk id="6" creationId="{3666428F-2ACC-8B54-E0E6-BD22A0C1A108}"/>
          </ac:spMkLst>
        </pc:spChg>
      </pc:sldChg>
      <pc:sldChg chg="add">
        <pc:chgData name="施淙綸" userId="359419bd-cd90-40d9-85cc-a27b17558fb8" providerId="ADAL" clId="{72D0D570-1418-4DA8-9D2D-6F14B245B5E8}" dt="2023-03-20T10:27:45.856" v="284"/>
        <pc:sldMkLst>
          <pc:docMk/>
          <pc:sldMk cId="2984119968" sldId="405"/>
        </pc:sldMkLst>
      </pc:sldChg>
      <pc:sldChg chg="add">
        <pc:chgData name="施淙綸" userId="359419bd-cd90-40d9-85cc-a27b17558fb8" providerId="ADAL" clId="{72D0D570-1418-4DA8-9D2D-6F14B245B5E8}" dt="2023-03-20T10:27:47.117" v="286"/>
        <pc:sldMkLst>
          <pc:docMk/>
          <pc:sldMk cId="1565643859" sldId="406"/>
        </pc:sldMkLst>
      </pc:sldChg>
      <pc:sldChg chg="add">
        <pc:chgData name="施淙綸" userId="359419bd-cd90-40d9-85cc-a27b17558fb8" providerId="ADAL" clId="{72D0D570-1418-4DA8-9D2D-6F14B245B5E8}" dt="2023-03-20T10:27:48.349" v="288"/>
        <pc:sldMkLst>
          <pc:docMk/>
          <pc:sldMk cId="3258197047" sldId="407"/>
        </pc:sldMkLst>
      </pc:sldChg>
      <pc:sldChg chg="add">
        <pc:chgData name="施淙綸" userId="359419bd-cd90-40d9-85cc-a27b17558fb8" providerId="ADAL" clId="{72D0D570-1418-4DA8-9D2D-6F14B245B5E8}" dt="2023-03-20T10:27:49.867" v="290"/>
        <pc:sldMkLst>
          <pc:docMk/>
          <pc:sldMk cId="155849804" sldId="408"/>
        </pc:sldMkLst>
      </pc:sldChg>
      <pc:sldChg chg="add">
        <pc:chgData name="施淙綸" userId="359419bd-cd90-40d9-85cc-a27b17558fb8" providerId="ADAL" clId="{72D0D570-1418-4DA8-9D2D-6F14B245B5E8}" dt="2023-03-20T10:27:53.255" v="292"/>
        <pc:sldMkLst>
          <pc:docMk/>
          <pc:sldMk cId="1476472221" sldId="409"/>
        </pc:sldMkLst>
      </pc:sldChg>
      <pc:sldChg chg="add">
        <pc:chgData name="施淙綸" userId="359419bd-cd90-40d9-85cc-a27b17558fb8" providerId="ADAL" clId="{72D0D570-1418-4DA8-9D2D-6F14B245B5E8}" dt="2023-03-20T10:28:00.056" v="294"/>
        <pc:sldMkLst>
          <pc:docMk/>
          <pc:sldMk cId="3668986661" sldId="410"/>
        </pc:sldMkLst>
      </pc:sldChg>
      <pc:sldChg chg="modSp add mod">
        <pc:chgData name="施淙綸" userId="359419bd-cd90-40d9-85cc-a27b17558fb8" providerId="ADAL" clId="{72D0D570-1418-4DA8-9D2D-6F14B245B5E8}" dt="2023-03-21T12:39:27.245" v="1860" actId="20577"/>
        <pc:sldMkLst>
          <pc:docMk/>
          <pc:sldMk cId="757663699" sldId="411"/>
        </pc:sldMkLst>
        <pc:spChg chg="mod">
          <ac:chgData name="施淙綸" userId="359419bd-cd90-40d9-85cc-a27b17558fb8" providerId="ADAL" clId="{72D0D570-1418-4DA8-9D2D-6F14B245B5E8}" dt="2023-03-21T12:39:25.997" v="1859" actId="20577"/>
          <ac:spMkLst>
            <pc:docMk/>
            <pc:sldMk cId="757663699" sldId="411"/>
            <ac:spMk id="2" creationId="{2D077163-9453-8456-FE90-DD36023E517A}"/>
          </ac:spMkLst>
        </pc:spChg>
        <pc:spChg chg="mod">
          <ac:chgData name="施淙綸" userId="359419bd-cd90-40d9-85cc-a27b17558fb8" providerId="ADAL" clId="{72D0D570-1418-4DA8-9D2D-6F14B245B5E8}" dt="2023-03-21T12:39:27.245" v="1860" actId="20577"/>
          <ac:spMkLst>
            <pc:docMk/>
            <pc:sldMk cId="757663699" sldId="411"/>
            <ac:spMk id="4" creationId="{BA7F6AD0-30C0-F59A-510B-85D6B63F8872}"/>
          </ac:spMkLst>
        </pc:spChg>
      </pc:sldChg>
      <pc:sldChg chg="add">
        <pc:chgData name="施淙綸" userId="359419bd-cd90-40d9-85cc-a27b17558fb8" providerId="ADAL" clId="{72D0D570-1418-4DA8-9D2D-6F14B245B5E8}" dt="2023-03-20T10:28:07.126" v="298"/>
        <pc:sldMkLst>
          <pc:docMk/>
          <pc:sldMk cId="1773547405" sldId="412"/>
        </pc:sldMkLst>
      </pc:sldChg>
      <pc:sldChg chg="modSp new mod">
        <pc:chgData name="施淙綸" userId="359419bd-cd90-40d9-85cc-a27b17558fb8" providerId="ADAL" clId="{72D0D570-1418-4DA8-9D2D-6F14B245B5E8}" dt="2023-03-21T09:01:34.265" v="986" actId="20577"/>
        <pc:sldMkLst>
          <pc:docMk/>
          <pc:sldMk cId="2341645747" sldId="413"/>
        </pc:sldMkLst>
        <pc:spChg chg="mod">
          <ac:chgData name="施淙綸" userId="359419bd-cd90-40d9-85cc-a27b17558fb8" providerId="ADAL" clId="{72D0D570-1418-4DA8-9D2D-6F14B245B5E8}" dt="2023-03-20T10:28:40.939" v="347" actId="20577"/>
          <ac:spMkLst>
            <pc:docMk/>
            <pc:sldMk cId="2341645747" sldId="413"/>
            <ac:spMk id="2" creationId="{62422850-3B2E-D2FB-417F-47EC8862D453}"/>
          </ac:spMkLst>
        </pc:spChg>
        <pc:spChg chg="mod">
          <ac:chgData name="施淙綸" userId="359419bd-cd90-40d9-85cc-a27b17558fb8" providerId="ADAL" clId="{72D0D570-1418-4DA8-9D2D-6F14B245B5E8}" dt="2023-03-21T09:01:34.265" v="986" actId="20577"/>
          <ac:spMkLst>
            <pc:docMk/>
            <pc:sldMk cId="2341645747" sldId="413"/>
            <ac:spMk id="4" creationId="{5F0D2C6B-E0C6-FB6B-5327-DD76C910FB18}"/>
          </ac:spMkLst>
        </pc:spChg>
        <pc:spChg chg="mod">
          <ac:chgData name="施淙綸" userId="359419bd-cd90-40d9-85cc-a27b17558fb8" providerId="ADAL" clId="{72D0D570-1418-4DA8-9D2D-6F14B245B5E8}" dt="2023-03-21T09:01:24.883" v="952" actId="20577"/>
          <ac:spMkLst>
            <pc:docMk/>
            <pc:sldMk cId="2341645747" sldId="413"/>
            <ac:spMk id="5" creationId="{DD8A574A-F02B-7592-9171-0BF15D6CDDD7}"/>
          </ac:spMkLst>
        </pc:spChg>
      </pc:sldChg>
      <pc:sldChg chg="add del">
        <pc:chgData name="施淙綸" userId="359419bd-cd90-40d9-85cc-a27b17558fb8" providerId="ADAL" clId="{72D0D570-1418-4DA8-9D2D-6F14B245B5E8}" dt="2023-03-20T10:49:31.755" v="442" actId="47"/>
        <pc:sldMkLst>
          <pc:docMk/>
          <pc:sldMk cId="217946066" sldId="414"/>
        </pc:sldMkLst>
      </pc:sldChg>
      <pc:sldChg chg="modSp add mod">
        <pc:chgData name="施淙綸" userId="359419bd-cd90-40d9-85cc-a27b17558fb8" providerId="ADAL" clId="{72D0D570-1418-4DA8-9D2D-6F14B245B5E8}" dt="2023-03-20T10:51:43.304" v="476" actId="20577"/>
        <pc:sldMkLst>
          <pc:docMk/>
          <pc:sldMk cId="228511707" sldId="414"/>
        </pc:sldMkLst>
        <pc:spChg chg="mod">
          <ac:chgData name="施淙綸" userId="359419bd-cd90-40d9-85cc-a27b17558fb8" providerId="ADAL" clId="{72D0D570-1418-4DA8-9D2D-6F14B245B5E8}" dt="2023-03-20T10:51:43.304" v="476" actId="20577"/>
          <ac:spMkLst>
            <pc:docMk/>
            <pc:sldMk cId="228511707" sldId="414"/>
            <ac:spMk id="4" creationId="{8AF2C954-E10D-95D5-937C-E2348416A2F7}"/>
          </ac:spMkLst>
        </pc:spChg>
      </pc:sldChg>
      <pc:sldChg chg="new del">
        <pc:chgData name="施淙綸" userId="359419bd-cd90-40d9-85cc-a27b17558fb8" providerId="ADAL" clId="{72D0D570-1418-4DA8-9D2D-6F14B245B5E8}" dt="2023-03-20T10:34:58.661" v="426" actId="47"/>
        <pc:sldMkLst>
          <pc:docMk/>
          <pc:sldMk cId="3850034187" sldId="414"/>
        </pc:sldMkLst>
      </pc:sldChg>
      <pc:sldChg chg="addSp delSp modSp add mod">
        <pc:chgData name="施淙綸" userId="359419bd-cd90-40d9-85cc-a27b17558fb8" providerId="ADAL" clId="{72D0D570-1418-4DA8-9D2D-6F14B245B5E8}" dt="2023-03-20T11:12:14.783" v="863" actId="20577"/>
        <pc:sldMkLst>
          <pc:docMk/>
          <pc:sldMk cId="1902764162" sldId="415"/>
        </pc:sldMkLst>
        <pc:spChg chg="mod">
          <ac:chgData name="施淙綸" userId="359419bd-cd90-40d9-85cc-a27b17558fb8" providerId="ADAL" clId="{72D0D570-1418-4DA8-9D2D-6F14B245B5E8}" dt="2023-03-20T11:12:14.783" v="863" actId="20577"/>
          <ac:spMkLst>
            <pc:docMk/>
            <pc:sldMk cId="1902764162" sldId="415"/>
            <ac:spMk id="2" creationId="{683B350E-9D93-30A3-792F-49DACFA759E6}"/>
          </ac:spMkLst>
        </pc:spChg>
        <pc:spChg chg="mod">
          <ac:chgData name="施淙綸" userId="359419bd-cd90-40d9-85cc-a27b17558fb8" providerId="ADAL" clId="{72D0D570-1418-4DA8-9D2D-6F14B245B5E8}" dt="2023-03-20T11:09:37.889" v="845" actId="20577"/>
          <ac:spMkLst>
            <pc:docMk/>
            <pc:sldMk cId="1902764162" sldId="415"/>
            <ac:spMk id="4" creationId="{AB9EEDF8-6D7D-04F6-91AA-57B02C2AF23C}"/>
          </ac:spMkLst>
        </pc:spChg>
        <pc:spChg chg="add del mod">
          <ac:chgData name="施淙綸" userId="359419bd-cd90-40d9-85cc-a27b17558fb8" providerId="ADAL" clId="{72D0D570-1418-4DA8-9D2D-6F14B245B5E8}" dt="2023-03-20T10:59:26.956" v="499" actId="478"/>
          <ac:spMkLst>
            <pc:docMk/>
            <pc:sldMk cId="1902764162" sldId="415"/>
            <ac:spMk id="5" creationId="{55DAD0DF-598B-E3AC-C86E-9BE15242444F}"/>
          </ac:spMkLst>
        </pc:spChg>
        <pc:spChg chg="mod">
          <ac:chgData name="施淙綸" userId="359419bd-cd90-40d9-85cc-a27b17558fb8" providerId="ADAL" clId="{72D0D570-1418-4DA8-9D2D-6F14B245B5E8}" dt="2023-03-20T11:01:02.717" v="609" actId="1076"/>
          <ac:spMkLst>
            <pc:docMk/>
            <pc:sldMk cId="1902764162" sldId="415"/>
            <ac:spMk id="6" creationId="{5DF6F713-FE98-F5AD-8011-1BF3C0C510A2}"/>
          </ac:spMkLst>
        </pc:spChg>
      </pc:sldChg>
      <pc:sldChg chg="add del">
        <pc:chgData name="施淙綸" userId="359419bd-cd90-40d9-85cc-a27b17558fb8" providerId="ADAL" clId="{72D0D570-1418-4DA8-9D2D-6F14B245B5E8}" dt="2023-03-20T10:58:44.935" v="481"/>
        <pc:sldMkLst>
          <pc:docMk/>
          <pc:sldMk cId="1120741864" sldId="416"/>
        </pc:sldMkLst>
      </pc:sldChg>
      <pc:sldChg chg="addSp delSp modSp new mod modClrScheme chgLayout">
        <pc:chgData name="施淙綸" userId="359419bd-cd90-40d9-85cc-a27b17558fb8" providerId="ADAL" clId="{72D0D570-1418-4DA8-9D2D-6F14B245B5E8}" dt="2023-03-20T11:04:12.995" v="646" actId="207"/>
        <pc:sldMkLst>
          <pc:docMk/>
          <pc:sldMk cId="3966685308" sldId="416"/>
        </pc:sldMkLst>
        <pc:spChg chg="del">
          <ac:chgData name="施淙綸" userId="359419bd-cd90-40d9-85cc-a27b17558fb8" providerId="ADAL" clId="{72D0D570-1418-4DA8-9D2D-6F14B245B5E8}" dt="2023-03-20T11:02:31.674" v="615" actId="478"/>
          <ac:spMkLst>
            <pc:docMk/>
            <pc:sldMk cId="3966685308" sldId="416"/>
            <ac:spMk id="2" creationId="{573002C5-191C-328E-35D3-F31B6FA56550}"/>
          </ac:spMkLst>
        </pc:spChg>
        <pc:spChg chg="mod ord">
          <ac:chgData name="施淙綸" userId="359419bd-cd90-40d9-85cc-a27b17558fb8" providerId="ADAL" clId="{72D0D570-1418-4DA8-9D2D-6F14B245B5E8}" dt="2023-03-20T11:02:46.084" v="619" actId="207"/>
          <ac:spMkLst>
            <pc:docMk/>
            <pc:sldMk cId="3966685308" sldId="416"/>
            <ac:spMk id="3" creationId="{A35A930A-5F2F-A9A7-E4DE-A8C884FE3521}"/>
          </ac:spMkLst>
        </pc:spChg>
        <pc:spChg chg="del">
          <ac:chgData name="施淙綸" userId="359419bd-cd90-40d9-85cc-a27b17558fb8" providerId="ADAL" clId="{72D0D570-1418-4DA8-9D2D-6F14B245B5E8}" dt="2023-03-20T11:02:31.674" v="615" actId="478"/>
          <ac:spMkLst>
            <pc:docMk/>
            <pc:sldMk cId="3966685308" sldId="416"/>
            <ac:spMk id="4" creationId="{E6BD5482-D26B-C9BC-845B-EA2391DD863C}"/>
          </ac:spMkLst>
        </pc:spChg>
        <pc:spChg chg="del">
          <ac:chgData name="施淙綸" userId="359419bd-cd90-40d9-85cc-a27b17558fb8" providerId="ADAL" clId="{72D0D570-1418-4DA8-9D2D-6F14B245B5E8}" dt="2023-03-20T11:02:31.674" v="615" actId="478"/>
          <ac:spMkLst>
            <pc:docMk/>
            <pc:sldMk cId="3966685308" sldId="416"/>
            <ac:spMk id="5" creationId="{474E1FD9-7EA1-4EC2-E3EB-B3EC232EB89B}"/>
          </ac:spMkLst>
        </pc:spChg>
        <pc:spChg chg="add mod">
          <ac:chgData name="施淙綸" userId="359419bd-cd90-40d9-85cc-a27b17558fb8" providerId="ADAL" clId="{72D0D570-1418-4DA8-9D2D-6F14B245B5E8}" dt="2023-03-20T11:03:52.740" v="636" actId="1035"/>
          <ac:spMkLst>
            <pc:docMk/>
            <pc:sldMk cId="3966685308" sldId="416"/>
            <ac:spMk id="12" creationId="{FBA6D20E-33CC-8203-EA63-966ACEE64CD8}"/>
          </ac:spMkLst>
        </pc:spChg>
        <pc:spChg chg="add del mod">
          <ac:chgData name="施淙綸" userId="359419bd-cd90-40d9-85cc-a27b17558fb8" providerId="ADAL" clId="{72D0D570-1418-4DA8-9D2D-6F14B245B5E8}" dt="2023-03-20T11:03:26.755" v="628" actId="478"/>
          <ac:spMkLst>
            <pc:docMk/>
            <pc:sldMk cId="3966685308" sldId="416"/>
            <ac:spMk id="13" creationId="{55FF5352-B3E7-CAE3-B14B-D7E456B6D0B0}"/>
          </ac:spMkLst>
        </pc:spChg>
        <pc:spChg chg="add del mod">
          <ac:chgData name="施淙綸" userId="359419bd-cd90-40d9-85cc-a27b17558fb8" providerId="ADAL" clId="{72D0D570-1418-4DA8-9D2D-6F14B245B5E8}" dt="2023-03-20T11:03:26.004" v="627" actId="478"/>
          <ac:spMkLst>
            <pc:docMk/>
            <pc:sldMk cId="3966685308" sldId="416"/>
            <ac:spMk id="14" creationId="{D3BD4D87-6E24-04EA-4FB1-96E3B3B963BC}"/>
          </ac:spMkLst>
        </pc:spChg>
        <pc:spChg chg="add mod">
          <ac:chgData name="施淙綸" userId="359419bd-cd90-40d9-85cc-a27b17558fb8" providerId="ADAL" clId="{72D0D570-1418-4DA8-9D2D-6F14B245B5E8}" dt="2023-03-20T11:03:45.151" v="633" actId="14100"/>
          <ac:spMkLst>
            <pc:docMk/>
            <pc:sldMk cId="3966685308" sldId="416"/>
            <ac:spMk id="15" creationId="{B6B300F6-021D-626A-5F3F-4FB620FDFA68}"/>
          </ac:spMkLst>
        </pc:spChg>
        <pc:spChg chg="add mod">
          <ac:chgData name="施淙綸" userId="359419bd-cd90-40d9-85cc-a27b17558fb8" providerId="ADAL" clId="{72D0D570-1418-4DA8-9D2D-6F14B245B5E8}" dt="2023-03-20T11:03:50.471" v="635" actId="14100"/>
          <ac:spMkLst>
            <pc:docMk/>
            <pc:sldMk cId="3966685308" sldId="416"/>
            <ac:spMk id="16" creationId="{5CE8042B-403C-6C7D-7559-EB5ECD62B941}"/>
          </ac:spMkLst>
        </pc:spChg>
        <pc:spChg chg="add mod">
          <ac:chgData name="施淙綸" userId="359419bd-cd90-40d9-85cc-a27b17558fb8" providerId="ADAL" clId="{72D0D570-1418-4DA8-9D2D-6F14B245B5E8}" dt="2023-03-20T11:04:04.812" v="643" actId="14100"/>
          <ac:spMkLst>
            <pc:docMk/>
            <pc:sldMk cId="3966685308" sldId="416"/>
            <ac:spMk id="17" creationId="{8F891E3C-C181-CA4A-68F5-A52E12D76490}"/>
          </ac:spMkLst>
        </pc:spChg>
        <pc:spChg chg="add mod">
          <ac:chgData name="施淙綸" userId="359419bd-cd90-40d9-85cc-a27b17558fb8" providerId="ADAL" clId="{72D0D570-1418-4DA8-9D2D-6F14B245B5E8}" dt="2023-03-20T11:04:07.197" v="644" actId="571"/>
          <ac:spMkLst>
            <pc:docMk/>
            <pc:sldMk cId="3966685308" sldId="416"/>
            <ac:spMk id="18" creationId="{1ED98DFB-60D9-7391-4A5F-9AFEA9C9FCA5}"/>
          </ac:spMkLst>
        </pc:spChg>
        <pc:spChg chg="add mod">
          <ac:chgData name="施淙綸" userId="359419bd-cd90-40d9-85cc-a27b17558fb8" providerId="ADAL" clId="{72D0D570-1418-4DA8-9D2D-6F14B245B5E8}" dt="2023-03-20T11:04:12.995" v="646" actId="207"/>
          <ac:spMkLst>
            <pc:docMk/>
            <pc:sldMk cId="3966685308" sldId="416"/>
            <ac:spMk id="19" creationId="{E8D53E93-3AA7-A5AE-65E2-5CE8D57A1E0B}"/>
          </ac:spMkLst>
        </pc:spChg>
        <pc:picChg chg="add del">
          <ac:chgData name="施淙綸" userId="359419bd-cd90-40d9-85cc-a27b17558fb8" providerId="ADAL" clId="{72D0D570-1418-4DA8-9D2D-6F14B245B5E8}" dt="2023-03-20T11:02:13.024" v="612" actId="478"/>
          <ac:picMkLst>
            <pc:docMk/>
            <pc:sldMk cId="3966685308" sldId="416"/>
            <ac:picMk id="7" creationId="{7B84E6E5-A57D-0C4C-1BC7-9F12B98BF31F}"/>
          </ac:picMkLst>
        </pc:picChg>
        <pc:picChg chg="add del">
          <ac:chgData name="施淙綸" userId="359419bd-cd90-40d9-85cc-a27b17558fb8" providerId="ADAL" clId="{72D0D570-1418-4DA8-9D2D-6F14B245B5E8}" dt="2023-03-20T11:02:16.992" v="614" actId="478"/>
          <ac:picMkLst>
            <pc:docMk/>
            <pc:sldMk cId="3966685308" sldId="416"/>
            <ac:picMk id="9" creationId="{58F5C866-38FE-B4C0-AD55-1C480FD46D6F}"/>
          </ac:picMkLst>
        </pc:picChg>
        <pc:picChg chg="add ord">
          <ac:chgData name="施淙綸" userId="359419bd-cd90-40d9-85cc-a27b17558fb8" providerId="ADAL" clId="{72D0D570-1418-4DA8-9D2D-6F14B245B5E8}" dt="2023-03-20T11:02:41.701" v="618" actId="167"/>
          <ac:picMkLst>
            <pc:docMk/>
            <pc:sldMk cId="3966685308" sldId="416"/>
            <ac:picMk id="11" creationId="{BA0E6F54-27A5-3AE5-D782-D604CD0D0ACA}"/>
          </ac:picMkLst>
        </pc:picChg>
      </pc:sldChg>
      <pc:sldChg chg="addSp delSp modSp add mod">
        <pc:chgData name="施淙綸" userId="359419bd-cd90-40d9-85cc-a27b17558fb8" providerId="ADAL" clId="{72D0D570-1418-4DA8-9D2D-6F14B245B5E8}" dt="2023-03-20T11:06:09.985" v="661" actId="571"/>
        <pc:sldMkLst>
          <pc:docMk/>
          <pc:sldMk cId="1138375431" sldId="417"/>
        </pc:sldMkLst>
        <pc:spChg chg="add mod">
          <ac:chgData name="施淙綸" userId="359419bd-cd90-40d9-85cc-a27b17558fb8" providerId="ADAL" clId="{72D0D570-1418-4DA8-9D2D-6F14B245B5E8}" dt="2023-03-20T11:05:56.535" v="656" actId="571"/>
          <ac:spMkLst>
            <pc:docMk/>
            <pc:sldMk cId="1138375431" sldId="417"/>
            <ac:spMk id="7" creationId="{737C3101-F45F-EFD8-54E8-1811CFD3B086}"/>
          </ac:spMkLst>
        </pc:spChg>
        <pc:spChg chg="add mod">
          <ac:chgData name="施淙綸" userId="359419bd-cd90-40d9-85cc-a27b17558fb8" providerId="ADAL" clId="{72D0D570-1418-4DA8-9D2D-6F14B245B5E8}" dt="2023-03-20T11:05:59.562" v="657" actId="571"/>
          <ac:spMkLst>
            <pc:docMk/>
            <pc:sldMk cId="1138375431" sldId="417"/>
            <ac:spMk id="8" creationId="{6D3A01D9-C49E-7A71-31BF-EF3C42E23AEE}"/>
          </ac:spMkLst>
        </pc:spChg>
        <pc:spChg chg="add del mod">
          <ac:chgData name="施淙綸" userId="359419bd-cd90-40d9-85cc-a27b17558fb8" providerId="ADAL" clId="{72D0D570-1418-4DA8-9D2D-6F14B245B5E8}" dt="2023-03-20T11:06:05.451" v="659" actId="478"/>
          <ac:spMkLst>
            <pc:docMk/>
            <pc:sldMk cId="1138375431" sldId="417"/>
            <ac:spMk id="9" creationId="{C31BAD04-1C20-C99D-AC0A-691B8F3AEE4B}"/>
          </ac:spMkLst>
        </pc:spChg>
        <pc:spChg chg="add mod">
          <ac:chgData name="施淙綸" userId="359419bd-cd90-40d9-85cc-a27b17558fb8" providerId="ADAL" clId="{72D0D570-1418-4DA8-9D2D-6F14B245B5E8}" dt="2023-03-20T11:06:07.696" v="660" actId="571"/>
          <ac:spMkLst>
            <pc:docMk/>
            <pc:sldMk cId="1138375431" sldId="417"/>
            <ac:spMk id="10" creationId="{1429A55F-3F84-0CAD-E8E6-6D996B88F086}"/>
          </ac:spMkLst>
        </pc:spChg>
        <pc:spChg chg="del">
          <ac:chgData name="施淙綸" userId="359419bd-cd90-40d9-85cc-a27b17558fb8" providerId="ADAL" clId="{72D0D570-1418-4DA8-9D2D-6F14B245B5E8}" dt="2023-03-20T11:05:51.777" v="655" actId="478"/>
          <ac:spMkLst>
            <pc:docMk/>
            <pc:sldMk cId="1138375431" sldId="417"/>
            <ac:spMk id="12" creationId="{FBA6D20E-33CC-8203-EA63-966ACEE64CD8}"/>
          </ac:spMkLst>
        </pc:spChg>
        <pc:spChg chg="add mod">
          <ac:chgData name="施淙綸" userId="359419bd-cd90-40d9-85cc-a27b17558fb8" providerId="ADAL" clId="{72D0D570-1418-4DA8-9D2D-6F14B245B5E8}" dt="2023-03-20T11:06:09.985" v="661" actId="571"/>
          <ac:spMkLst>
            <pc:docMk/>
            <pc:sldMk cId="1138375431" sldId="417"/>
            <ac:spMk id="13" creationId="{E8F91E5F-F2C9-6826-077E-C002D34FBFF8}"/>
          </ac:spMkLst>
        </pc:spChg>
        <pc:spChg chg="del">
          <ac:chgData name="施淙綸" userId="359419bd-cd90-40d9-85cc-a27b17558fb8" providerId="ADAL" clId="{72D0D570-1418-4DA8-9D2D-6F14B245B5E8}" dt="2023-03-20T11:05:49.822" v="654" actId="478"/>
          <ac:spMkLst>
            <pc:docMk/>
            <pc:sldMk cId="1138375431" sldId="417"/>
            <ac:spMk id="17" creationId="{8F891E3C-C181-CA4A-68F5-A52E12D76490}"/>
          </ac:spMkLst>
        </pc:spChg>
        <pc:picChg chg="add del ord">
          <ac:chgData name="施淙綸" userId="359419bd-cd90-40d9-85cc-a27b17558fb8" providerId="ADAL" clId="{72D0D570-1418-4DA8-9D2D-6F14B245B5E8}" dt="2023-03-20T11:05:21.321" v="651" actId="478"/>
          <ac:picMkLst>
            <pc:docMk/>
            <pc:sldMk cId="1138375431" sldId="417"/>
            <ac:picMk id="4" creationId="{A5D7979D-A764-2E9A-EC9E-DA135EA262C5}"/>
          </ac:picMkLst>
        </pc:picChg>
        <pc:picChg chg="add ord">
          <ac:chgData name="施淙綸" userId="359419bd-cd90-40d9-85cc-a27b17558fb8" providerId="ADAL" clId="{72D0D570-1418-4DA8-9D2D-6F14B245B5E8}" dt="2023-03-20T11:05:24.359" v="653" actId="167"/>
          <ac:picMkLst>
            <pc:docMk/>
            <pc:sldMk cId="1138375431" sldId="417"/>
            <ac:picMk id="6" creationId="{4C9AA87F-BB63-D41A-616F-40BB3D6E7EDA}"/>
          </ac:picMkLst>
        </pc:picChg>
        <pc:picChg chg="del">
          <ac:chgData name="施淙綸" userId="359419bd-cd90-40d9-85cc-a27b17558fb8" providerId="ADAL" clId="{72D0D570-1418-4DA8-9D2D-6F14B245B5E8}" dt="2023-03-20T11:05:03.923" v="650" actId="478"/>
          <ac:picMkLst>
            <pc:docMk/>
            <pc:sldMk cId="1138375431" sldId="417"/>
            <ac:picMk id="11" creationId="{BA0E6F54-27A5-3AE5-D782-D604CD0D0ACA}"/>
          </ac:picMkLst>
        </pc:picChg>
      </pc:sldChg>
      <pc:sldChg chg="addSp modSp add mod">
        <pc:chgData name="施淙綸" userId="359419bd-cd90-40d9-85cc-a27b17558fb8" providerId="ADAL" clId="{72D0D570-1418-4DA8-9D2D-6F14B245B5E8}" dt="2023-03-20T11:12:40.331" v="865" actId="1076"/>
        <pc:sldMkLst>
          <pc:docMk/>
          <pc:sldMk cId="3169851338" sldId="418"/>
        </pc:sldMkLst>
        <pc:picChg chg="add mod">
          <ac:chgData name="施淙綸" userId="359419bd-cd90-40d9-85cc-a27b17558fb8" providerId="ADAL" clId="{72D0D570-1418-4DA8-9D2D-6F14B245B5E8}" dt="2023-03-20T11:12:40.331" v="865" actId="1076"/>
          <ac:picMkLst>
            <pc:docMk/>
            <pc:sldMk cId="3169851338" sldId="418"/>
            <ac:picMk id="4" creationId="{539D3980-E9D2-E199-EC1F-B0503AB45E52}"/>
          </ac:picMkLst>
        </pc:picChg>
      </pc:sldChg>
      <pc:sldChg chg="modSp new mod">
        <pc:chgData name="施淙綸" userId="359419bd-cd90-40d9-85cc-a27b17558fb8" providerId="ADAL" clId="{72D0D570-1418-4DA8-9D2D-6F14B245B5E8}" dt="2023-03-21T09:06:15.757" v="1063" actId="20577"/>
        <pc:sldMkLst>
          <pc:docMk/>
          <pc:sldMk cId="3341493224" sldId="419"/>
        </pc:sldMkLst>
        <pc:spChg chg="mod">
          <ac:chgData name="施淙綸" userId="359419bd-cd90-40d9-85cc-a27b17558fb8" providerId="ADAL" clId="{72D0D570-1418-4DA8-9D2D-6F14B245B5E8}" dt="2023-03-21T09:03:46.299" v="1054" actId="20577"/>
          <ac:spMkLst>
            <pc:docMk/>
            <pc:sldMk cId="3341493224" sldId="419"/>
            <ac:spMk id="2" creationId="{EC8CD347-6E21-7289-DAC3-D509E615FBA5}"/>
          </ac:spMkLst>
        </pc:spChg>
        <pc:spChg chg="mod">
          <ac:chgData name="施淙綸" userId="359419bd-cd90-40d9-85cc-a27b17558fb8" providerId="ADAL" clId="{72D0D570-1418-4DA8-9D2D-6F14B245B5E8}" dt="2023-03-21T09:06:15.757" v="1063" actId="20577"/>
          <ac:spMkLst>
            <pc:docMk/>
            <pc:sldMk cId="3341493224" sldId="419"/>
            <ac:spMk id="4" creationId="{B9A78FB0-674B-97AE-D814-3872D10E2A68}"/>
          </ac:spMkLst>
        </pc:spChg>
      </pc:sldChg>
      <pc:sldChg chg="modSp new del mod">
        <pc:chgData name="施淙綸" userId="359419bd-cd90-40d9-85cc-a27b17558fb8" providerId="ADAL" clId="{72D0D570-1418-4DA8-9D2D-6F14B245B5E8}" dt="2023-03-21T09:02:53.509" v="1045" actId="47"/>
        <pc:sldMkLst>
          <pc:docMk/>
          <pc:sldMk cId="2507806973" sldId="420"/>
        </pc:sldMkLst>
        <pc:spChg chg="mod">
          <ac:chgData name="施淙綸" userId="359419bd-cd90-40d9-85cc-a27b17558fb8" providerId="ADAL" clId="{72D0D570-1418-4DA8-9D2D-6F14B245B5E8}" dt="2023-03-21T09:02:33.011" v="1029" actId="20577"/>
          <ac:spMkLst>
            <pc:docMk/>
            <pc:sldMk cId="2507806973" sldId="420"/>
            <ac:spMk id="2" creationId="{CFC8CEDA-70DF-C271-5107-6EE6C634F253}"/>
          </ac:spMkLst>
        </pc:spChg>
        <pc:spChg chg="mod">
          <ac:chgData name="施淙綸" userId="359419bd-cd90-40d9-85cc-a27b17558fb8" providerId="ADAL" clId="{72D0D570-1418-4DA8-9D2D-6F14B245B5E8}" dt="2023-03-21T09:02:36.700" v="1044" actId="20577"/>
          <ac:spMkLst>
            <pc:docMk/>
            <pc:sldMk cId="2507806973" sldId="420"/>
            <ac:spMk id="4" creationId="{D1D1F24D-98FA-2E87-6F3C-77809AD767AA}"/>
          </ac:spMkLst>
        </pc:spChg>
      </pc:sldChg>
      <pc:sldChg chg="addSp delSp modSp new mod modClrScheme chgLayout">
        <pc:chgData name="施淙綸" userId="359419bd-cd90-40d9-85cc-a27b17558fb8" providerId="ADAL" clId="{72D0D570-1418-4DA8-9D2D-6F14B245B5E8}" dt="2023-03-21T12:04:54.942" v="1553" actId="1076"/>
        <pc:sldMkLst>
          <pc:docMk/>
          <pc:sldMk cId="3677503724" sldId="420"/>
        </pc:sldMkLst>
        <pc:spChg chg="del mod ord">
          <ac:chgData name="施淙綸" userId="359419bd-cd90-40d9-85cc-a27b17558fb8" providerId="ADAL" clId="{72D0D570-1418-4DA8-9D2D-6F14B245B5E8}" dt="2023-03-21T09:04:03.807" v="1056" actId="700"/>
          <ac:spMkLst>
            <pc:docMk/>
            <pc:sldMk cId="3677503724" sldId="420"/>
            <ac:spMk id="2" creationId="{5232548D-DA25-C509-6E7D-37D0FFC80D72}"/>
          </ac:spMkLst>
        </pc:spChg>
        <pc:spChg chg="mod ord">
          <ac:chgData name="施淙綸" userId="359419bd-cd90-40d9-85cc-a27b17558fb8" providerId="ADAL" clId="{72D0D570-1418-4DA8-9D2D-6F14B245B5E8}" dt="2023-03-21T09:04:03.807" v="1056" actId="700"/>
          <ac:spMkLst>
            <pc:docMk/>
            <pc:sldMk cId="3677503724" sldId="420"/>
            <ac:spMk id="3" creationId="{6ED9DE66-6972-0A28-F472-9996E02BAE04}"/>
          </ac:spMkLst>
        </pc:spChg>
        <pc:spChg chg="del mod ord">
          <ac:chgData name="施淙綸" userId="359419bd-cd90-40d9-85cc-a27b17558fb8" providerId="ADAL" clId="{72D0D570-1418-4DA8-9D2D-6F14B245B5E8}" dt="2023-03-21T09:04:03.807" v="1056" actId="700"/>
          <ac:spMkLst>
            <pc:docMk/>
            <pc:sldMk cId="3677503724" sldId="420"/>
            <ac:spMk id="4" creationId="{B2EB9AE8-F956-4018-90D8-C6EA4562E458}"/>
          </ac:spMkLst>
        </pc:spChg>
        <pc:spChg chg="del mod ord">
          <ac:chgData name="施淙綸" userId="359419bd-cd90-40d9-85cc-a27b17558fb8" providerId="ADAL" clId="{72D0D570-1418-4DA8-9D2D-6F14B245B5E8}" dt="2023-03-21T09:04:03.807" v="1056" actId="700"/>
          <ac:spMkLst>
            <pc:docMk/>
            <pc:sldMk cId="3677503724" sldId="420"/>
            <ac:spMk id="5" creationId="{35C223FF-9181-FE08-C121-B6476EB7D22B}"/>
          </ac:spMkLst>
        </pc:spChg>
        <pc:spChg chg="add mod ord">
          <ac:chgData name="施淙綸" userId="359419bd-cd90-40d9-85cc-a27b17558fb8" providerId="ADAL" clId="{72D0D570-1418-4DA8-9D2D-6F14B245B5E8}" dt="2023-03-21T10:03:33.142" v="1505" actId="20577"/>
          <ac:spMkLst>
            <pc:docMk/>
            <pc:sldMk cId="3677503724" sldId="420"/>
            <ac:spMk id="6" creationId="{10FA3D9A-33E6-48DC-6401-684D70E9EBD4}"/>
          </ac:spMkLst>
        </pc:spChg>
        <pc:spChg chg="add mod ord">
          <ac:chgData name="施淙綸" userId="359419bd-cd90-40d9-85cc-a27b17558fb8" providerId="ADAL" clId="{72D0D570-1418-4DA8-9D2D-6F14B245B5E8}" dt="2023-03-21T10:03:50.202" v="1524" actId="20577"/>
          <ac:spMkLst>
            <pc:docMk/>
            <pc:sldMk cId="3677503724" sldId="420"/>
            <ac:spMk id="7" creationId="{7BFD0E67-8BCD-0C51-94CA-F1DCC54BE558}"/>
          </ac:spMkLst>
        </pc:spChg>
        <pc:spChg chg="add del mod ord">
          <ac:chgData name="施淙綸" userId="359419bd-cd90-40d9-85cc-a27b17558fb8" providerId="ADAL" clId="{72D0D570-1418-4DA8-9D2D-6F14B245B5E8}" dt="2023-03-21T10:03:52.413" v="1525" actId="478"/>
          <ac:spMkLst>
            <pc:docMk/>
            <pc:sldMk cId="3677503724" sldId="420"/>
            <ac:spMk id="8" creationId="{7736A1AD-BFB8-2CFB-7074-282667E6FED9}"/>
          </ac:spMkLst>
        </pc:spChg>
        <pc:spChg chg="add del mod">
          <ac:chgData name="施淙綸" userId="359419bd-cd90-40d9-85cc-a27b17558fb8" providerId="ADAL" clId="{72D0D570-1418-4DA8-9D2D-6F14B245B5E8}" dt="2023-03-21T10:04:28.252" v="1540" actId="478"/>
          <ac:spMkLst>
            <pc:docMk/>
            <pc:sldMk cId="3677503724" sldId="420"/>
            <ac:spMk id="9" creationId="{8DE33325-4DBE-D6E4-0FB7-73AB3F79023F}"/>
          </ac:spMkLst>
        </pc:spChg>
        <pc:spChg chg="add mod">
          <ac:chgData name="施淙綸" userId="359419bd-cd90-40d9-85cc-a27b17558fb8" providerId="ADAL" clId="{72D0D570-1418-4DA8-9D2D-6F14B245B5E8}" dt="2023-03-21T12:04:54.942" v="1553" actId="1076"/>
          <ac:spMkLst>
            <pc:docMk/>
            <pc:sldMk cId="3677503724" sldId="420"/>
            <ac:spMk id="12" creationId="{1486415F-5D72-1D40-AD72-F56293D58CCA}"/>
          </ac:spMkLst>
        </pc:spChg>
        <pc:picChg chg="add del">
          <ac:chgData name="施淙綸" userId="359419bd-cd90-40d9-85cc-a27b17558fb8" providerId="ADAL" clId="{72D0D570-1418-4DA8-9D2D-6F14B245B5E8}" dt="2023-03-21T10:04:46.783" v="1542" actId="478"/>
          <ac:picMkLst>
            <pc:docMk/>
            <pc:sldMk cId="3677503724" sldId="420"/>
            <ac:picMk id="11" creationId="{2692BA58-53E9-7F04-A406-99E5B2BF9D82}"/>
          </ac:picMkLst>
        </pc:picChg>
      </pc:sldChg>
      <pc:sldChg chg="new del">
        <pc:chgData name="施淙綸" userId="359419bd-cd90-40d9-85cc-a27b17558fb8" providerId="ADAL" clId="{72D0D570-1418-4DA8-9D2D-6F14B245B5E8}" dt="2023-03-21T09:10:02.522" v="1121" actId="47"/>
        <pc:sldMkLst>
          <pc:docMk/>
          <pc:sldMk cId="654807192" sldId="421"/>
        </pc:sldMkLst>
      </pc:sldChg>
      <pc:sldChg chg="modSp add mod ord">
        <pc:chgData name="施淙綸" userId="359419bd-cd90-40d9-85cc-a27b17558fb8" providerId="ADAL" clId="{72D0D570-1418-4DA8-9D2D-6F14B245B5E8}" dt="2023-03-21T09:44:51.803" v="1456" actId="207"/>
        <pc:sldMkLst>
          <pc:docMk/>
          <pc:sldMk cId="764142876" sldId="421"/>
        </pc:sldMkLst>
        <pc:spChg chg="mod">
          <ac:chgData name="施淙綸" userId="359419bd-cd90-40d9-85cc-a27b17558fb8" providerId="ADAL" clId="{72D0D570-1418-4DA8-9D2D-6F14B245B5E8}" dt="2023-03-21T09:19:14.496" v="1139" actId="20577"/>
          <ac:spMkLst>
            <pc:docMk/>
            <pc:sldMk cId="764142876" sldId="421"/>
            <ac:spMk id="4" creationId="{8B04EB6C-28F2-AE34-B56B-D23A9318DC3B}"/>
          </ac:spMkLst>
        </pc:spChg>
        <pc:spChg chg="mod">
          <ac:chgData name="施淙綸" userId="359419bd-cd90-40d9-85cc-a27b17558fb8" providerId="ADAL" clId="{72D0D570-1418-4DA8-9D2D-6F14B245B5E8}" dt="2023-03-21T09:19:40.916" v="1152" actId="20577"/>
          <ac:spMkLst>
            <pc:docMk/>
            <pc:sldMk cId="764142876" sldId="421"/>
            <ac:spMk id="7" creationId="{4F0E3448-0B24-139E-459F-36BEC8008F10}"/>
          </ac:spMkLst>
        </pc:spChg>
        <pc:spChg chg="mod">
          <ac:chgData name="施淙綸" userId="359419bd-cd90-40d9-85cc-a27b17558fb8" providerId="ADAL" clId="{72D0D570-1418-4DA8-9D2D-6F14B245B5E8}" dt="2023-03-21T09:35:06.362" v="1232" actId="20577"/>
          <ac:spMkLst>
            <pc:docMk/>
            <pc:sldMk cId="764142876" sldId="421"/>
            <ac:spMk id="8" creationId="{F303802C-D3AB-24CE-37CE-521F8267A496}"/>
          </ac:spMkLst>
        </pc:spChg>
        <pc:spChg chg="mod">
          <ac:chgData name="施淙綸" userId="359419bd-cd90-40d9-85cc-a27b17558fb8" providerId="ADAL" clId="{72D0D570-1418-4DA8-9D2D-6F14B245B5E8}" dt="2023-03-21T09:35:11.674" v="1243" actId="20577"/>
          <ac:spMkLst>
            <pc:docMk/>
            <pc:sldMk cId="764142876" sldId="421"/>
            <ac:spMk id="9" creationId="{23DDEF11-8B64-3E59-10A2-02F8C38E4D93}"/>
          </ac:spMkLst>
        </pc:spChg>
        <pc:spChg chg="mod">
          <ac:chgData name="施淙綸" userId="359419bd-cd90-40d9-85cc-a27b17558fb8" providerId="ADAL" clId="{72D0D570-1418-4DA8-9D2D-6F14B245B5E8}" dt="2023-03-21T09:38:00.458" v="1283"/>
          <ac:spMkLst>
            <pc:docMk/>
            <pc:sldMk cId="764142876" sldId="421"/>
            <ac:spMk id="10" creationId="{F4CE52A7-F09F-B734-601E-6B7F468FC67D}"/>
          </ac:spMkLst>
        </pc:spChg>
        <pc:spChg chg="mod">
          <ac:chgData name="施淙綸" userId="359419bd-cd90-40d9-85cc-a27b17558fb8" providerId="ADAL" clId="{72D0D570-1418-4DA8-9D2D-6F14B245B5E8}" dt="2023-03-21T09:39:15.441" v="1357"/>
          <ac:spMkLst>
            <pc:docMk/>
            <pc:sldMk cId="764142876" sldId="421"/>
            <ac:spMk id="11" creationId="{9731857B-878D-235E-84ED-126CB6D9ACD2}"/>
          </ac:spMkLst>
        </pc:spChg>
        <pc:spChg chg="mod">
          <ac:chgData name="施淙綸" userId="359419bd-cd90-40d9-85cc-a27b17558fb8" providerId="ADAL" clId="{72D0D570-1418-4DA8-9D2D-6F14B245B5E8}" dt="2023-03-21T09:38:10.152" v="1291" actId="20577"/>
          <ac:spMkLst>
            <pc:docMk/>
            <pc:sldMk cId="764142876" sldId="421"/>
            <ac:spMk id="18" creationId="{4D6EC559-693F-15CF-D44E-EE6D1FFB9011}"/>
          </ac:spMkLst>
        </pc:spChg>
        <pc:spChg chg="mod">
          <ac:chgData name="施淙綸" userId="359419bd-cd90-40d9-85cc-a27b17558fb8" providerId="ADAL" clId="{72D0D570-1418-4DA8-9D2D-6F14B245B5E8}" dt="2023-03-21T09:38:12.791" v="1299" actId="20577"/>
          <ac:spMkLst>
            <pc:docMk/>
            <pc:sldMk cId="764142876" sldId="421"/>
            <ac:spMk id="19" creationId="{00513E1A-A36E-47F3-C42A-EABF3BEE1342}"/>
          </ac:spMkLst>
        </pc:spChg>
        <pc:spChg chg="mod">
          <ac:chgData name="施淙綸" userId="359419bd-cd90-40d9-85cc-a27b17558fb8" providerId="ADAL" clId="{72D0D570-1418-4DA8-9D2D-6F14B245B5E8}" dt="2023-03-21T09:44:51.803" v="1456" actId="207"/>
          <ac:spMkLst>
            <pc:docMk/>
            <pc:sldMk cId="764142876" sldId="421"/>
            <ac:spMk id="20" creationId="{5F3A58EC-6258-A474-1D11-B4DCCE936825}"/>
          </ac:spMkLst>
        </pc:spChg>
        <pc:spChg chg="mod">
          <ac:chgData name="施淙綸" userId="359419bd-cd90-40d9-85cc-a27b17558fb8" providerId="ADAL" clId="{72D0D570-1418-4DA8-9D2D-6F14B245B5E8}" dt="2023-03-21T09:38:36.790" v="1356" actId="6549"/>
          <ac:spMkLst>
            <pc:docMk/>
            <pc:sldMk cId="764142876" sldId="421"/>
            <ac:spMk id="21" creationId="{4661B482-6A3F-D68B-40A5-ED315C513BA3}"/>
          </ac:spMkLst>
        </pc:spChg>
        <pc:spChg chg="mod">
          <ac:chgData name="施淙綸" userId="359419bd-cd90-40d9-85cc-a27b17558fb8" providerId="ADAL" clId="{72D0D570-1418-4DA8-9D2D-6F14B245B5E8}" dt="2023-03-21T09:39:46.923" v="1415" actId="20577"/>
          <ac:spMkLst>
            <pc:docMk/>
            <pc:sldMk cId="764142876" sldId="421"/>
            <ac:spMk id="23" creationId="{F603D310-3C83-6706-C952-9D2268B314F2}"/>
          </ac:spMkLst>
        </pc:spChg>
      </pc:sldChg>
      <pc:sldChg chg="modSp add mod ord">
        <pc:chgData name="施淙綸" userId="359419bd-cd90-40d9-85cc-a27b17558fb8" providerId="ADAL" clId="{72D0D570-1418-4DA8-9D2D-6F14B245B5E8}" dt="2023-03-21T09:40:41.032" v="1425" actId="108"/>
        <pc:sldMkLst>
          <pc:docMk/>
          <pc:sldMk cId="1554806795" sldId="422"/>
        </pc:sldMkLst>
        <pc:spChg chg="mod">
          <ac:chgData name="施淙綸" userId="359419bd-cd90-40d9-85cc-a27b17558fb8" providerId="ADAL" clId="{72D0D570-1418-4DA8-9D2D-6F14B245B5E8}" dt="2023-03-21T09:40:15.325" v="1422"/>
          <ac:spMkLst>
            <pc:docMk/>
            <pc:sldMk cId="1554806795" sldId="422"/>
            <ac:spMk id="4" creationId="{3738A43F-8766-C034-5CEE-E3A2AA6ABCEC}"/>
          </ac:spMkLst>
        </pc:spChg>
        <pc:spChg chg="mod">
          <ac:chgData name="施淙綸" userId="359419bd-cd90-40d9-85cc-a27b17558fb8" providerId="ADAL" clId="{72D0D570-1418-4DA8-9D2D-6F14B245B5E8}" dt="2023-03-21T09:40:08.808" v="1419"/>
          <ac:spMkLst>
            <pc:docMk/>
            <pc:sldMk cId="1554806795" sldId="422"/>
            <ac:spMk id="5" creationId="{936BF84B-B4BF-7E65-FA07-DC8C9EFC0F3B}"/>
          </ac:spMkLst>
        </pc:spChg>
        <pc:spChg chg="mod">
          <ac:chgData name="施淙綸" userId="359419bd-cd90-40d9-85cc-a27b17558fb8" providerId="ADAL" clId="{72D0D570-1418-4DA8-9D2D-6F14B245B5E8}" dt="2023-03-21T09:40:24.309" v="1423" actId="108"/>
          <ac:spMkLst>
            <pc:docMk/>
            <pc:sldMk cId="1554806795" sldId="422"/>
            <ac:spMk id="14" creationId="{F910330A-43B1-F5CE-0750-065F351D3E92}"/>
          </ac:spMkLst>
        </pc:spChg>
        <pc:spChg chg="mod">
          <ac:chgData name="施淙綸" userId="359419bd-cd90-40d9-85cc-a27b17558fb8" providerId="ADAL" clId="{72D0D570-1418-4DA8-9D2D-6F14B245B5E8}" dt="2023-03-21T09:40:34.770" v="1424" actId="108"/>
          <ac:spMkLst>
            <pc:docMk/>
            <pc:sldMk cId="1554806795" sldId="422"/>
            <ac:spMk id="16" creationId="{E2205058-5081-67B8-C0D5-81165CE4770D}"/>
          </ac:spMkLst>
        </pc:spChg>
        <pc:spChg chg="mod">
          <ac:chgData name="施淙綸" userId="359419bd-cd90-40d9-85cc-a27b17558fb8" providerId="ADAL" clId="{72D0D570-1418-4DA8-9D2D-6F14B245B5E8}" dt="2023-03-21T09:40:34.770" v="1424" actId="108"/>
          <ac:spMkLst>
            <pc:docMk/>
            <pc:sldMk cId="1554806795" sldId="422"/>
            <ac:spMk id="39" creationId="{9E160880-13C3-DBAD-6C10-2E0375169F6B}"/>
          </ac:spMkLst>
        </pc:spChg>
        <pc:spChg chg="mod">
          <ac:chgData name="施淙綸" userId="359419bd-cd90-40d9-85cc-a27b17558fb8" providerId="ADAL" clId="{72D0D570-1418-4DA8-9D2D-6F14B245B5E8}" dt="2023-03-21T09:40:41.032" v="1425" actId="108"/>
          <ac:spMkLst>
            <pc:docMk/>
            <pc:sldMk cId="1554806795" sldId="422"/>
            <ac:spMk id="47" creationId="{DF5D4096-2229-139A-68F0-0AA1AA771971}"/>
          </ac:spMkLst>
        </pc:spChg>
        <pc:cxnChg chg="mod">
          <ac:chgData name="施淙綸" userId="359419bd-cd90-40d9-85cc-a27b17558fb8" providerId="ADAL" clId="{72D0D570-1418-4DA8-9D2D-6F14B245B5E8}" dt="2023-03-21T09:40:24.309" v="1423" actId="108"/>
          <ac:cxnSpMkLst>
            <pc:docMk/>
            <pc:sldMk cId="1554806795" sldId="422"/>
            <ac:cxnSpMk id="20" creationId="{AE8EB2F2-5C52-DEF6-9AA5-8B0C961B9605}"/>
          </ac:cxnSpMkLst>
        </pc:cxnChg>
        <pc:cxnChg chg="mod">
          <ac:chgData name="施淙綸" userId="359419bd-cd90-40d9-85cc-a27b17558fb8" providerId="ADAL" clId="{72D0D570-1418-4DA8-9D2D-6F14B245B5E8}" dt="2023-03-21T09:40:34.770" v="1424" actId="108"/>
          <ac:cxnSpMkLst>
            <pc:docMk/>
            <pc:sldMk cId="1554806795" sldId="422"/>
            <ac:cxnSpMk id="40" creationId="{C7128C85-2C33-37E0-7127-EBF9A441C961}"/>
          </ac:cxnSpMkLst>
        </pc:cxnChg>
      </pc:sldChg>
      <pc:sldChg chg="addSp modSp add mod">
        <pc:chgData name="施淙綸" userId="359419bd-cd90-40d9-85cc-a27b17558fb8" providerId="ADAL" clId="{72D0D570-1418-4DA8-9D2D-6F14B245B5E8}" dt="2023-03-21T09:44:27.070" v="1451" actId="108"/>
        <pc:sldMkLst>
          <pc:docMk/>
          <pc:sldMk cId="2223614088" sldId="423"/>
        </pc:sldMkLst>
        <pc:spChg chg="mod">
          <ac:chgData name="施淙綸" userId="359419bd-cd90-40d9-85cc-a27b17558fb8" providerId="ADAL" clId="{72D0D570-1418-4DA8-9D2D-6F14B245B5E8}" dt="2023-03-21T09:41:22.883" v="1430"/>
          <ac:spMkLst>
            <pc:docMk/>
            <pc:sldMk cId="2223614088" sldId="423"/>
            <ac:spMk id="4" creationId="{3738A43F-8766-C034-5CEE-E3A2AA6ABCEC}"/>
          </ac:spMkLst>
        </pc:spChg>
        <pc:spChg chg="mod">
          <ac:chgData name="施淙綸" userId="359419bd-cd90-40d9-85cc-a27b17558fb8" providerId="ADAL" clId="{72D0D570-1418-4DA8-9D2D-6F14B245B5E8}" dt="2023-03-21T09:41:15.585" v="1427"/>
          <ac:spMkLst>
            <pc:docMk/>
            <pc:sldMk cId="2223614088" sldId="423"/>
            <ac:spMk id="5" creationId="{936BF84B-B4BF-7E65-FA07-DC8C9EFC0F3B}"/>
          </ac:spMkLst>
        </pc:spChg>
        <pc:spChg chg="mod">
          <ac:chgData name="施淙綸" userId="359419bd-cd90-40d9-85cc-a27b17558fb8" providerId="ADAL" clId="{72D0D570-1418-4DA8-9D2D-6F14B245B5E8}" dt="2023-03-21T09:44:03.350" v="1444" actId="571"/>
          <ac:spMkLst>
            <pc:docMk/>
            <pc:sldMk cId="2223614088" sldId="423"/>
            <ac:spMk id="11" creationId="{257F6E0C-28A1-F755-CC7E-7A38D5DD146F}"/>
          </ac:spMkLst>
        </pc:spChg>
        <pc:spChg chg="mod">
          <ac:chgData name="施淙綸" userId="359419bd-cd90-40d9-85cc-a27b17558fb8" providerId="ADAL" clId="{72D0D570-1418-4DA8-9D2D-6F14B245B5E8}" dt="2023-03-21T09:44:03.350" v="1444" actId="571"/>
          <ac:spMkLst>
            <pc:docMk/>
            <pc:sldMk cId="2223614088" sldId="423"/>
            <ac:spMk id="12" creationId="{61ABEA11-4715-922B-958D-AB1213E22397}"/>
          </ac:spMkLst>
        </pc:spChg>
        <pc:spChg chg="mod">
          <ac:chgData name="施淙綸" userId="359419bd-cd90-40d9-85cc-a27b17558fb8" providerId="ADAL" clId="{72D0D570-1418-4DA8-9D2D-6F14B245B5E8}" dt="2023-03-21T09:44:03.350" v="1444" actId="571"/>
          <ac:spMkLst>
            <pc:docMk/>
            <pc:sldMk cId="2223614088" sldId="423"/>
            <ac:spMk id="13" creationId="{4937B165-F288-25B0-7A7C-19F19CF1AA2A}"/>
          </ac:spMkLst>
        </pc:spChg>
        <pc:spChg chg="mod">
          <ac:chgData name="施淙綸" userId="359419bd-cd90-40d9-85cc-a27b17558fb8" providerId="ADAL" clId="{72D0D570-1418-4DA8-9D2D-6F14B245B5E8}" dt="2023-03-21T09:44:03.350" v="1444" actId="571"/>
          <ac:spMkLst>
            <pc:docMk/>
            <pc:sldMk cId="2223614088" sldId="423"/>
            <ac:spMk id="14" creationId="{F910330A-43B1-F5CE-0750-065F351D3E92}"/>
          </ac:spMkLst>
        </pc:spChg>
        <pc:spChg chg="mod">
          <ac:chgData name="施淙綸" userId="359419bd-cd90-40d9-85cc-a27b17558fb8" providerId="ADAL" clId="{72D0D570-1418-4DA8-9D2D-6F14B245B5E8}" dt="2023-03-21T09:44:03.350" v="1444" actId="571"/>
          <ac:spMkLst>
            <pc:docMk/>
            <pc:sldMk cId="2223614088" sldId="423"/>
            <ac:spMk id="15" creationId="{2634CD4C-3547-9E56-E320-A8BD58C321BB}"/>
          </ac:spMkLst>
        </pc:spChg>
        <pc:spChg chg="mod">
          <ac:chgData name="施淙綸" userId="359419bd-cd90-40d9-85cc-a27b17558fb8" providerId="ADAL" clId="{72D0D570-1418-4DA8-9D2D-6F14B245B5E8}" dt="2023-03-21T09:44:03.350" v="1444" actId="571"/>
          <ac:spMkLst>
            <pc:docMk/>
            <pc:sldMk cId="2223614088" sldId="423"/>
            <ac:spMk id="16" creationId="{E2205058-5081-67B8-C0D5-81165CE4770D}"/>
          </ac:spMkLst>
        </pc:spChg>
        <pc:spChg chg="mod">
          <ac:chgData name="施淙綸" userId="359419bd-cd90-40d9-85cc-a27b17558fb8" providerId="ADAL" clId="{72D0D570-1418-4DA8-9D2D-6F14B245B5E8}" dt="2023-03-21T09:44:03.350" v="1444" actId="571"/>
          <ac:spMkLst>
            <pc:docMk/>
            <pc:sldMk cId="2223614088" sldId="423"/>
            <ac:spMk id="18" creationId="{F8C37F1D-0F8D-3A47-9702-46FD221AF72A}"/>
          </ac:spMkLst>
        </pc:spChg>
        <pc:spChg chg="mod">
          <ac:chgData name="施淙綸" userId="359419bd-cd90-40d9-85cc-a27b17558fb8" providerId="ADAL" clId="{72D0D570-1418-4DA8-9D2D-6F14B245B5E8}" dt="2023-03-21T09:44:03.350" v="1444" actId="571"/>
          <ac:spMkLst>
            <pc:docMk/>
            <pc:sldMk cId="2223614088" sldId="423"/>
            <ac:spMk id="28" creationId="{C99C50B1-5D8F-AC69-F342-2A45906A352C}"/>
          </ac:spMkLst>
        </pc:spChg>
        <pc:spChg chg="mod">
          <ac:chgData name="施淙綸" userId="359419bd-cd90-40d9-85cc-a27b17558fb8" providerId="ADAL" clId="{72D0D570-1418-4DA8-9D2D-6F14B245B5E8}" dt="2023-03-21T09:44:03.350" v="1444" actId="571"/>
          <ac:spMkLst>
            <pc:docMk/>
            <pc:sldMk cId="2223614088" sldId="423"/>
            <ac:spMk id="31" creationId="{CE81749E-1A79-3754-1D1F-4B9D115DAF3F}"/>
          </ac:spMkLst>
        </pc:spChg>
        <pc:spChg chg="add mod">
          <ac:chgData name="施淙綸" userId="359419bd-cd90-40d9-85cc-a27b17558fb8" providerId="ADAL" clId="{72D0D570-1418-4DA8-9D2D-6F14B245B5E8}" dt="2023-03-21T09:43:58.129" v="1442" actId="571"/>
          <ac:spMkLst>
            <pc:docMk/>
            <pc:sldMk cId="2223614088" sldId="423"/>
            <ac:spMk id="34" creationId="{2B2BB68C-A60D-D5F9-38FB-0E0B67C0DB97}"/>
          </ac:spMkLst>
        </pc:spChg>
        <pc:spChg chg="add mod">
          <ac:chgData name="施淙綸" userId="359419bd-cd90-40d9-85cc-a27b17558fb8" providerId="ADAL" clId="{72D0D570-1418-4DA8-9D2D-6F14B245B5E8}" dt="2023-03-21T09:44:27.070" v="1451" actId="108"/>
          <ac:spMkLst>
            <pc:docMk/>
            <pc:sldMk cId="2223614088" sldId="423"/>
            <ac:spMk id="37" creationId="{444CBA59-9C5E-4ED7-E5F3-BF765B64A895}"/>
          </ac:spMkLst>
        </pc:spChg>
        <pc:spChg chg="mod">
          <ac:chgData name="施淙綸" userId="359419bd-cd90-40d9-85cc-a27b17558fb8" providerId="ADAL" clId="{72D0D570-1418-4DA8-9D2D-6F14B245B5E8}" dt="2023-03-21T09:44:03.350" v="1444" actId="571"/>
          <ac:spMkLst>
            <pc:docMk/>
            <pc:sldMk cId="2223614088" sldId="423"/>
            <ac:spMk id="38" creationId="{4F2E11AB-4A15-2C43-B4A1-12F4191EDC59}"/>
          </ac:spMkLst>
        </pc:spChg>
        <pc:spChg chg="mod">
          <ac:chgData name="施淙綸" userId="359419bd-cd90-40d9-85cc-a27b17558fb8" providerId="ADAL" clId="{72D0D570-1418-4DA8-9D2D-6F14B245B5E8}" dt="2023-03-21T09:44:03.350" v="1444" actId="571"/>
          <ac:spMkLst>
            <pc:docMk/>
            <pc:sldMk cId="2223614088" sldId="423"/>
            <ac:spMk id="39" creationId="{9E160880-13C3-DBAD-6C10-2E0375169F6B}"/>
          </ac:spMkLst>
        </pc:spChg>
        <pc:spChg chg="mod">
          <ac:chgData name="施淙綸" userId="359419bd-cd90-40d9-85cc-a27b17558fb8" providerId="ADAL" clId="{72D0D570-1418-4DA8-9D2D-6F14B245B5E8}" dt="2023-03-21T09:44:03.350" v="1444" actId="571"/>
          <ac:spMkLst>
            <pc:docMk/>
            <pc:sldMk cId="2223614088" sldId="423"/>
            <ac:spMk id="47" creationId="{DF5D4096-2229-139A-68F0-0AA1AA771971}"/>
          </ac:spMkLst>
        </pc:spChg>
        <pc:spChg chg="mod">
          <ac:chgData name="施淙綸" userId="359419bd-cd90-40d9-85cc-a27b17558fb8" providerId="ADAL" clId="{72D0D570-1418-4DA8-9D2D-6F14B245B5E8}" dt="2023-03-21T09:44:03.350" v="1444" actId="571"/>
          <ac:spMkLst>
            <pc:docMk/>
            <pc:sldMk cId="2223614088" sldId="423"/>
            <ac:spMk id="51" creationId="{45852357-D243-DBAE-B68A-877898225ABF}"/>
          </ac:spMkLst>
        </pc:spChg>
        <pc:spChg chg="mod">
          <ac:chgData name="施淙綸" userId="359419bd-cd90-40d9-85cc-a27b17558fb8" providerId="ADAL" clId="{72D0D570-1418-4DA8-9D2D-6F14B245B5E8}" dt="2023-03-21T09:44:03.350" v="1444" actId="571"/>
          <ac:spMkLst>
            <pc:docMk/>
            <pc:sldMk cId="2223614088" sldId="423"/>
            <ac:spMk id="62" creationId="{61FDB170-DE99-A56E-F3CE-B13EAE6B5B6D}"/>
          </ac:spMkLst>
        </pc:spChg>
        <pc:spChg chg="mod">
          <ac:chgData name="施淙綸" userId="359419bd-cd90-40d9-85cc-a27b17558fb8" providerId="ADAL" clId="{72D0D570-1418-4DA8-9D2D-6F14B245B5E8}" dt="2023-03-21T09:44:03.350" v="1444" actId="571"/>
          <ac:spMkLst>
            <pc:docMk/>
            <pc:sldMk cId="2223614088" sldId="423"/>
            <ac:spMk id="128" creationId="{A2A29109-DA78-A510-7A35-EEB9FD3A185D}"/>
          </ac:spMkLst>
        </pc:spChg>
        <pc:spChg chg="mod">
          <ac:chgData name="施淙綸" userId="359419bd-cd90-40d9-85cc-a27b17558fb8" providerId="ADAL" clId="{72D0D570-1418-4DA8-9D2D-6F14B245B5E8}" dt="2023-03-21T09:44:03.350" v="1444" actId="571"/>
          <ac:spMkLst>
            <pc:docMk/>
            <pc:sldMk cId="2223614088" sldId="423"/>
            <ac:spMk id="132" creationId="{21109ABB-5F7D-95F2-3A7B-28854519094A}"/>
          </ac:spMkLst>
        </pc:spChg>
        <pc:spChg chg="mod">
          <ac:chgData name="施淙綸" userId="359419bd-cd90-40d9-85cc-a27b17558fb8" providerId="ADAL" clId="{72D0D570-1418-4DA8-9D2D-6F14B245B5E8}" dt="2023-03-21T09:44:03.350" v="1444" actId="571"/>
          <ac:spMkLst>
            <pc:docMk/>
            <pc:sldMk cId="2223614088" sldId="423"/>
            <ac:spMk id="183" creationId="{91B85D24-A15E-6DFB-29E9-CB31231D2877}"/>
          </ac:spMkLst>
        </pc:spChg>
        <pc:spChg chg="mod">
          <ac:chgData name="施淙綸" userId="359419bd-cd90-40d9-85cc-a27b17558fb8" providerId="ADAL" clId="{72D0D570-1418-4DA8-9D2D-6F14B245B5E8}" dt="2023-03-21T09:44:03.350" v="1444" actId="571"/>
          <ac:spMkLst>
            <pc:docMk/>
            <pc:sldMk cId="2223614088" sldId="423"/>
            <ac:spMk id="190" creationId="{FCEA8627-3503-983F-5C8C-CC5472D2AB7C}"/>
          </ac:spMkLst>
        </pc:spChg>
        <pc:spChg chg="mod">
          <ac:chgData name="施淙綸" userId="359419bd-cd90-40d9-85cc-a27b17558fb8" providerId="ADAL" clId="{72D0D570-1418-4DA8-9D2D-6F14B245B5E8}" dt="2023-03-21T09:44:03.350" v="1444" actId="571"/>
          <ac:spMkLst>
            <pc:docMk/>
            <pc:sldMk cId="2223614088" sldId="423"/>
            <ac:spMk id="192" creationId="{CD46A0A1-E43E-7A45-DE1D-7F86008EA14E}"/>
          </ac:spMkLst>
        </pc:spChg>
        <pc:spChg chg="mod">
          <ac:chgData name="施淙綸" userId="359419bd-cd90-40d9-85cc-a27b17558fb8" providerId="ADAL" clId="{72D0D570-1418-4DA8-9D2D-6F14B245B5E8}" dt="2023-03-21T09:44:03.350" v="1444" actId="571"/>
          <ac:spMkLst>
            <pc:docMk/>
            <pc:sldMk cId="2223614088" sldId="423"/>
            <ac:spMk id="194" creationId="{D1148751-2DD0-3536-C4C6-D0ADEF8FACFE}"/>
          </ac:spMkLst>
        </pc:spChg>
        <pc:spChg chg="mod">
          <ac:chgData name="施淙綸" userId="359419bd-cd90-40d9-85cc-a27b17558fb8" providerId="ADAL" clId="{72D0D570-1418-4DA8-9D2D-6F14B245B5E8}" dt="2023-03-21T09:44:03.350" v="1444" actId="571"/>
          <ac:spMkLst>
            <pc:docMk/>
            <pc:sldMk cId="2223614088" sldId="423"/>
            <ac:spMk id="196" creationId="{1B3C79CD-88C2-F5FC-8CF5-6A961F75F8A3}"/>
          </ac:spMkLst>
        </pc:spChg>
        <pc:spChg chg="mod">
          <ac:chgData name="施淙綸" userId="359419bd-cd90-40d9-85cc-a27b17558fb8" providerId="ADAL" clId="{72D0D570-1418-4DA8-9D2D-6F14B245B5E8}" dt="2023-03-21T09:44:03.350" v="1444" actId="571"/>
          <ac:spMkLst>
            <pc:docMk/>
            <pc:sldMk cId="2223614088" sldId="423"/>
            <ac:spMk id="203" creationId="{87DE8396-88C4-A1A8-BE5E-C4F7B0A6ABCE}"/>
          </ac:spMkLst>
        </pc:spChg>
        <pc:grpChg chg="mod">
          <ac:chgData name="施淙綸" userId="359419bd-cd90-40d9-85cc-a27b17558fb8" providerId="ADAL" clId="{72D0D570-1418-4DA8-9D2D-6F14B245B5E8}" dt="2023-03-21T09:44:03.350" v="1444" actId="571"/>
          <ac:grpSpMkLst>
            <pc:docMk/>
            <pc:sldMk cId="2223614088" sldId="423"/>
            <ac:grpSpMk id="211" creationId="{4353B240-3192-9498-BC69-5FF7D8BA4C55}"/>
          </ac:grpSpMkLst>
        </pc:grpChg>
        <pc:cxnChg chg="mod">
          <ac:chgData name="施淙綸" userId="359419bd-cd90-40d9-85cc-a27b17558fb8" providerId="ADAL" clId="{72D0D570-1418-4DA8-9D2D-6F14B245B5E8}" dt="2023-03-21T09:44:03.350" v="1444" actId="571"/>
          <ac:cxnSpMkLst>
            <pc:docMk/>
            <pc:sldMk cId="2223614088" sldId="423"/>
            <ac:cxnSpMk id="17" creationId="{D7460558-A30D-469E-2A6A-95C32E00242B}"/>
          </ac:cxnSpMkLst>
        </pc:cxnChg>
        <pc:cxnChg chg="mod">
          <ac:chgData name="施淙綸" userId="359419bd-cd90-40d9-85cc-a27b17558fb8" providerId="ADAL" clId="{72D0D570-1418-4DA8-9D2D-6F14B245B5E8}" dt="2023-03-21T09:44:03.350" v="1444" actId="571"/>
          <ac:cxnSpMkLst>
            <pc:docMk/>
            <pc:sldMk cId="2223614088" sldId="423"/>
            <ac:cxnSpMk id="19" creationId="{C3A30A1F-8461-F715-FC65-E782BE64A77E}"/>
          </ac:cxnSpMkLst>
        </pc:cxnChg>
        <pc:cxnChg chg="mod">
          <ac:chgData name="施淙綸" userId="359419bd-cd90-40d9-85cc-a27b17558fb8" providerId="ADAL" clId="{72D0D570-1418-4DA8-9D2D-6F14B245B5E8}" dt="2023-03-21T09:44:03.350" v="1444" actId="571"/>
          <ac:cxnSpMkLst>
            <pc:docMk/>
            <pc:sldMk cId="2223614088" sldId="423"/>
            <ac:cxnSpMk id="20" creationId="{AE8EB2F2-5C52-DEF6-9AA5-8B0C961B9605}"/>
          </ac:cxnSpMkLst>
        </pc:cxnChg>
        <pc:cxnChg chg="mod">
          <ac:chgData name="施淙綸" userId="359419bd-cd90-40d9-85cc-a27b17558fb8" providerId="ADAL" clId="{72D0D570-1418-4DA8-9D2D-6F14B245B5E8}" dt="2023-03-21T09:44:03.350" v="1444" actId="571"/>
          <ac:cxnSpMkLst>
            <pc:docMk/>
            <pc:sldMk cId="2223614088" sldId="423"/>
            <ac:cxnSpMk id="21" creationId="{A8852EF6-AC6C-4217-4662-F3B0817221AD}"/>
          </ac:cxnSpMkLst>
        </pc:cxnChg>
        <pc:cxnChg chg="mod">
          <ac:chgData name="施淙綸" userId="359419bd-cd90-40d9-85cc-a27b17558fb8" providerId="ADAL" clId="{72D0D570-1418-4DA8-9D2D-6F14B245B5E8}" dt="2023-03-21T09:44:03.350" v="1444" actId="571"/>
          <ac:cxnSpMkLst>
            <pc:docMk/>
            <pc:sldMk cId="2223614088" sldId="423"/>
            <ac:cxnSpMk id="23" creationId="{EE6649F9-1BA3-4C7F-1300-6A0999A21939}"/>
          </ac:cxnSpMkLst>
        </pc:cxnChg>
        <pc:cxnChg chg="mod">
          <ac:chgData name="施淙綸" userId="359419bd-cd90-40d9-85cc-a27b17558fb8" providerId="ADAL" clId="{72D0D570-1418-4DA8-9D2D-6F14B245B5E8}" dt="2023-03-21T09:44:03.350" v="1444" actId="571"/>
          <ac:cxnSpMkLst>
            <pc:docMk/>
            <pc:sldMk cId="2223614088" sldId="423"/>
            <ac:cxnSpMk id="26" creationId="{BA80DAB6-588F-2EA1-621B-8A67AC9FB7E9}"/>
          </ac:cxnSpMkLst>
        </pc:cxnChg>
        <pc:cxnChg chg="mod">
          <ac:chgData name="施淙綸" userId="359419bd-cd90-40d9-85cc-a27b17558fb8" providerId="ADAL" clId="{72D0D570-1418-4DA8-9D2D-6F14B245B5E8}" dt="2023-03-21T09:44:03.350" v="1444" actId="571"/>
          <ac:cxnSpMkLst>
            <pc:docMk/>
            <pc:sldMk cId="2223614088" sldId="423"/>
            <ac:cxnSpMk id="29" creationId="{4A8B402C-5BD2-8219-155C-D39974BD7788}"/>
          </ac:cxnSpMkLst>
        </pc:cxnChg>
        <pc:cxnChg chg="mod">
          <ac:chgData name="施淙綸" userId="359419bd-cd90-40d9-85cc-a27b17558fb8" providerId="ADAL" clId="{72D0D570-1418-4DA8-9D2D-6F14B245B5E8}" dt="2023-03-21T09:44:03.350" v="1444" actId="571"/>
          <ac:cxnSpMkLst>
            <pc:docMk/>
            <pc:sldMk cId="2223614088" sldId="423"/>
            <ac:cxnSpMk id="32" creationId="{3467BFAE-0799-4146-755C-A782AB9B9E3F}"/>
          </ac:cxnSpMkLst>
        </pc:cxnChg>
        <pc:cxnChg chg="mod">
          <ac:chgData name="施淙綸" userId="359419bd-cd90-40d9-85cc-a27b17558fb8" providerId="ADAL" clId="{72D0D570-1418-4DA8-9D2D-6F14B245B5E8}" dt="2023-03-21T09:44:03.350" v="1444" actId="571"/>
          <ac:cxnSpMkLst>
            <pc:docMk/>
            <pc:sldMk cId="2223614088" sldId="423"/>
            <ac:cxnSpMk id="40" creationId="{C7128C85-2C33-37E0-7127-EBF9A441C961}"/>
          </ac:cxnSpMkLst>
        </pc:cxnChg>
        <pc:cxnChg chg="mod">
          <ac:chgData name="施淙綸" userId="359419bd-cd90-40d9-85cc-a27b17558fb8" providerId="ADAL" clId="{72D0D570-1418-4DA8-9D2D-6F14B245B5E8}" dt="2023-03-21T09:44:03.350" v="1444" actId="571"/>
          <ac:cxnSpMkLst>
            <pc:docMk/>
            <pc:sldMk cId="2223614088" sldId="423"/>
            <ac:cxnSpMk id="41" creationId="{93DE770F-049B-F541-1794-86863FBF482F}"/>
          </ac:cxnSpMkLst>
        </pc:cxnChg>
        <pc:cxnChg chg="add mod">
          <ac:chgData name="施淙綸" userId="359419bd-cd90-40d9-85cc-a27b17558fb8" providerId="ADAL" clId="{72D0D570-1418-4DA8-9D2D-6F14B245B5E8}" dt="2023-03-21T09:44:18.496" v="1450" actId="20577"/>
          <ac:cxnSpMkLst>
            <pc:docMk/>
            <pc:sldMk cId="2223614088" sldId="423"/>
            <ac:cxnSpMk id="42" creationId="{C80A1914-C92D-3F1D-8482-F20C74E2B5FE}"/>
          </ac:cxnSpMkLst>
        </pc:cxnChg>
        <pc:cxnChg chg="mod">
          <ac:chgData name="施淙綸" userId="359419bd-cd90-40d9-85cc-a27b17558fb8" providerId="ADAL" clId="{72D0D570-1418-4DA8-9D2D-6F14B245B5E8}" dt="2023-03-21T09:44:03.350" v="1444" actId="571"/>
          <ac:cxnSpMkLst>
            <pc:docMk/>
            <pc:sldMk cId="2223614088" sldId="423"/>
            <ac:cxnSpMk id="48" creationId="{A36D67D7-EA9B-59DC-A80B-BC76D34EA033}"/>
          </ac:cxnSpMkLst>
        </pc:cxnChg>
        <pc:cxnChg chg="mod">
          <ac:chgData name="施淙綸" userId="359419bd-cd90-40d9-85cc-a27b17558fb8" providerId="ADAL" clId="{72D0D570-1418-4DA8-9D2D-6F14B245B5E8}" dt="2023-03-21T09:44:03.350" v="1444" actId="571"/>
          <ac:cxnSpMkLst>
            <pc:docMk/>
            <pc:sldMk cId="2223614088" sldId="423"/>
            <ac:cxnSpMk id="52" creationId="{CA3C5E09-B608-4C3D-A827-890A3B858216}"/>
          </ac:cxnSpMkLst>
        </pc:cxnChg>
        <pc:cxnChg chg="mod">
          <ac:chgData name="施淙綸" userId="359419bd-cd90-40d9-85cc-a27b17558fb8" providerId="ADAL" clId="{72D0D570-1418-4DA8-9D2D-6F14B245B5E8}" dt="2023-03-21T09:44:03.350" v="1444" actId="571"/>
          <ac:cxnSpMkLst>
            <pc:docMk/>
            <pc:sldMk cId="2223614088" sldId="423"/>
            <ac:cxnSpMk id="63" creationId="{E8DA6C2B-0159-D404-435A-4A76E8D23E23}"/>
          </ac:cxnSpMkLst>
        </pc:cxnChg>
        <pc:cxnChg chg="mod">
          <ac:chgData name="施淙綸" userId="359419bd-cd90-40d9-85cc-a27b17558fb8" providerId="ADAL" clId="{72D0D570-1418-4DA8-9D2D-6F14B245B5E8}" dt="2023-03-21T09:44:03.350" v="1444" actId="571"/>
          <ac:cxnSpMkLst>
            <pc:docMk/>
            <pc:sldMk cId="2223614088" sldId="423"/>
            <ac:cxnSpMk id="131" creationId="{D0D4A033-1E96-DC5D-7FBF-F814D09566B3}"/>
          </ac:cxnSpMkLst>
        </pc:cxnChg>
        <pc:cxnChg chg="mod">
          <ac:chgData name="施淙綸" userId="359419bd-cd90-40d9-85cc-a27b17558fb8" providerId="ADAL" clId="{72D0D570-1418-4DA8-9D2D-6F14B245B5E8}" dt="2023-03-21T09:44:03.350" v="1444" actId="571"/>
          <ac:cxnSpMkLst>
            <pc:docMk/>
            <pc:sldMk cId="2223614088" sldId="423"/>
            <ac:cxnSpMk id="133" creationId="{2869FFD4-79FB-A173-FE18-BB36FB071A96}"/>
          </ac:cxnSpMkLst>
        </pc:cxnChg>
        <pc:cxnChg chg="mod">
          <ac:chgData name="施淙綸" userId="359419bd-cd90-40d9-85cc-a27b17558fb8" providerId="ADAL" clId="{72D0D570-1418-4DA8-9D2D-6F14B245B5E8}" dt="2023-03-21T09:44:03.350" v="1444" actId="571"/>
          <ac:cxnSpMkLst>
            <pc:docMk/>
            <pc:sldMk cId="2223614088" sldId="423"/>
            <ac:cxnSpMk id="184" creationId="{8005849A-978D-15C8-7F49-5B3AAA9E7853}"/>
          </ac:cxnSpMkLst>
        </pc:cxnChg>
        <pc:cxnChg chg="mod">
          <ac:chgData name="施淙綸" userId="359419bd-cd90-40d9-85cc-a27b17558fb8" providerId="ADAL" clId="{72D0D570-1418-4DA8-9D2D-6F14B245B5E8}" dt="2023-03-21T09:44:03.350" v="1444" actId="571"/>
          <ac:cxnSpMkLst>
            <pc:docMk/>
            <pc:sldMk cId="2223614088" sldId="423"/>
            <ac:cxnSpMk id="191" creationId="{5B98A200-0468-5941-3BBE-0EABB4A79E20}"/>
          </ac:cxnSpMkLst>
        </pc:cxnChg>
        <pc:cxnChg chg="mod">
          <ac:chgData name="施淙綸" userId="359419bd-cd90-40d9-85cc-a27b17558fb8" providerId="ADAL" clId="{72D0D570-1418-4DA8-9D2D-6F14B245B5E8}" dt="2023-03-21T09:44:03.350" v="1444" actId="571"/>
          <ac:cxnSpMkLst>
            <pc:docMk/>
            <pc:sldMk cId="2223614088" sldId="423"/>
            <ac:cxnSpMk id="193" creationId="{6AD5DE82-60C4-3938-D306-BECDC4E2D74A}"/>
          </ac:cxnSpMkLst>
        </pc:cxnChg>
        <pc:cxnChg chg="mod">
          <ac:chgData name="施淙綸" userId="359419bd-cd90-40d9-85cc-a27b17558fb8" providerId="ADAL" clId="{72D0D570-1418-4DA8-9D2D-6F14B245B5E8}" dt="2023-03-21T09:44:03.350" v="1444" actId="571"/>
          <ac:cxnSpMkLst>
            <pc:docMk/>
            <pc:sldMk cId="2223614088" sldId="423"/>
            <ac:cxnSpMk id="195" creationId="{E3CE12EA-A2FB-C462-BE1F-EFD8FF909797}"/>
          </ac:cxnSpMkLst>
        </pc:cxnChg>
        <pc:cxnChg chg="mod">
          <ac:chgData name="施淙綸" userId="359419bd-cd90-40d9-85cc-a27b17558fb8" providerId="ADAL" clId="{72D0D570-1418-4DA8-9D2D-6F14B245B5E8}" dt="2023-03-21T09:44:03.350" v="1444" actId="571"/>
          <ac:cxnSpMkLst>
            <pc:docMk/>
            <pc:sldMk cId="2223614088" sldId="423"/>
            <ac:cxnSpMk id="197" creationId="{47513D10-1AEF-199D-9B8B-258B7CB85399}"/>
          </ac:cxnSpMkLst>
        </pc:cxnChg>
        <pc:cxnChg chg="mod">
          <ac:chgData name="施淙綸" userId="359419bd-cd90-40d9-85cc-a27b17558fb8" providerId="ADAL" clId="{72D0D570-1418-4DA8-9D2D-6F14B245B5E8}" dt="2023-03-21T09:44:03.350" v="1444" actId="571"/>
          <ac:cxnSpMkLst>
            <pc:docMk/>
            <pc:sldMk cId="2223614088" sldId="423"/>
            <ac:cxnSpMk id="204" creationId="{2D69818C-B738-60B1-E07E-0D599AE1C8D0}"/>
          </ac:cxnSpMkLst>
        </pc:cxnChg>
      </pc:sldChg>
      <pc:sldChg chg="modSp add mod">
        <pc:chgData name="施淙綸" userId="359419bd-cd90-40d9-85cc-a27b17558fb8" providerId="ADAL" clId="{72D0D570-1418-4DA8-9D2D-6F14B245B5E8}" dt="2023-03-21T09:45:27.587" v="1463" actId="20577"/>
        <pc:sldMkLst>
          <pc:docMk/>
          <pc:sldMk cId="2597183645" sldId="424"/>
        </pc:sldMkLst>
        <pc:spChg chg="mod">
          <ac:chgData name="施淙綸" userId="359419bd-cd90-40d9-85cc-a27b17558fb8" providerId="ADAL" clId="{72D0D570-1418-4DA8-9D2D-6F14B245B5E8}" dt="2023-03-21T09:44:47.942" v="1455" actId="207"/>
          <ac:spMkLst>
            <pc:docMk/>
            <pc:sldMk cId="2597183645" sldId="424"/>
            <ac:spMk id="4" creationId="{3738A43F-8766-C034-5CEE-E3A2AA6ABCEC}"/>
          </ac:spMkLst>
        </pc:spChg>
        <pc:spChg chg="mod">
          <ac:chgData name="施淙綸" userId="359419bd-cd90-40d9-85cc-a27b17558fb8" providerId="ADAL" clId="{72D0D570-1418-4DA8-9D2D-6F14B245B5E8}" dt="2023-03-21T09:45:27.587" v="1463" actId="20577"/>
          <ac:spMkLst>
            <pc:docMk/>
            <pc:sldMk cId="2597183645" sldId="424"/>
            <ac:spMk id="5" creationId="{936BF84B-B4BF-7E65-FA07-DC8C9EFC0F3B}"/>
          </ac:spMkLst>
        </pc:spChg>
        <pc:spChg chg="mod">
          <ac:chgData name="施淙綸" userId="359419bd-cd90-40d9-85cc-a27b17558fb8" providerId="ADAL" clId="{72D0D570-1418-4DA8-9D2D-6F14B245B5E8}" dt="2023-03-21T09:45:00.288" v="1457" actId="108"/>
          <ac:spMkLst>
            <pc:docMk/>
            <pc:sldMk cId="2597183645" sldId="424"/>
            <ac:spMk id="62" creationId="{61FDB170-DE99-A56E-F3CE-B13EAE6B5B6D}"/>
          </ac:spMkLst>
        </pc:spChg>
        <pc:spChg chg="mod">
          <ac:chgData name="施淙綸" userId="359419bd-cd90-40d9-85cc-a27b17558fb8" providerId="ADAL" clId="{72D0D570-1418-4DA8-9D2D-6F14B245B5E8}" dt="2023-03-21T09:45:05.687" v="1458" actId="108"/>
          <ac:spMkLst>
            <pc:docMk/>
            <pc:sldMk cId="2597183645" sldId="424"/>
            <ac:spMk id="128" creationId="{A2A29109-DA78-A510-7A35-EEB9FD3A185D}"/>
          </ac:spMkLst>
        </pc:spChg>
        <pc:spChg chg="mod">
          <ac:chgData name="施淙綸" userId="359419bd-cd90-40d9-85cc-a27b17558fb8" providerId="ADAL" clId="{72D0D570-1418-4DA8-9D2D-6F14B245B5E8}" dt="2023-03-21T09:45:08.374" v="1459" actId="108"/>
          <ac:spMkLst>
            <pc:docMk/>
            <pc:sldMk cId="2597183645" sldId="424"/>
            <ac:spMk id="132" creationId="{21109ABB-5F7D-95F2-3A7B-28854519094A}"/>
          </ac:spMkLst>
        </pc:spChg>
      </pc:sldChg>
      <pc:sldChg chg="addSp delSp modSp add mod">
        <pc:chgData name="施淙綸" userId="359419bd-cd90-40d9-85cc-a27b17558fb8" providerId="ADAL" clId="{72D0D570-1418-4DA8-9D2D-6F14B245B5E8}" dt="2023-03-21T12:05:26.044" v="1557" actId="1076"/>
        <pc:sldMkLst>
          <pc:docMk/>
          <pc:sldMk cId="762120051" sldId="425"/>
        </pc:sldMkLst>
        <pc:spChg chg="add mod">
          <ac:chgData name="施淙綸" userId="359419bd-cd90-40d9-85cc-a27b17558fb8" providerId="ADAL" clId="{72D0D570-1418-4DA8-9D2D-6F14B245B5E8}" dt="2023-03-21T12:05:26.044" v="1557" actId="1076"/>
          <ac:spMkLst>
            <pc:docMk/>
            <pc:sldMk cId="762120051" sldId="425"/>
            <ac:spMk id="2" creationId="{1A7F0376-B71C-4E09-204B-B52F8D408D4D}"/>
          </ac:spMkLst>
        </pc:spChg>
        <pc:spChg chg="del">
          <ac:chgData name="施淙綸" userId="359419bd-cd90-40d9-85cc-a27b17558fb8" providerId="ADAL" clId="{72D0D570-1418-4DA8-9D2D-6F14B245B5E8}" dt="2023-03-21T12:05:18.990" v="1554" actId="478"/>
          <ac:spMkLst>
            <pc:docMk/>
            <pc:sldMk cId="762120051" sldId="425"/>
            <ac:spMk id="12" creationId="{1486415F-5D72-1D40-AD72-F56293D58CCA}"/>
          </ac:spMkLst>
        </pc:spChg>
      </pc:sldChg>
      <pc:sldChg chg="modSp add mod">
        <pc:chgData name="施淙綸" userId="359419bd-cd90-40d9-85cc-a27b17558fb8" providerId="ADAL" clId="{72D0D570-1418-4DA8-9D2D-6F14B245B5E8}" dt="2023-03-21T12:09:36.155" v="1595" actId="14100"/>
        <pc:sldMkLst>
          <pc:docMk/>
          <pc:sldMk cId="2362684458" sldId="426"/>
        </pc:sldMkLst>
        <pc:spChg chg="mod">
          <ac:chgData name="施淙綸" userId="359419bd-cd90-40d9-85cc-a27b17558fb8" providerId="ADAL" clId="{72D0D570-1418-4DA8-9D2D-6F14B245B5E8}" dt="2023-03-21T12:09:36.155" v="1595" actId="14100"/>
          <ac:spMkLst>
            <pc:docMk/>
            <pc:sldMk cId="2362684458" sldId="426"/>
            <ac:spMk id="2" creationId="{1A7F0376-B71C-4E09-204B-B52F8D408D4D}"/>
          </ac:spMkLst>
        </pc:spChg>
      </pc:sldChg>
      <pc:sldChg chg="addSp delSp modSp new mod">
        <pc:chgData name="施淙綸" userId="359419bd-cd90-40d9-85cc-a27b17558fb8" providerId="ADAL" clId="{72D0D570-1418-4DA8-9D2D-6F14B245B5E8}" dt="2023-03-21T12:31:55.583" v="1759" actId="2711"/>
        <pc:sldMkLst>
          <pc:docMk/>
          <pc:sldMk cId="3950061312" sldId="427"/>
        </pc:sldMkLst>
        <pc:spChg chg="add del">
          <ac:chgData name="施淙綸" userId="359419bd-cd90-40d9-85cc-a27b17558fb8" providerId="ADAL" clId="{72D0D570-1418-4DA8-9D2D-6F14B245B5E8}" dt="2023-03-21T12:20:58.234" v="1618" actId="478"/>
          <ac:spMkLst>
            <pc:docMk/>
            <pc:sldMk cId="3950061312" sldId="427"/>
            <ac:spMk id="4" creationId="{1A5EBCC9-EFEB-3440-CB49-6FCD7ABF3936}"/>
          </ac:spMkLst>
        </pc:spChg>
        <pc:spChg chg="add mod">
          <ac:chgData name="施淙綸" userId="359419bd-cd90-40d9-85cc-a27b17558fb8" providerId="ADAL" clId="{72D0D570-1418-4DA8-9D2D-6F14B245B5E8}" dt="2023-03-21T12:30:42.074" v="1757" actId="1036"/>
          <ac:spMkLst>
            <pc:docMk/>
            <pc:sldMk cId="3950061312" sldId="427"/>
            <ac:spMk id="6" creationId="{B590CBF9-7149-E0CE-989B-46CF6DBD11F0}"/>
          </ac:spMkLst>
        </pc:spChg>
        <pc:graphicFrameChg chg="add mod modGraphic">
          <ac:chgData name="施淙綸" userId="359419bd-cd90-40d9-85cc-a27b17558fb8" providerId="ADAL" clId="{72D0D570-1418-4DA8-9D2D-6F14B245B5E8}" dt="2023-03-21T12:31:55.583" v="1759" actId="2711"/>
          <ac:graphicFrameMkLst>
            <pc:docMk/>
            <pc:sldMk cId="3950061312" sldId="427"/>
            <ac:graphicFrameMk id="5" creationId="{ED7FE8CF-8F44-83CE-27B0-89C3BAC17D99}"/>
          </ac:graphicFrameMkLst>
        </pc:graphicFrameChg>
      </pc:sldChg>
      <pc:sldChg chg="add del">
        <pc:chgData name="施淙綸" userId="359419bd-cd90-40d9-85cc-a27b17558fb8" providerId="ADAL" clId="{72D0D570-1418-4DA8-9D2D-6F14B245B5E8}" dt="2023-03-21T12:36:34.982" v="1846"/>
        <pc:sldMkLst>
          <pc:docMk/>
          <pc:sldMk cId="1952626781" sldId="428"/>
        </pc:sldMkLst>
      </pc:sldChg>
    </pc:docChg>
  </pc:docChgLst>
  <pc:docChgLst>
    <pc:chgData name="施淙綸" userId="359419bd-cd90-40d9-85cc-a27b17558fb8" providerId="ADAL" clId="{04E17CC4-FF18-4119-8650-E888974AF48C}"/>
    <pc:docChg chg="undo custSel addSld delSld modSld sldOrd addMainMaster modMainMaster modSection">
      <pc:chgData name="施淙綸" userId="359419bd-cd90-40d9-85cc-a27b17558fb8" providerId="ADAL" clId="{04E17CC4-FF18-4119-8650-E888974AF48C}" dt="2022-12-07T09:36:31.401" v="3499"/>
      <pc:docMkLst>
        <pc:docMk/>
      </pc:docMkLst>
      <pc:sldChg chg="modSp mod">
        <pc:chgData name="施淙綸" userId="359419bd-cd90-40d9-85cc-a27b17558fb8" providerId="ADAL" clId="{04E17CC4-FF18-4119-8650-E888974AF48C}" dt="2022-12-05T10:02:21.891" v="592" actId="20577"/>
        <pc:sldMkLst>
          <pc:docMk/>
          <pc:sldMk cId="3280665025" sldId="288"/>
        </pc:sldMkLst>
        <pc:spChg chg="mod">
          <ac:chgData name="施淙綸" userId="359419bd-cd90-40d9-85cc-a27b17558fb8" providerId="ADAL" clId="{04E17CC4-FF18-4119-8650-E888974AF48C}" dt="2022-12-05T10:02:21.891" v="592" actId="20577"/>
          <ac:spMkLst>
            <pc:docMk/>
            <pc:sldMk cId="3280665025" sldId="288"/>
            <ac:spMk id="7" creationId="{B2BC91C5-488C-A6A9-5029-9CF2EF25ABBA}"/>
          </ac:spMkLst>
        </pc:spChg>
      </pc:sldChg>
      <pc:sldChg chg="ord">
        <pc:chgData name="施淙綸" userId="359419bd-cd90-40d9-85cc-a27b17558fb8" providerId="ADAL" clId="{04E17CC4-FF18-4119-8650-E888974AF48C}" dt="2022-12-07T09:35:18.941" v="3469"/>
        <pc:sldMkLst>
          <pc:docMk/>
          <pc:sldMk cId="3329889309" sldId="294"/>
        </pc:sldMkLst>
      </pc:sldChg>
      <pc:sldChg chg="ord">
        <pc:chgData name="施淙綸" userId="359419bd-cd90-40d9-85cc-a27b17558fb8" providerId="ADAL" clId="{04E17CC4-FF18-4119-8650-E888974AF48C}" dt="2022-12-07T09:35:18.941" v="3469"/>
        <pc:sldMkLst>
          <pc:docMk/>
          <pc:sldMk cId="182028877" sldId="297"/>
        </pc:sldMkLst>
      </pc:sldChg>
      <pc:sldChg chg="ord">
        <pc:chgData name="施淙綸" userId="359419bd-cd90-40d9-85cc-a27b17558fb8" providerId="ADAL" clId="{04E17CC4-FF18-4119-8650-E888974AF48C}" dt="2022-12-07T09:35:18.941" v="3469"/>
        <pc:sldMkLst>
          <pc:docMk/>
          <pc:sldMk cId="131201999" sldId="298"/>
        </pc:sldMkLst>
      </pc:sldChg>
      <pc:sldChg chg="ord">
        <pc:chgData name="施淙綸" userId="359419bd-cd90-40d9-85cc-a27b17558fb8" providerId="ADAL" clId="{04E17CC4-FF18-4119-8650-E888974AF48C}" dt="2022-12-07T09:35:18.941" v="3469"/>
        <pc:sldMkLst>
          <pc:docMk/>
          <pc:sldMk cId="377077166" sldId="299"/>
        </pc:sldMkLst>
      </pc:sldChg>
      <pc:sldChg chg="ord">
        <pc:chgData name="施淙綸" userId="359419bd-cd90-40d9-85cc-a27b17558fb8" providerId="ADAL" clId="{04E17CC4-FF18-4119-8650-E888974AF48C}" dt="2022-12-07T09:35:18.941" v="3469"/>
        <pc:sldMkLst>
          <pc:docMk/>
          <pc:sldMk cId="3389076316" sldId="300"/>
        </pc:sldMkLst>
      </pc:sldChg>
      <pc:sldChg chg="ord">
        <pc:chgData name="施淙綸" userId="359419bd-cd90-40d9-85cc-a27b17558fb8" providerId="ADAL" clId="{04E17CC4-FF18-4119-8650-E888974AF48C}" dt="2022-12-07T09:35:18.941" v="3469"/>
        <pc:sldMkLst>
          <pc:docMk/>
          <pc:sldMk cId="2072769662" sldId="308"/>
        </pc:sldMkLst>
      </pc:sldChg>
      <pc:sldChg chg="modSp mod">
        <pc:chgData name="施淙綸" userId="359419bd-cd90-40d9-85cc-a27b17558fb8" providerId="ADAL" clId="{04E17CC4-FF18-4119-8650-E888974AF48C}" dt="2022-12-05T10:02:44.063" v="621" actId="20577"/>
        <pc:sldMkLst>
          <pc:docMk/>
          <pc:sldMk cId="3728598883" sldId="335"/>
        </pc:sldMkLst>
        <pc:spChg chg="mod">
          <ac:chgData name="施淙綸" userId="359419bd-cd90-40d9-85cc-a27b17558fb8" providerId="ADAL" clId="{04E17CC4-FF18-4119-8650-E888974AF48C}" dt="2022-12-05T10:02:44.063" v="621" actId="20577"/>
          <ac:spMkLst>
            <pc:docMk/>
            <pc:sldMk cId="3728598883" sldId="335"/>
            <ac:spMk id="6" creationId="{5AFB06F6-DCC5-78D4-06DE-4881581647CE}"/>
          </ac:spMkLst>
        </pc:spChg>
      </pc:sldChg>
      <pc:sldChg chg="modSp mod">
        <pc:chgData name="施淙綸" userId="359419bd-cd90-40d9-85cc-a27b17558fb8" providerId="ADAL" clId="{04E17CC4-FF18-4119-8650-E888974AF48C}" dt="2022-12-07T05:48:05.073" v="664"/>
        <pc:sldMkLst>
          <pc:docMk/>
          <pc:sldMk cId="2887164753" sldId="337"/>
        </pc:sldMkLst>
        <pc:spChg chg="mod">
          <ac:chgData name="施淙綸" userId="359419bd-cd90-40d9-85cc-a27b17558fb8" providerId="ADAL" clId="{04E17CC4-FF18-4119-8650-E888974AF48C}" dt="2022-12-07T05:48:05.073" v="664"/>
          <ac:spMkLst>
            <pc:docMk/>
            <pc:sldMk cId="2887164753" sldId="337"/>
            <ac:spMk id="5" creationId="{0D06BF27-5303-4CAA-D4A1-B8045C63B8C7}"/>
          </ac:spMkLst>
        </pc:spChg>
      </pc:sldChg>
      <pc:sldChg chg="modSp mod">
        <pc:chgData name="施淙綸" userId="359419bd-cd90-40d9-85cc-a27b17558fb8" providerId="ADAL" clId="{04E17CC4-FF18-4119-8650-E888974AF48C}" dt="2022-12-07T09:36:31.401" v="3499"/>
        <pc:sldMkLst>
          <pc:docMk/>
          <pc:sldMk cId="703301865" sldId="339"/>
        </pc:sldMkLst>
        <pc:spChg chg="mod">
          <ac:chgData name="施淙綸" userId="359419bd-cd90-40d9-85cc-a27b17558fb8" providerId="ADAL" clId="{04E17CC4-FF18-4119-8650-E888974AF48C}" dt="2022-12-07T09:36:31.401" v="3499"/>
          <ac:spMkLst>
            <pc:docMk/>
            <pc:sldMk cId="703301865" sldId="339"/>
            <ac:spMk id="5" creationId="{0D06BF27-5303-4CAA-D4A1-B8045C63B8C7}"/>
          </ac:spMkLst>
        </pc:spChg>
      </pc:sldChg>
      <pc:sldChg chg="ord">
        <pc:chgData name="施淙綸" userId="359419bd-cd90-40d9-85cc-a27b17558fb8" providerId="ADAL" clId="{04E17CC4-FF18-4119-8650-E888974AF48C}" dt="2022-12-07T09:35:18.941" v="3469"/>
        <pc:sldMkLst>
          <pc:docMk/>
          <pc:sldMk cId="2216236390" sldId="346"/>
        </pc:sldMkLst>
      </pc:sldChg>
      <pc:sldChg chg="addSp delSp modSp mod">
        <pc:chgData name="施淙綸" userId="359419bd-cd90-40d9-85cc-a27b17558fb8" providerId="ADAL" clId="{04E17CC4-FF18-4119-8650-E888974AF48C}" dt="2022-12-07T05:59:32.579" v="685" actId="478"/>
        <pc:sldMkLst>
          <pc:docMk/>
          <pc:sldMk cId="1980833584" sldId="354"/>
        </pc:sldMkLst>
        <pc:spChg chg="mod">
          <ac:chgData name="施淙綸" userId="359419bd-cd90-40d9-85cc-a27b17558fb8" providerId="ADAL" clId="{04E17CC4-FF18-4119-8650-E888974AF48C}" dt="2022-12-07T05:58:48.135" v="675" actId="20577"/>
          <ac:spMkLst>
            <pc:docMk/>
            <pc:sldMk cId="1980833584" sldId="354"/>
            <ac:spMk id="2" creationId="{1C2958B8-0484-748E-7608-C58E47C2B903}"/>
          </ac:spMkLst>
        </pc:spChg>
        <pc:spChg chg="mod">
          <ac:chgData name="施淙綸" userId="359419bd-cd90-40d9-85cc-a27b17558fb8" providerId="ADAL" clId="{04E17CC4-FF18-4119-8650-E888974AF48C}" dt="2022-12-07T05:59:02.760" v="683" actId="20577"/>
          <ac:spMkLst>
            <pc:docMk/>
            <pc:sldMk cId="1980833584" sldId="354"/>
            <ac:spMk id="4" creationId="{3738A43F-8766-C034-5CEE-E3A2AA6ABCEC}"/>
          </ac:spMkLst>
        </pc:spChg>
        <pc:spChg chg="del">
          <ac:chgData name="施淙綸" userId="359419bd-cd90-40d9-85cc-a27b17558fb8" providerId="ADAL" clId="{04E17CC4-FF18-4119-8650-E888974AF48C}" dt="2022-12-07T05:59:32.579" v="685" actId="478"/>
          <ac:spMkLst>
            <pc:docMk/>
            <pc:sldMk cId="1980833584" sldId="354"/>
            <ac:spMk id="5" creationId="{70D56426-8316-3885-C28A-0FC4AAFD5D6D}"/>
          </ac:spMkLst>
        </pc:spChg>
        <pc:spChg chg="add mod">
          <ac:chgData name="施淙綸" userId="359419bd-cd90-40d9-85cc-a27b17558fb8" providerId="ADAL" clId="{04E17CC4-FF18-4119-8650-E888974AF48C}" dt="2022-12-07T05:59:29.802" v="684"/>
          <ac:spMkLst>
            <pc:docMk/>
            <pc:sldMk cId="1980833584" sldId="354"/>
            <ac:spMk id="6" creationId="{1EE01F87-2B8B-BE41-3034-EE2F067AA443}"/>
          </ac:spMkLst>
        </pc:spChg>
      </pc:sldChg>
      <pc:sldChg chg="modSp mod">
        <pc:chgData name="施淙綸" userId="359419bd-cd90-40d9-85cc-a27b17558fb8" providerId="ADAL" clId="{04E17CC4-FF18-4119-8650-E888974AF48C}" dt="2022-12-07T06:48:51.768" v="1294" actId="20577"/>
        <pc:sldMkLst>
          <pc:docMk/>
          <pc:sldMk cId="2444468547" sldId="355"/>
        </pc:sldMkLst>
        <pc:spChg chg="mod">
          <ac:chgData name="施淙綸" userId="359419bd-cd90-40d9-85cc-a27b17558fb8" providerId="ADAL" clId="{04E17CC4-FF18-4119-8650-E888974AF48C}" dt="2022-12-07T06:48:51.768" v="1294" actId="20577"/>
          <ac:spMkLst>
            <pc:docMk/>
            <pc:sldMk cId="2444468547" sldId="355"/>
            <ac:spMk id="2" creationId="{45CC54B5-E248-0B3C-920F-AB9D5D8ACE47}"/>
          </ac:spMkLst>
        </pc:spChg>
      </pc:sldChg>
      <pc:sldChg chg="delSp modSp mod">
        <pc:chgData name="施淙綸" userId="359419bd-cd90-40d9-85cc-a27b17558fb8" providerId="ADAL" clId="{04E17CC4-FF18-4119-8650-E888974AF48C}" dt="2022-12-05T07:59:57.388" v="184" actId="20577"/>
        <pc:sldMkLst>
          <pc:docMk/>
          <pc:sldMk cId="878287354" sldId="356"/>
        </pc:sldMkLst>
        <pc:spChg chg="del mod">
          <ac:chgData name="施淙綸" userId="359419bd-cd90-40d9-85cc-a27b17558fb8" providerId="ADAL" clId="{04E17CC4-FF18-4119-8650-E888974AF48C}" dt="2022-12-05T07:53:51.168" v="16" actId="478"/>
          <ac:spMkLst>
            <pc:docMk/>
            <pc:sldMk cId="878287354" sldId="356"/>
            <ac:spMk id="5" creationId="{B3BC4DDA-780F-BA66-53CF-7FB04A08D165}"/>
          </ac:spMkLst>
        </pc:spChg>
        <pc:spChg chg="mod">
          <ac:chgData name="施淙綸" userId="359419bd-cd90-40d9-85cc-a27b17558fb8" providerId="ADAL" clId="{04E17CC4-FF18-4119-8650-E888974AF48C}" dt="2022-12-05T07:59:57.388" v="184" actId="20577"/>
          <ac:spMkLst>
            <pc:docMk/>
            <pc:sldMk cId="878287354" sldId="356"/>
            <ac:spMk id="8" creationId="{D4ACD06F-C73E-B7FE-3249-5A06D5949295}"/>
          </ac:spMkLst>
        </pc:spChg>
      </pc:sldChg>
      <pc:sldChg chg="modSp add mod">
        <pc:chgData name="施淙綸" userId="359419bd-cd90-40d9-85cc-a27b17558fb8" providerId="ADAL" clId="{04E17CC4-FF18-4119-8650-E888974AF48C}" dt="2022-12-07T07:08:48.368" v="1744" actId="1076"/>
        <pc:sldMkLst>
          <pc:docMk/>
          <pc:sldMk cId="584580795" sldId="358"/>
        </pc:sldMkLst>
        <pc:spChg chg="mod">
          <ac:chgData name="施淙綸" userId="359419bd-cd90-40d9-85cc-a27b17558fb8" providerId="ADAL" clId="{04E17CC4-FF18-4119-8650-E888974AF48C}" dt="2022-12-05T07:57:59.965" v="154" actId="20577"/>
          <ac:spMkLst>
            <pc:docMk/>
            <pc:sldMk cId="584580795" sldId="358"/>
            <ac:spMk id="4" creationId="{EDAE8A65-F648-4DFA-3748-75A9B1B82473}"/>
          </ac:spMkLst>
        </pc:spChg>
        <pc:spChg chg="mod">
          <ac:chgData name="施淙綸" userId="359419bd-cd90-40d9-85cc-a27b17558fb8" providerId="ADAL" clId="{04E17CC4-FF18-4119-8650-E888974AF48C}" dt="2022-12-07T07:08:48.368" v="1744" actId="1076"/>
          <ac:spMkLst>
            <pc:docMk/>
            <pc:sldMk cId="584580795" sldId="358"/>
            <ac:spMk id="8" creationId="{D4ACD06F-C73E-B7FE-3249-5A06D5949295}"/>
          </ac:spMkLst>
        </pc:spChg>
      </pc:sldChg>
      <pc:sldChg chg="modSp add del mod">
        <pc:chgData name="施淙綸" userId="359419bd-cd90-40d9-85cc-a27b17558fb8" providerId="ADAL" clId="{04E17CC4-FF18-4119-8650-E888974AF48C}" dt="2022-12-05T07:55:33.117" v="32" actId="47"/>
        <pc:sldMkLst>
          <pc:docMk/>
          <pc:sldMk cId="3239067662" sldId="358"/>
        </pc:sldMkLst>
        <pc:spChg chg="mod">
          <ac:chgData name="施淙綸" userId="359419bd-cd90-40d9-85cc-a27b17558fb8" providerId="ADAL" clId="{04E17CC4-FF18-4119-8650-E888974AF48C}" dt="2022-12-05T07:53:35.924" v="11" actId="20577"/>
          <ac:spMkLst>
            <pc:docMk/>
            <pc:sldMk cId="3239067662" sldId="358"/>
            <ac:spMk id="2" creationId="{A76636A9-5FDB-8E26-9795-D3472A90D79F}"/>
          </ac:spMkLst>
        </pc:spChg>
      </pc:sldChg>
      <pc:sldChg chg="modSp add del mod">
        <pc:chgData name="施淙綸" userId="359419bd-cd90-40d9-85cc-a27b17558fb8" providerId="ADAL" clId="{04E17CC4-FF18-4119-8650-E888974AF48C}" dt="2022-12-05T07:56:05.389" v="63" actId="47"/>
        <pc:sldMkLst>
          <pc:docMk/>
          <pc:sldMk cId="795951467" sldId="359"/>
        </pc:sldMkLst>
        <pc:spChg chg="mod">
          <ac:chgData name="施淙綸" userId="359419bd-cd90-40d9-85cc-a27b17558fb8" providerId="ADAL" clId="{04E17CC4-FF18-4119-8650-E888974AF48C}" dt="2022-12-05T07:55:39.522" v="62" actId="20577"/>
          <ac:spMkLst>
            <pc:docMk/>
            <pc:sldMk cId="795951467" sldId="359"/>
            <ac:spMk id="4" creationId="{EDAE8A65-F648-4DFA-3748-75A9B1B82473}"/>
          </ac:spMkLst>
        </pc:spChg>
      </pc:sldChg>
      <pc:sldChg chg="modSp add mod">
        <pc:chgData name="施淙綸" userId="359419bd-cd90-40d9-85cc-a27b17558fb8" providerId="ADAL" clId="{04E17CC4-FF18-4119-8650-E888974AF48C}" dt="2022-12-05T08:00:34.723" v="195" actId="14100"/>
        <pc:sldMkLst>
          <pc:docMk/>
          <pc:sldMk cId="3734414749" sldId="359"/>
        </pc:sldMkLst>
        <pc:spChg chg="mod">
          <ac:chgData name="施淙綸" userId="359419bd-cd90-40d9-85cc-a27b17558fb8" providerId="ADAL" clId="{04E17CC4-FF18-4119-8650-E888974AF48C}" dt="2022-12-05T08:00:34.723" v="195" actId="14100"/>
          <ac:spMkLst>
            <pc:docMk/>
            <pc:sldMk cId="3734414749" sldId="359"/>
            <ac:spMk id="8" creationId="{D4ACD06F-C73E-B7FE-3249-5A06D5949295}"/>
          </ac:spMkLst>
        </pc:spChg>
      </pc:sldChg>
      <pc:sldChg chg="addSp delSp modSp add mod">
        <pc:chgData name="施淙綸" userId="359419bd-cd90-40d9-85cc-a27b17558fb8" providerId="ADAL" clId="{04E17CC4-FF18-4119-8650-E888974AF48C}" dt="2022-12-05T08:09:56.996" v="216"/>
        <pc:sldMkLst>
          <pc:docMk/>
          <pc:sldMk cId="2734581854" sldId="360"/>
        </pc:sldMkLst>
        <pc:grpChg chg="del">
          <ac:chgData name="施淙綸" userId="359419bd-cd90-40d9-85cc-a27b17558fb8" providerId="ADAL" clId="{04E17CC4-FF18-4119-8650-E888974AF48C}" dt="2022-12-05T08:09:14.378" v="206" actId="165"/>
          <ac:grpSpMkLst>
            <pc:docMk/>
            <pc:sldMk cId="2734581854" sldId="360"/>
            <ac:grpSpMk id="11" creationId="{7B64CEC1-CC21-233B-14A1-05C89F3B3CB6}"/>
          </ac:grpSpMkLst>
        </pc:grpChg>
        <pc:picChg chg="add mod ord">
          <ac:chgData name="施淙綸" userId="359419bd-cd90-40d9-85cc-a27b17558fb8" providerId="ADAL" clId="{04E17CC4-FF18-4119-8650-E888974AF48C}" dt="2022-12-05T08:09:56.996" v="216"/>
          <ac:picMkLst>
            <pc:docMk/>
            <pc:sldMk cId="2734581854" sldId="360"/>
            <ac:picMk id="6" creationId="{4D2A812F-C625-F688-36B3-B94921D38319}"/>
          </ac:picMkLst>
        </pc:picChg>
        <pc:picChg chg="del mod topLvl">
          <ac:chgData name="施淙綸" userId="359419bd-cd90-40d9-85cc-a27b17558fb8" providerId="ADAL" clId="{04E17CC4-FF18-4119-8650-E888974AF48C}" dt="2022-12-05T08:09:36.441" v="215" actId="478"/>
          <ac:picMkLst>
            <pc:docMk/>
            <pc:sldMk cId="2734581854" sldId="360"/>
            <ac:picMk id="10" creationId="{579FF5A8-2729-BA48-5B83-9355320365BB}"/>
          </ac:picMkLst>
        </pc:picChg>
        <pc:cxnChg chg="del mod topLvl">
          <ac:chgData name="施淙綸" userId="359419bd-cd90-40d9-85cc-a27b17558fb8" providerId="ADAL" clId="{04E17CC4-FF18-4119-8650-E888974AF48C}" dt="2022-12-05T08:09:17.313" v="207" actId="478"/>
          <ac:cxnSpMkLst>
            <pc:docMk/>
            <pc:sldMk cId="2734581854" sldId="360"/>
            <ac:cxnSpMk id="9" creationId="{4AD2BA31-644B-A680-E019-37064F6BC417}"/>
          </ac:cxnSpMkLst>
        </pc:cxnChg>
      </pc:sldChg>
      <pc:sldChg chg="add del ord">
        <pc:chgData name="施淙綸" userId="359419bd-cd90-40d9-85cc-a27b17558fb8" providerId="ADAL" clId="{04E17CC4-FF18-4119-8650-E888974AF48C}" dt="2022-12-05T08:08:28.559" v="199" actId="47"/>
        <pc:sldMkLst>
          <pc:docMk/>
          <pc:sldMk cId="4062749695" sldId="360"/>
        </pc:sldMkLst>
      </pc:sldChg>
      <pc:sldChg chg="addSp delSp modSp add del mod ord">
        <pc:chgData name="施淙綸" userId="359419bd-cd90-40d9-85cc-a27b17558fb8" providerId="ADAL" clId="{04E17CC4-FF18-4119-8650-E888974AF48C}" dt="2022-12-05T08:14:49.348" v="327" actId="47"/>
        <pc:sldMkLst>
          <pc:docMk/>
          <pc:sldMk cId="2040013364" sldId="361"/>
        </pc:sldMkLst>
        <pc:spChg chg="mod">
          <ac:chgData name="施淙綸" userId="359419bd-cd90-40d9-85cc-a27b17558fb8" providerId="ADAL" clId="{04E17CC4-FF18-4119-8650-E888974AF48C}" dt="2022-12-05T08:11:48.613" v="232" actId="20577"/>
          <ac:spMkLst>
            <pc:docMk/>
            <pc:sldMk cId="2040013364" sldId="361"/>
            <ac:spMk id="2" creationId="{8F1D5CDB-6469-7647-93FB-954C0B0889C0}"/>
          </ac:spMkLst>
        </pc:spChg>
        <pc:spChg chg="mod">
          <ac:chgData name="施淙綸" userId="359419bd-cd90-40d9-85cc-a27b17558fb8" providerId="ADAL" clId="{04E17CC4-FF18-4119-8650-E888974AF48C}" dt="2022-12-05T08:13:33.462" v="257" actId="1076"/>
          <ac:spMkLst>
            <pc:docMk/>
            <pc:sldMk cId="2040013364" sldId="361"/>
            <ac:spMk id="4" creationId="{3E956DD3-BBEC-A7E5-8723-D816ECF389E8}"/>
          </ac:spMkLst>
        </pc:spChg>
        <pc:spChg chg="add del mod">
          <ac:chgData name="施淙綸" userId="359419bd-cd90-40d9-85cc-a27b17558fb8" providerId="ADAL" clId="{04E17CC4-FF18-4119-8650-E888974AF48C}" dt="2022-12-05T08:13:42.401" v="261" actId="478"/>
          <ac:spMkLst>
            <pc:docMk/>
            <pc:sldMk cId="2040013364" sldId="361"/>
            <ac:spMk id="6" creationId="{BF252E38-7ED9-0F73-34DC-67ACA17A0E42}"/>
          </ac:spMkLst>
        </pc:spChg>
        <pc:spChg chg="del">
          <ac:chgData name="施淙綸" userId="359419bd-cd90-40d9-85cc-a27b17558fb8" providerId="ADAL" clId="{04E17CC4-FF18-4119-8650-E888974AF48C}" dt="2022-12-05T08:13:37.530" v="258" actId="478"/>
          <ac:spMkLst>
            <pc:docMk/>
            <pc:sldMk cId="2040013364" sldId="361"/>
            <ac:spMk id="8" creationId="{70A1C66C-1780-A5AA-1E38-CA75DD7EAAD5}"/>
          </ac:spMkLst>
        </pc:spChg>
        <pc:spChg chg="del">
          <ac:chgData name="施淙綸" userId="359419bd-cd90-40d9-85cc-a27b17558fb8" providerId="ADAL" clId="{04E17CC4-FF18-4119-8650-E888974AF48C}" dt="2022-12-05T08:13:37.530" v="258" actId="478"/>
          <ac:spMkLst>
            <pc:docMk/>
            <pc:sldMk cId="2040013364" sldId="361"/>
            <ac:spMk id="9" creationId="{F7EDB269-AC1C-A787-7985-BE1C8FC32273}"/>
          </ac:spMkLst>
        </pc:spChg>
        <pc:spChg chg="add mod">
          <ac:chgData name="施淙綸" userId="359419bd-cd90-40d9-85cc-a27b17558fb8" providerId="ADAL" clId="{04E17CC4-FF18-4119-8650-E888974AF48C}" dt="2022-12-05T08:13:52.046" v="262"/>
          <ac:spMkLst>
            <pc:docMk/>
            <pc:sldMk cId="2040013364" sldId="361"/>
            <ac:spMk id="10" creationId="{1B6883E4-8168-5402-EC39-06F72F666913}"/>
          </ac:spMkLst>
        </pc:spChg>
        <pc:picChg chg="del">
          <ac:chgData name="施淙綸" userId="359419bd-cd90-40d9-85cc-a27b17558fb8" providerId="ADAL" clId="{04E17CC4-FF18-4119-8650-E888974AF48C}" dt="2022-12-05T08:13:37.530" v="258" actId="478"/>
          <ac:picMkLst>
            <pc:docMk/>
            <pc:sldMk cId="2040013364" sldId="361"/>
            <ac:picMk id="7" creationId="{9A08586E-1A14-218A-CB6D-3AD2AD06AD91}"/>
          </ac:picMkLst>
        </pc:picChg>
        <pc:picChg chg="add mod">
          <ac:chgData name="施淙綸" userId="359419bd-cd90-40d9-85cc-a27b17558fb8" providerId="ADAL" clId="{04E17CC4-FF18-4119-8650-E888974AF48C}" dt="2022-12-05T08:14:00.605" v="263" actId="1076"/>
          <ac:picMkLst>
            <pc:docMk/>
            <pc:sldMk cId="2040013364" sldId="361"/>
            <ac:picMk id="1026" creationId="{015F9345-0FA3-0398-FBA1-73B3C682CF17}"/>
          </ac:picMkLst>
        </pc:picChg>
      </pc:sldChg>
      <pc:sldChg chg="addSp delSp modSp add mod ord">
        <pc:chgData name="施淙綸" userId="359419bd-cd90-40d9-85cc-a27b17558fb8" providerId="ADAL" clId="{04E17CC4-FF18-4119-8650-E888974AF48C}" dt="2022-12-05T08:19:10.753" v="583" actId="20577"/>
        <pc:sldMkLst>
          <pc:docMk/>
          <pc:sldMk cId="3813223782" sldId="362"/>
        </pc:sldMkLst>
        <pc:spChg chg="mod">
          <ac:chgData name="施淙綸" userId="359419bd-cd90-40d9-85cc-a27b17558fb8" providerId="ADAL" clId="{04E17CC4-FF18-4119-8650-E888974AF48C}" dt="2022-12-05T08:19:10.753" v="583" actId="20577"/>
          <ac:spMkLst>
            <pc:docMk/>
            <pc:sldMk cId="3813223782" sldId="362"/>
            <ac:spMk id="2" creationId="{F97610B4-0A9A-24C4-D134-AAC4848B6A43}"/>
          </ac:spMkLst>
        </pc:spChg>
        <pc:spChg chg="mod">
          <ac:chgData name="施淙綸" userId="359419bd-cd90-40d9-85cc-a27b17558fb8" providerId="ADAL" clId="{04E17CC4-FF18-4119-8650-E888974AF48C}" dt="2022-12-05T08:14:21.338" v="298" actId="20577"/>
          <ac:spMkLst>
            <pc:docMk/>
            <pc:sldMk cId="3813223782" sldId="362"/>
            <ac:spMk id="4" creationId="{E89052F3-A1D6-19F2-B020-8FCAE95F6510}"/>
          </ac:spMkLst>
        </pc:spChg>
        <pc:spChg chg="mod ord">
          <ac:chgData name="施淙綸" userId="359419bd-cd90-40d9-85cc-a27b17558fb8" providerId="ADAL" clId="{04E17CC4-FF18-4119-8650-E888974AF48C}" dt="2022-12-05T08:18:39.842" v="566" actId="1076"/>
          <ac:spMkLst>
            <pc:docMk/>
            <pc:sldMk cId="3813223782" sldId="362"/>
            <ac:spMk id="8" creationId="{338FC5EB-53AC-35E5-6DAB-3E305AB53419}"/>
          </ac:spMkLst>
        </pc:spChg>
        <pc:spChg chg="add del mod ord">
          <ac:chgData name="施淙綸" userId="359419bd-cd90-40d9-85cc-a27b17558fb8" providerId="ADAL" clId="{04E17CC4-FF18-4119-8650-E888974AF48C}" dt="2022-12-05T08:18:27.184" v="565" actId="478"/>
          <ac:spMkLst>
            <pc:docMk/>
            <pc:sldMk cId="3813223782" sldId="362"/>
            <ac:spMk id="9" creationId="{FC5C6A0C-434F-EA32-950B-350EC6B33025}"/>
          </ac:spMkLst>
        </pc:spChg>
        <pc:picChg chg="add mod">
          <ac:chgData name="施淙綸" userId="359419bd-cd90-40d9-85cc-a27b17558fb8" providerId="ADAL" clId="{04E17CC4-FF18-4119-8650-E888974AF48C}" dt="2022-12-05T08:18:22.168" v="562" actId="167"/>
          <ac:picMkLst>
            <pc:docMk/>
            <pc:sldMk cId="3813223782" sldId="362"/>
            <ac:picMk id="5" creationId="{5AD5648B-0968-EB78-98F7-8A88639C955F}"/>
          </ac:picMkLst>
        </pc:picChg>
        <pc:picChg chg="add del mod ord">
          <ac:chgData name="施淙綸" userId="359419bd-cd90-40d9-85cc-a27b17558fb8" providerId="ADAL" clId="{04E17CC4-FF18-4119-8650-E888974AF48C}" dt="2022-12-05T08:18:23.480" v="563" actId="478"/>
          <ac:picMkLst>
            <pc:docMk/>
            <pc:sldMk cId="3813223782" sldId="362"/>
            <ac:picMk id="6" creationId="{E3B40EE4-03F5-716A-F6E2-F0CC574C103E}"/>
          </ac:picMkLst>
        </pc:picChg>
        <pc:picChg chg="del">
          <ac:chgData name="施淙綸" userId="359419bd-cd90-40d9-85cc-a27b17558fb8" providerId="ADAL" clId="{04E17CC4-FF18-4119-8650-E888974AF48C}" dt="2022-12-05T08:14:31.847" v="302" actId="478"/>
          <ac:picMkLst>
            <pc:docMk/>
            <pc:sldMk cId="3813223782" sldId="362"/>
            <ac:picMk id="7" creationId="{0D6123A2-A607-962C-1F73-721B23B0BEFA}"/>
          </ac:picMkLst>
        </pc:picChg>
      </pc:sldChg>
      <pc:sldChg chg="add del">
        <pc:chgData name="施淙綸" userId="359419bd-cd90-40d9-85cc-a27b17558fb8" providerId="ADAL" clId="{04E17CC4-FF18-4119-8650-E888974AF48C}" dt="2022-12-05T08:18:42.316" v="567" actId="47"/>
        <pc:sldMkLst>
          <pc:docMk/>
          <pc:sldMk cId="1500547850" sldId="363"/>
        </pc:sldMkLst>
      </pc:sldChg>
      <pc:sldChg chg="addSp delSp modSp add mod modTransition modAnim">
        <pc:chgData name="施淙綸" userId="359419bd-cd90-40d9-85cc-a27b17558fb8" providerId="ADAL" clId="{04E17CC4-FF18-4119-8650-E888974AF48C}" dt="2022-12-07T06:46:54.796" v="1283" actId="20577"/>
        <pc:sldMkLst>
          <pc:docMk/>
          <pc:sldMk cId="3489508219" sldId="363"/>
        </pc:sldMkLst>
        <pc:spChg chg="mod">
          <ac:chgData name="施淙綸" userId="359419bd-cd90-40d9-85cc-a27b17558fb8" providerId="ADAL" clId="{04E17CC4-FF18-4119-8650-E888974AF48C}" dt="2022-12-07T06:46:54.796" v="1283" actId="20577"/>
          <ac:spMkLst>
            <pc:docMk/>
            <pc:sldMk cId="3489508219" sldId="363"/>
            <ac:spMk id="4" creationId="{3738A43F-8766-C034-5CEE-E3A2AA6ABCEC}"/>
          </ac:spMkLst>
        </pc:spChg>
        <pc:spChg chg="add del mod">
          <ac:chgData name="施淙綸" userId="359419bd-cd90-40d9-85cc-a27b17558fb8" providerId="ADAL" clId="{04E17CC4-FF18-4119-8650-E888974AF48C}" dt="2022-12-07T05:59:45.381" v="698" actId="478"/>
          <ac:spMkLst>
            <pc:docMk/>
            <pc:sldMk cId="3489508219" sldId="363"/>
            <ac:spMk id="5" creationId="{4D28C3BE-832D-35C3-343D-E6669E55B3D4}"/>
          </ac:spMkLst>
        </pc:spChg>
        <pc:spChg chg="del">
          <ac:chgData name="施淙綸" userId="359419bd-cd90-40d9-85cc-a27b17558fb8" providerId="ADAL" clId="{04E17CC4-FF18-4119-8650-E888974AF48C}" dt="2022-12-07T05:59:36.054" v="687" actId="478"/>
          <ac:spMkLst>
            <pc:docMk/>
            <pc:sldMk cId="3489508219" sldId="363"/>
            <ac:spMk id="6" creationId="{1EE01F87-2B8B-BE41-3034-EE2F067AA443}"/>
          </ac:spMkLst>
        </pc:spChg>
        <pc:spChg chg="add del mod">
          <ac:chgData name="施淙綸" userId="359419bd-cd90-40d9-85cc-a27b17558fb8" providerId="ADAL" clId="{04E17CC4-FF18-4119-8650-E888974AF48C}" dt="2022-12-07T06:01:06.516" v="718" actId="478"/>
          <ac:spMkLst>
            <pc:docMk/>
            <pc:sldMk cId="3489508219" sldId="363"/>
            <ac:spMk id="7" creationId="{3408AC49-0218-8E70-ED66-B8AE0B441136}"/>
          </ac:spMkLst>
        </pc:spChg>
        <pc:spChg chg="add del mod">
          <ac:chgData name="施淙綸" userId="359419bd-cd90-40d9-85cc-a27b17558fb8" providerId="ADAL" clId="{04E17CC4-FF18-4119-8650-E888974AF48C}" dt="2022-12-07T06:00:10.903" v="703" actId="478"/>
          <ac:spMkLst>
            <pc:docMk/>
            <pc:sldMk cId="3489508219" sldId="363"/>
            <ac:spMk id="8" creationId="{4E78C68D-6F8C-259F-29D6-9A8FA0A5F4E1}"/>
          </ac:spMkLst>
        </pc:spChg>
        <pc:spChg chg="add del">
          <ac:chgData name="施淙綸" userId="359419bd-cd90-40d9-85cc-a27b17558fb8" providerId="ADAL" clId="{04E17CC4-FF18-4119-8650-E888974AF48C}" dt="2022-12-07T06:00:19.408" v="705" actId="478"/>
          <ac:spMkLst>
            <pc:docMk/>
            <pc:sldMk cId="3489508219" sldId="363"/>
            <ac:spMk id="9" creationId="{0CF58540-15F5-9030-1962-C84F4B93635D}"/>
          </ac:spMkLst>
        </pc:spChg>
        <pc:spChg chg="add del mod">
          <ac:chgData name="施淙綸" userId="359419bd-cd90-40d9-85cc-a27b17558fb8" providerId="ADAL" clId="{04E17CC4-FF18-4119-8650-E888974AF48C}" dt="2022-12-07T06:02:05.766" v="724"/>
          <ac:spMkLst>
            <pc:docMk/>
            <pc:sldMk cId="3489508219" sldId="363"/>
            <ac:spMk id="10" creationId="{7AAAEC8A-E780-3888-BC85-7A1807DDEE76}"/>
          </ac:spMkLst>
        </pc:spChg>
        <pc:spChg chg="add mod">
          <ac:chgData name="施淙綸" userId="359419bd-cd90-40d9-85cc-a27b17558fb8" providerId="ADAL" clId="{04E17CC4-FF18-4119-8650-E888974AF48C}" dt="2022-12-07T06:14:05.053" v="855" actId="207"/>
          <ac:spMkLst>
            <pc:docMk/>
            <pc:sldMk cId="3489508219" sldId="363"/>
            <ac:spMk id="11" creationId="{257F6E0C-28A1-F755-CC7E-7A38D5DD146F}"/>
          </ac:spMkLst>
        </pc:spChg>
        <pc:spChg chg="add mod">
          <ac:chgData name="施淙綸" userId="359419bd-cd90-40d9-85cc-a27b17558fb8" providerId="ADAL" clId="{04E17CC4-FF18-4119-8650-E888974AF48C}" dt="2022-12-07T06:14:05.053" v="855" actId="207"/>
          <ac:spMkLst>
            <pc:docMk/>
            <pc:sldMk cId="3489508219" sldId="363"/>
            <ac:spMk id="12" creationId="{61ABEA11-4715-922B-958D-AB1213E22397}"/>
          </ac:spMkLst>
        </pc:spChg>
        <pc:spChg chg="add mod">
          <ac:chgData name="施淙綸" userId="359419bd-cd90-40d9-85cc-a27b17558fb8" providerId="ADAL" clId="{04E17CC4-FF18-4119-8650-E888974AF48C}" dt="2022-12-07T06:14:05.053" v="855" actId="207"/>
          <ac:spMkLst>
            <pc:docMk/>
            <pc:sldMk cId="3489508219" sldId="363"/>
            <ac:spMk id="13" creationId="{4937B165-F288-25B0-7A7C-19F19CF1AA2A}"/>
          </ac:spMkLst>
        </pc:spChg>
        <pc:spChg chg="add mod">
          <ac:chgData name="施淙綸" userId="359419bd-cd90-40d9-85cc-a27b17558fb8" providerId="ADAL" clId="{04E17CC4-FF18-4119-8650-E888974AF48C}" dt="2022-12-07T06:14:05.053" v="855" actId="207"/>
          <ac:spMkLst>
            <pc:docMk/>
            <pc:sldMk cId="3489508219" sldId="363"/>
            <ac:spMk id="14" creationId="{F910330A-43B1-F5CE-0750-065F351D3E92}"/>
          </ac:spMkLst>
        </pc:spChg>
        <pc:spChg chg="add mod">
          <ac:chgData name="施淙綸" userId="359419bd-cd90-40d9-85cc-a27b17558fb8" providerId="ADAL" clId="{04E17CC4-FF18-4119-8650-E888974AF48C}" dt="2022-12-07T06:14:05.053" v="855" actId="207"/>
          <ac:spMkLst>
            <pc:docMk/>
            <pc:sldMk cId="3489508219" sldId="363"/>
            <ac:spMk id="15" creationId="{2634CD4C-3547-9E56-E320-A8BD58C321BB}"/>
          </ac:spMkLst>
        </pc:spChg>
        <pc:spChg chg="add del mod">
          <ac:chgData name="施淙綸" userId="359419bd-cd90-40d9-85cc-a27b17558fb8" providerId="ADAL" clId="{04E17CC4-FF18-4119-8650-E888974AF48C}" dt="2022-12-07T06:16:24.360" v="993" actId="478"/>
          <ac:spMkLst>
            <pc:docMk/>
            <pc:sldMk cId="3489508219" sldId="363"/>
            <ac:spMk id="34" creationId="{E6B7EDE8-1359-60C5-DBF0-E68AB682EC2D}"/>
          </ac:spMkLst>
        </pc:spChg>
        <pc:grpChg chg="add mod">
          <ac:chgData name="施淙綸" userId="359419bd-cd90-40d9-85cc-a27b17558fb8" providerId="ADAL" clId="{04E17CC4-FF18-4119-8650-E888974AF48C}" dt="2022-12-07T06:16:27.773" v="995" actId="1076"/>
          <ac:grpSpMkLst>
            <pc:docMk/>
            <pc:sldMk cId="3489508219" sldId="363"/>
            <ac:grpSpMk id="33" creationId="{E4668632-8E30-F346-6108-E28795CB8062}"/>
          </ac:grpSpMkLst>
        </pc:grpChg>
        <pc:cxnChg chg="add mod">
          <ac:chgData name="施淙綸" userId="359419bd-cd90-40d9-85cc-a27b17558fb8" providerId="ADAL" clId="{04E17CC4-FF18-4119-8650-E888974AF48C}" dt="2022-12-07T06:14:24.159" v="856" actId="208"/>
          <ac:cxnSpMkLst>
            <pc:docMk/>
            <pc:sldMk cId="3489508219" sldId="363"/>
            <ac:cxnSpMk id="17" creationId="{D7460558-A30D-469E-2A6A-95C32E00242B}"/>
          </ac:cxnSpMkLst>
        </pc:cxnChg>
        <pc:cxnChg chg="add mod">
          <ac:chgData name="施淙綸" userId="359419bd-cd90-40d9-85cc-a27b17558fb8" providerId="ADAL" clId="{04E17CC4-FF18-4119-8650-E888974AF48C}" dt="2022-12-07T06:14:24.159" v="856" actId="208"/>
          <ac:cxnSpMkLst>
            <pc:docMk/>
            <pc:sldMk cId="3489508219" sldId="363"/>
            <ac:cxnSpMk id="20" creationId="{AE8EB2F2-5C52-DEF6-9AA5-8B0C961B9605}"/>
          </ac:cxnSpMkLst>
        </pc:cxnChg>
        <pc:cxnChg chg="add mod">
          <ac:chgData name="施淙綸" userId="359419bd-cd90-40d9-85cc-a27b17558fb8" providerId="ADAL" clId="{04E17CC4-FF18-4119-8650-E888974AF48C}" dt="2022-12-07T06:14:24.159" v="856" actId="208"/>
          <ac:cxnSpMkLst>
            <pc:docMk/>
            <pc:sldMk cId="3489508219" sldId="363"/>
            <ac:cxnSpMk id="23" creationId="{EE6649F9-1BA3-4C7F-1300-6A0999A21939}"/>
          </ac:cxnSpMkLst>
        </pc:cxnChg>
        <pc:cxnChg chg="add mod">
          <ac:chgData name="施淙綸" userId="359419bd-cd90-40d9-85cc-a27b17558fb8" providerId="ADAL" clId="{04E17CC4-FF18-4119-8650-E888974AF48C}" dt="2022-12-07T06:14:24.159" v="856" actId="208"/>
          <ac:cxnSpMkLst>
            <pc:docMk/>
            <pc:sldMk cId="3489508219" sldId="363"/>
            <ac:cxnSpMk id="26" creationId="{BA80DAB6-588F-2EA1-621B-8A67AC9FB7E9}"/>
          </ac:cxnSpMkLst>
        </pc:cxnChg>
      </pc:sldChg>
      <pc:sldChg chg="addSp delSp modSp add mod modTransition modShow chgLayout">
        <pc:chgData name="施淙綸" userId="359419bd-cd90-40d9-85cc-a27b17558fb8" providerId="ADAL" clId="{04E17CC4-FF18-4119-8650-E888974AF48C}" dt="2022-12-07T09:12:22.904" v="3348" actId="729"/>
        <pc:sldMkLst>
          <pc:docMk/>
          <pc:sldMk cId="315974042" sldId="364"/>
        </pc:sldMkLst>
        <pc:spChg chg="mod ord">
          <ac:chgData name="施淙綸" userId="359419bd-cd90-40d9-85cc-a27b17558fb8" providerId="ADAL" clId="{04E17CC4-FF18-4119-8650-E888974AF48C}" dt="2022-12-07T06:24:26.470" v="1153" actId="700"/>
          <ac:spMkLst>
            <pc:docMk/>
            <pc:sldMk cId="315974042" sldId="364"/>
            <ac:spMk id="2" creationId="{1C2958B8-0484-748E-7608-C58E47C2B903}"/>
          </ac:spMkLst>
        </pc:spChg>
        <pc:spChg chg="mod ord">
          <ac:chgData name="施淙綸" userId="359419bd-cd90-40d9-85cc-a27b17558fb8" providerId="ADAL" clId="{04E17CC4-FF18-4119-8650-E888974AF48C}" dt="2022-12-07T06:24:29.962" v="1155" actId="1076"/>
          <ac:spMkLst>
            <pc:docMk/>
            <pc:sldMk cId="315974042" sldId="364"/>
            <ac:spMk id="3" creationId="{840F4354-D306-5FD7-B1B5-0460AEFCF7C0}"/>
          </ac:spMkLst>
        </pc:spChg>
        <pc:spChg chg="mod ord">
          <ac:chgData name="施淙綸" userId="359419bd-cd90-40d9-85cc-a27b17558fb8" providerId="ADAL" clId="{04E17CC4-FF18-4119-8650-E888974AF48C}" dt="2022-12-07T07:30:24.755" v="2154" actId="1076"/>
          <ac:spMkLst>
            <pc:docMk/>
            <pc:sldMk cId="315974042" sldId="364"/>
            <ac:spMk id="4" creationId="{3738A43F-8766-C034-5CEE-E3A2AA6ABCEC}"/>
          </ac:spMkLst>
        </pc:spChg>
        <pc:spChg chg="mod topLvl">
          <ac:chgData name="施淙綸" userId="359419bd-cd90-40d9-85cc-a27b17558fb8" providerId="ADAL" clId="{04E17CC4-FF18-4119-8650-E888974AF48C}" dt="2022-12-07T07:30:27.776" v="2155" actId="164"/>
          <ac:spMkLst>
            <pc:docMk/>
            <pc:sldMk cId="315974042" sldId="364"/>
            <ac:spMk id="11" creationId="{257F6E0C-28A1-F755-CC7E-7A38D5DD146F}"/>
          </ac:spMkLst>
        </pc:spChg>
        <pc:spChg chg="mod topLvl">
          <ac:chgData name="施淙綸" userId="359419bd-cd90-40d9-85cc-a27b17558fb8" providerId="ADAL" clId="{04E17CC4-FF18-4119-8650-E888974AF48C}" dt="2022-12-07T07:30:27.776" v="2155" actId="164"/>
          <ac:spMkLst>
            <pc:docMk/>
            <pc:sldMk cId="315974042" sldId="364"/>
            <ac:spMk id="12" creationId="{61ABEA11-4715-922B-958D-AB1213E22397}"/>
          </ac:spMkLst>
        </pc:spChg>
        <pc:spChg chg="mod topLvl">
          <ac:chgData name="施淙綸" userId="359419bd-cd90-40d9-85cc-a27b17558fb8" providerId="ADAL" clId="{04E17CC4-FF18-4119-8650-E888974AF48C}" dt="2022-12-07T07:30:27.776" v="2155" actId="164"/>
          <ac:spMkLst>
            <pc:docMk/>
            <pc:sldMk cId="315974042" sldId="364"/>
            <ac:spMk id="13" creationId="{4937B165-F288-25B0-7A7C-19F19CF1AA2A}"/>
          </ac:spMkLst>
        </pc:spChg>
        <pc:spChg chg="mod topLvl">
          <ac:chgData name="施淙綸" userId="359419bd-cd90-40d9-85cc-a27b17558fb8" providerId="ADAL" clId="{04E17CC4-FF18-4119-8650-E888974AF48C}" dt="2022-12-07T07:36:33.609" v="2275" actId="1076"/>
          <ac:spMkLst>
            <pc:docMk/>
            <pc:sldMk cId="315974042" sldId="364"/>
            <ac:spMk id="14" creationId="{F910330A-43B1-F5CE-0750-065F351D3E92}"/>
          </ac:spMkLst>
        </pc:spChg>
        <pc:spChg chg="mod topLvl">
          <ac:chgData name="施淙綸" userId="359419bd-cd90-40d9-85cc-a27b17558fb8" providerId="ADAL" clId="{04E17CC4-FF18-4119-8650-E888974AF48C}" dt="2022-12-07T07:30:27.776" v="2155" actId="164"/>
          <ac:spMkLst>
            <pc:docMk/>
            <pc:sldMk cId="315974042" sldId="364"/>
            <ac:spMk id="15" creationId="{2634CD4C-3547-9E56-E320-A8BD58C321BB}"/>
          </ac:spMkLst>
        </pc:spChg>
        <pc:spChg chg="add mod topLvl">
          <ac:chgData name="施淙綸" userId="359419bd-cd90-40d9-85cc-a27b17558fb8" providerId="ADAL" clId="{04E17CC4-FF18-4119-8650-E888974AF48C}" dt="2022-12-07T07:30:27.776" v="2155" actId="164"/>
          <ac:spMkLst>
            <pc:docMk/>
            <pc:sldMk cId="315974042" sldId="364"/>
            <ac:spMk id="18" creationId="{F8C37F1D-0F8D-3A47-9702-46FD221AF72A}"/>
          </ac:spMkLst>
        </pc:spChg>
        <pc:spChg chg="add del mod">
          <ac:chgData name="施淙綸" userId="359419bd-cd90-40d9-85cc-a27b17558fb8" providerId="ADAL" clId="{04E17CC4-FF18-4119-8650-E888974AF48C}" dt="2022-12-07T06:20:37.088" v="1073" actId="478"/>
          <ac:spMkLst>
            <pc:docMk/>
            <pc:sldMk cId="315974042" sldId="364"/>
            <ac:spMk id="25" creationId="{CDB742B9-865D-B104-A627-3D64BD5FC3C2}"/>
          </ac:spMkLst>
        </pc:spChg>
        <pc:spChg chg="add mod topLvl">
          <ac:chgData name="施淙綸" userId="359419bd-cd90-40d9-85cc-a27b17558fb8" providerId="ADAL" clId="{04E17CC4-FF18-4119-8650-E888974AF48C}" dt="2022-12-07T07:30:27.776" v="2155" actId="164"/>
          <ac:spMkLst>
            <pc:docMk/>
            <pc:sldMk cId="315974042" sldId="364"/>
            <ac:spMk id="31" creationId="{CE81749E-1A79-3754-1D1F-4B9D115DAF3F}"/>
          </ac:spMkLst>
        </pc:spChg>
        <pc:spChg chg="add mod topLvl">
          <ac:chgData name="施淙綸" userId="359419bd-cd90-40d9-85cc-a27b17558fb8" providerId="ADAL" clId="{04E17CC4-FF18-4119-8650-E888974AF48C}" dt="2022-12-07T07:30:27.776" v="2155" actId="164"/>
          <ac:spMkLst>
            <pc:docMk/>
            <pc:sldMk cId="315974042" sldId="364"/>
            <ac:spMk id="39" creationId="{9E160880-13C3-DBAD-6C10-2E0375169F6B}"/>
          </ac:spMkLst>
        </pc:spChg>
        <pc:spChg chg="add mod topLvl">
          <ac:chgData name="施淙綸" userId="359419bd-cd90-40d9-85cc-a27b17558fb8" providerId="ADAL" clId="{04E17CC4-FF18-4119-8650-E888974AF48C}" dt="2022-12-07T07:30:27.776" v="2155" actId="164"/>
          <ac:spMkLst>
            <pc:docMk/>
            <pc:sldMk cId="315974042" sldId="364"/>
            <ac:spMk id="47" creationId="{DF5D4096-2229-139A-68F0-0AA1AA771971}"/>
          </ac:spMkLst>
        </pc:spChg>
        <pc:spChg chg="add mod topLvl">
          <ac:chgData name="施淙綸" userId="359419bd-cd90-40d9-85cc-a27b17558fb8" providerId="ADAL" clId="{04E17CC4-FF18-4119-8650-E888974AF48C}" dt="2022-12-07T07:30:27.776" v="2155" actId="164"/>
          <ac:spMkLst>
            <pc:docMk/>
            <pc:sldMk cId="315974042" sldId="364"/>
            <ac:spMk id="53" creationId="{6FD3BD63-9FF0-4394-BC2C-83F03E031128}"/>
          </ac:spMkLst>
        </pc:spChg>
        <pc:spChg chg="add del mod ord">
          <ac:chgData name="施淙綸" userId="359419bd-cd90-40d9-85cc-a27b17558fb8" providerId="ADAL" clId="{04E17CC4-FF18-4119-8650-E888974AF48C}" dt="2022-12-07T06:23:36.783" v="1140" actId="478"/>
          <ac:spMkLst>
            <pc:docMk/>
            <pc:sldMk cId="315974042" sldId="364"/>
            <ac:spMk id="126" creationId="{26B61ECD-39BC-5800-5EDE-C9092262F371}"/>
          </ac:spMkLst>
        </pc:spChg>
        <pc:spChg chg="add del mod ord">
          <ac:chgData name="施淙綸" userId="359419bd-cd90-40d9-85cc-a27b17558fb8" providerId="ADAL" clId="{04E17CC4-FF18-4119-8650-E888974AF48C}" dt="2022-12-07T06:24:31.981" v="1156" actId="478"/>
          <ac:spMkLst>
            <pc:docMk/>
            <pc:sldMk cId="315974042" sldId="364"/>
            <ac:spMk id="127" creationId="{15C7E18D-8E62-8855-A068-09BD47F439B2}"/>
          </ac:spMkLst>
        </pc:spChg>
        <pc:spChg chg="add mod topLvl">
          <ac:chgData name="施淙綸" userId="359419bd-cd90-40d9-85cc-a27b17558fb8" providerId="ADAL" clId="{04E17CC4-FF18-4119-8650-E888974AF48C}" dt="2022-12-07T07:30:27.776" v="2155" actId="164"/>
          <ac:spMkLst>
            <pc:docMk/>
            <pc:sldMk cId="315974042" sldId="364"/>
            <ac:spMk id="129" creationId="{60D0563C-0A95-EBA1-CFFF-13F8DB0BF708}"/>
          </ac:spMkLst>
        </pc:spChg>
        <pc:spChg chg="add mod topLvl">
          <ac:chgData name="施淙綸" userId="359419bd-cd90-40d9-85cc-a27b17558fb8" providerId="ADAL" clId="{04E17CC4-FF18-4119-8650-E888974AF48C}" dt="2022-12-07T07:30:27.776" v="2155" actId="164"/>
          <ac:spMkLst>
            <pc:docMk/>
            <pc:sldMk cId="315974042" sldId="364"/>
            <ac:spMk id="163" creationId="{073C43CE-5710-FA32-6AF3-4B2F7D76436A}"/>
          </ac:spMkLst>
        </pc:spChg>
        <pc:spChg chg="add mod topLvl">
          <ac:chgData name="施淙綸" userId="359419bd-cd90-40d9-85cc-a27b17558fb8" providerId="ADAL" clId="{04E17CC4-FF18-4119-8650-E888974AF48C}" dt="2022-12-07T07:30:27.776" v="2155" actId="164"/>
          <ac:spMkLst>
            <pc:docMk/>
            <pc:sldMk cId="315974042" sldId="364"/>
            <ac:spMk id="165" creationId="{C3A93FCE-399C-4284-817D-8B11DA54FA6D}"/>
          </ac:spMkLst>
        </pc:spChg>
        <pc:grpChg chg="add del mod">
          <ac:chgData name="施淙綸" userId="359419bd-cd90-40d9-85cc-a27b17558fb8" providerId="ADAL" clId="{04E17CC4-FF18-4119-8650-E888974AF48C}" dt="2022-12-07T06:19:02.311" v="1036" actId="165"/>
          <ac:grpSpMkLst>
            <pc:docMk/>
            <pc:sldMk cId="315974042" sldId="364"/>
            <ac:grpSpMk id="33" creationId="{E4668632-8E30-F346-6108-E28795CB8062}"/>
          </ac:grpSpMkLst>
        </pc:grpChg>
        <pc:grpChg chg="add del mod">
          <ac:chgData name="施淙綸" userId="359419bd-cd90-40d9-85cc-a27b17558fb8" providerId="ADAL" clId="{04E17CC4-FF18-4119-8650-E888974AF48C}" dt="2022-12-07T07:28:09.525" v="2129" actId="165"/>
          <ac:grpSpMkLst>
            <pc:docMk/>
            <pc:sldMk cId="315974042" sldId="364"/>
            <ac:grpSpMk id="178" creationId="{6E717C39-B96E-82F1-671E-64C2FABE1AE0}"/>
          </ac:grpSpMkLst>
        </pc:grpChg>
        <pc:grpChg chg="add mod">
          <ac:chgData name="施淙綸" userId="359419bd-cd90-40d9-85cc-a27b17558fb8" providerId="ADAL" clId="{04E17CC4-FF18-4119-8650-E888974AF48C}" dt="2022-12-07T07:30:27.776" v="2155" actId="164"/>
          <ac:grpSpMkLst>
            <pc:docMk/>
            <pc:sldMk cId="315974042" sldId="364"/>
            <ac:grpSpMk id="182" creationId="{9B9215AD-BDBC-6E61-6AA9-B8748C421408}"/>
          </ac:grpSpMkLst>
        </pc:grpChg>
        <pc:cxnChg chg="mod topLvl">
          <ac:chgData name="施淙綸" userId="359419bd-cd90-40d9-85cc-a27b17558fb8" providerId="ADAL" clId="{04E17CC4-FF18-4119-8650-E888974AF48C}" dt="2022-12-07T07:30:27.776" v="2155" actId="164"/>
          <ac:cxnSpMkLst>
            <pc:docMk/>
            <pc:sldMk cId="315974042" sldId="364"/>
            <ac:cxnSpMk id="17" creationId="{D7460558-A30D-469E-2A6A-95C32E00242B}"/>
          </ac:cxnSpMkLst>
        </pc:cxnChg>
        <pc:cxnChg chg="add mod topLvl">
          <ac:chgData name="施淙綸" userId="359419bd-cd90-40d9-85cc-a27b17558fb8" providerId="ADAL" clId="{04E17CC4-FF18-4119-8650-E888974AF48C}" dt="2022-12-07T07:30:27.776" v="2155" actId="164"/>
          <ac:cxnSpMkLst>
            <pc:docMk/>
            <pc:sldMk cId="315974042" sldId="364"/>
            <ac:cxnSpMk id="19" creationId="{C3A30A1F-8461-F715-FC65-E782BE64A77E}"/>
          </ac:cxnSpMkLst>
        </pc:cxnChg>
        <pc:cxnChg chg="mod topLvl">
          <ac:chgData name="施淙綸" userId="359419bd-cd90-40d9-85cc-a27b17558fb8" providerId="ADAL" clId="{04E17CC4-FF18-4119-8650-E888974AF48C}" dt="2022-12-07T07:36:33.609" v="2275" actId="1076"/>
          <ac:cxnSpMkLst>
            <pc:docMk/>
            <pc:sldMk cId="315974042" sldId="364"/>
            <ac:cxnSpMk id="20" creationId="{AE8EB2F2-5C52-DEF6-9AA5-8B0C961B9605}"/>
          </ac:cxnSpMkLst>
        </pc:cxnChg>
        <pc:cxnChg chg="mod topLvl">
          <ac:chgData name="施淙綸" userId="359419bd-cd90-40d9-85cc-a27b17558fb8" providerId="ADAL" clId="{04E17CC4-FF18-4119-8650-E888974AF48C}" dt="2022-12-07T07:30:27.776" v="2155" actId="164"/>
          <ac:cxnSpMkLst>
            <pc:docMk/>
            <pc:sldMk cId="315974042" sldId="364"/>
            <ac:cxnSpMk id="23" creationId="{EE6649F9-1BA3-4C7F-1300-6A0999A21939}"/>
          </ac:cxnSpMkLst>
        </pc:cxnChg>
        <pc:cxnChg chg="mod topLvl">
          <ac:chgData name="施淙綸" userId="359419bd-cd90-40d9-85cc-a27b17558fb8" providerId="ADAL" clId="{04E17CC4-FF18-4119-8650-E888974AF48C}" dt="2022-12-07T07:30:27.776" v="2155" actId="164"/>
          <ac:cxnSpMkLst>
            <pc:docMk/>
            <pc:sldMk cId="315974042" sldId="364"/>
            <ac:cxnSpMk id="26" creationId="{BA80DAB6-588F-2EA1-621B-8A67AC9FB7E9}"/>
          </ac:cxnSpMkLst>
        </pc:cxnChg>
        <pc:cxnChg chg="add del mod">
          <ac:chgData name="施淙綸" userId="359419bd-cd90-40d9-85cc-a27b17558fb8" providerId="ADAL" clId="{04E17CC4-FF18-4119-8650-E888974AF48C}" dt="2022-12-07T06:20:37.839" v="1074" actId="478"/>
          <ac:cxnSpMkLst>
            <pc:docMk/>
            <pc:sldMk cId="315974042" sldId="364"/>
            <ac:cxnSpMk id="27" creationId="{B0484739-5FBD-F9D3-AA7A-64783E81712A}"/>
          </ac:cxnSpMkLst>
        </pc:cxnChg>
        <pc:cxnChg chg="add mod topLvl">
          <ac:chgData name="施淙綸" userId="359419bd-cd90-40d9-85cc-a27b17558fb8" providerId="ADAL" clId="{04E17CC4-FF18-4119-8650-E888974AF48C}" dt="2022-12-07T07:30:27.776" v="2155" actId="164"/>
          <ac:cxnSpMkLst>
            <pc:docMk/>
            <pc:sldMk cId="315974042" sldId="364"/>
            <ac:cxnSpMk id="32" creationId="{3467BFAE-0799-4146-755C-A782AB9B9E3F}"/>
          </ac:cxnSpMkLst>
        </pc:cxnChg>
        <pc:cxnChg chg="add mod topLvl">
          <ac:chgData name="施淙綸" userId="359419bd-cd90-40d9-85cc-a27b17558fb8" providerId="ADAL" clId="{04E17CC4-FF18-4119-8650-E888974AF48C}" dt="2022-12-07T07:30:27.776" v="2155" actId="164"/>
          <ac:cxnSpMkLst>
            <pc:docMk/>
            <pc:sldMk cId="315974042" sldId="364"/>
            <ac:cxnSpMk id="40" creationId="{C7128C85-2C33-37E0-7127-EBF9A441C961}"/>
          </ac:cxnSpMkLst>
        </pc:cxnChg>
        <pc:cxnChg chg="add mod topLvl">
          <ac:chgData name="施淙綸" userId="359419bd-cd90-40d9-85cc-a27b17558fb8" providerId="ADAL" clId="{04E17CC4-FF18-4119-8650-E888974AF48C}" dt="2022-12-07T07:30:27.776" v="2155" actId="164"/>
          <ac:cxnSpMkLst>
            <pc:docMk/>
            <pc:sldMk cId="315974042" sldId="364"/>
            <ac:cxnSpMk id="48" creationId="{A36D67D7-EA9B-59DC-A80B-BC76D34EA033}"/>
          </ac:cxnSpMkLst>
        </pc:cxnChg>
        <pc:cxnChg chg="add mod topLvl">
          <ac:chgData name="施淙綸" userId="359419bd-cd90-40d9-85cc-a27b17558fb8" providerId="ADAL" clId="{04E17CC4-FF18-4119-8650-E888974AF48C}" dt="2022-12-07T07:30:27.776" v="2155" actId="164"/>
          <ac:cxnSpMkLst>
            <pc:docMk/>
            <pc:sldMk cId="315974042" sldId="364"/>
            <ac:cxnSpMk id="54" creationId="{75C62407-8084-EB40-ADB9-D2F6C73D247E}"/>
          </ac:cxnSpMkLst>
        </pc:cxnChg>
        <pc:cxnChg chg="add mod topLvl">
          <ac:chgData name="施淙綸" userId="359419bd-cd90-40d9-85cc-a27b17558fb8" providerId="ADAL" clId="{04E17CC4-FF18-4119-8650-E888974AF48C}" dt="2022-12-07T07:30:27.776" v="2155" actId="164"/>
          <ac:cxnSpMkLst>
            <pc:docMk/>
            <pc:sldMk cId="315974042" sldId="364"/>
            <ac:cxnSpMk id="130" creationId="{B26DE5C3-59FA-E8E7-1824-82ADE43123BD}"/>
          </ac:cxnSpMkLst>
        </pc:cxnChg>
        <pc:cxnChg chg="add mod topLvl">
          <ac:chgData name="施淙綸" userId="359419bd-cd90-40d9-85cc-a27b17558fb8" providerId="ADAL" clId="{04E17CC4-FF18-4119-8650-E888974AF48C}" dt="2022-12-07T07:30:27.776" v="2155" actId="164"/>
          <ac:cxnSpMkLst>
            <pc:docMk/>
            <pc:sldMk cId="315974042" sldId="364"/>
            <ac:cxnSpMk id="164" creationId="{3CEB18D4-AEFF-86EB-87B7-07E26E01A98E}"/>
          </ac:cxnSpMkLst>
        </pc:cxnChg>
        <pc:cxnChg chg="add mod topLvl">
          <ac:chgData name="施淙綸" userId="359419bd-cd90-40d9-85cc-a27b17558fb8" providerId="ADAL" clId="{04E17CC4-FF18-4119-8650-E888974AF48C}" dt="2022-12-07T07:30:27.776" v="2155" actId="164"/>
          <ac:cxnSpMkLst>
            <pc:docMk/>
            <pc:sldMk cId="315974042" sldId="364"/>
            <ac:cxnSpMk id="166" creationId="{111D1A4C-4264-781C-97C5-163CD7D04140}"/>
          </ac:cxnSpMkLst>
        </pc:cxnChg>
      </pc:sldChg>
      <pc:sldChg chg="modSp add del">
        <pc:chgData name="施淙綸" userId="359419bd-cd90-40d9-85cc-a27b17558fb8" providerId="ADAL" clId="{04E17CC4-FF18-4119-8650-E888974AF48C}" dt="2022-12-07T06:02:37.226" v="736" actId="47"/>
        <pc:sldMkLst>
          <pc:docMk/>
          <pc:sldMk cId="1897974848" sldId="364"/>
        </pc:sldMkLst>
        <pc:spChg chg="mod">
          <ac:chgData name="施淙綸" userId="359419bd-cd90-40d9-85cc-a27b17558fb8" providerId="ADAL" clId="{04E17CC4-FF18-4119-8650-E888974AF48C}" dt="2022-12-07T06:02:10.273" v="725"/>
          <ac:spMkLst>
            <pc:docMk/>
            <pc:sldMk cId="1897974848" sldId="364"/>
            <ac:spMk id="8" creationId="{C029DFEB-26E7-B4B1-7DE9-7B1E06F4F3CF}"/>
          </ac:spMkLst>
        </pc:spChg>
      </pc:sldChg>
      <pc:sldChg chg="addSp delSp modSp new mod">
        <pc:chgData name="施淙綸" userId="359419bd-cd90-40d9-85cc-a27b17558fb8" providerId="ADAL" clId="{04E17CC4-FF18-4119-8650-E888974AF48C}" dt="2022-12-07T07:10:13.006" v="1748" actId="20577"/>
        <pc:sldMkLst>
          <pc:docMk/>
          <pc:sldMk cId="3542542079" sldId="365"/>
        </pc:sldMkLst>
        <pc:spChg chg="mod">
          <ac:chgData name="施淙綸" userId="359419bd-cd90-40d9-85cc-a27b17558fb8" providerId="ADAL" clId="{04E17CC4-FF18-4119-8650-E888974AF48C}" dt="2022-12-07T06:55:23.629" v="1309" actId="20577"/>
          <ac:spMkLst>
            <pc:docMk/>
            <pc:sldMk cId="3542542079" sldId="365"/>
            <ac:spMk id="2" creationId="{683B350E-9D93-30A3-792F-49DACFA759E6}"/>
          </ac:spMkLst>
        </pc:spChg>
        <pc:spChg chg="mod">
          <ac:chgData name="施淙綸" userId="359419bd-cd90-40d9-85cc-a27b17558fb8" providerId="ADAL" clId="{04E17CC4-FF18-4119-8650-E888974AF48C}" dt="2022-12-07T06:55:36.648" v="1348" actId="20577"/>
          <ac:spMkLst>
            <pc:docMk/>
            <pc:sldMk cId="3542542079" sldId="365"/>
            <ac:spMk id="4" creationId="{AB9EEDF8-6D7D-04F6-91AA-57B02C2AF23C}"/>
          </ac:spMkLst>
        </pc:spChg>
        <pc:spChg chg="del">
          <ac:chgData name="施淙綸" userId="359419bd-cd90-40d9-85cc-a27b17558fb8" providerId="ADAL" clId="{04E17CC4-FF18-4119-8650-E888974AF48C}" dt="2022-12-07T06:55:47.542" v="1349" actId="478"/>
          <ac:spMkLst>
            <pc:docMk/>
            <pc:sldMk cId="3542542079" sldId="365"/>
            <ac:spMk id="5" creationId="{0D449ACC-FAB1-CA90-4A1A-D304A260AD0A}"/>
          </ac:spMkLst>
        </pc:spChg>
        <pc:spChg chg="add mod">
          <ac:chgData name="施淙綸" userId="359419bd-cd90-40d9-85cc-a27b17558fb8" providerId="ADAL" clId="{04E17CC4-FF18-4119-8650-E888974AF48C}" dt="2022-12-07T07:10:13.006" v="1748" actId="20577"/>
          <ac:spMkLst>
            <pc:docMk/>
            <pc:sldMk cId="3542542079" sldId="365"/>
            <ac:spMk id="6" creationId="{5DF6F713-FE98-F5AD-8011-1BF3C0C510A2}"/>
          </ac:spMkLst>
        </pc:spChg>
      </pc:sldChg>
      <pc:sldChg chg="addSp delSp modSp add mod">
        <pc:chgData name="施淙綸" userId="359419bd-cd90-40d9-85cc-a27b17558fb8" providerId="ADAL" clId="{04E17CC4-FF18-4119-8650-E888974AF48C}" dt="2022-12-07T07:02:56.337" v="1735" actId="1076"/>
        <pc:sldMkLst>
          <pc:docMk/>
          <pc:sldMk cId="131865494" sldId="366"/>
        </pc:sldMkLst>
        <pc:spChg chg="mod">
          <ac:chgData name="施淙綸" userId="359419bd-cd90-40d9-85cc-a27b17558fb8" providerId="ADAL" clId="{04E17CC4-FF18-4119-8650-E888974AF48C}" dt="2022-12-07T06:57:34.292" v="1425" actId="20577"/>
          <ac:spMkLst>
            <pc:docMk/>
            <pc:sldMk cId="131865494" sldId="366"/>
            <ac:spMk id="4" creationId="{AB9EEDF8-6D7D-04F6-91AA-57B02C2AF23C}"/>
          </ac:spMkLst>
        </pc:spChg>
        <pc:spChg chg="add mod">
          <ac:chgData name="施淙綸" userId="359419bd-cd90-40d9-85cc-a27b17558fb8" providerId="ADAL" clId="{04E17CC4-FF18-4119-8650-E888974AF48C}" dt="2022-12-07T07:02:56.337" v="1735" actId="1076"/>
          <ac:spMkLst>
            <pc:docMk/>
            <pc:sldMk cId="131865494" sldId="366"/>
            <ac:spMk id="5" creationId="{ED9E05E9-EF72-E950-BB55-D612C56454F2}"/>
          </ac:spMkLst>
        </pc:spChg>
        <pc:spChg chg="mod">
          <ac:chgData name="施淙綸" userId="359419bd-cd90-40d9-85cc-a27b17558fb8" providerId="ADAL" clId="{04E17CC4-FF18-4119-8650-E888974AF48C}" dt="2022-12-07T07:02:56.337" v="1735" actId="1076"/>
          <ac:spMkLst>
            <pc:docMk/>
            <pc:sldMk cId="131865494" sldId="366"/>
            <ac:spMk id="6" creationId="{5DF6F713-FE98-F5AD-8011-1BF3C0C510A2}"/>
          </ac:spMkLst>
        </pc:spChg>
        <pc:spChg chg="add del mod">
          <ac:chgData name="施淙綸" userId="359419bd-cd90-40d9-85cc-a27b17558fb8" providerId="ADAL" clId="{04E17CC4-FF18-4119-8650-E888974AF48C}" dt="2022-12-07T07:02:56.337" v="1735" actId="1076"/>
          <ac:spMkLst>
            <pc:docMk/>
            <pc:sldMk cId="131865494" sldId="366"/>
            <ac:spMk id="7" creationId="{EA509AC1-DAFF-6F56-B6E9-A71098739784}"/>
          </ac:spMkLst>
        </pc:spChg>
        <pc:spChg chg="add del mod">
          <ac:chgData name="施淙綸" userId="359419bd-cd90-40d9-85cc-a27b17558fb8" providerId="ADAL" clId="{04E17CC4-FF18-4119-8650-E888974AF48C}" dt="2022-12-07T06:58:46.475" v="1435" actId="21"/>
          <ac:spMkLst>
            <pc:docMk/>
            <pc:sldMk cId="131865494" sldId="366"/>
            <ac:spMk id="9" creationId="{8553BABF-D217-C57D-DB1B-019ED46F554D}"/>
          </ac:spMkLst>
        </pc:spChg>
        <pc:spChg chg="add mod">
          <ac:chgData name="施淙綸" userId="359419bd-cd90-40d9-85cc-a27b17558fb8" providerId="ADAL" clId="{04E17CC4-FF18-4119-8650-E888974AF48C}" dt="2022-12-07T07:02:56.337" v="1735" actId="1076"/>
          <ac:spMkLst>
            <pc:docMk/>
            <pc:sldMk cId="131865494" sldId="366"/>
            <ac:spMk id="10" creationId="{FD112FB8-457F-2291-7AD7-A1D9631F6556}"/>
          </ac:spMkLst>
        </pc:spChg>
        <pc:spChg chg="add mod">
          <ac:chgData name="施淙綸" userId="359419bd-cd90-40d9-85cc-a27b17558fb8" providerId="ADAL" clId="{04E17CC4-FF18-4119-8650-E888974AF48C}" dt="2022-12-07T07:02:56.337" v="1735" actId="1076"/>
          <ac:spMkLst>
            <pc:docMk/>
            <pc:sldMk cId="131865494" sldId="366"/>
            <ac:spMk id="11" creationId="{CDE92306-F2C6-DFED-0FDC-31A9FC3C9CD8}"/>
          </ac:spMkLst>
        </pc:spChg>
        <pc:spChg chg="add mod">
          <ac:chgData name="施淙綸" userId="359419bd-cd90-40d9-85cc-a27b17558fb8" providerId="ADAL" clId="{04E17CC4-FF18-4119-8650-E888974AF48C}" dt="2022-12-07T07:02:56.337" v="1735" actId="1076"/>
          <ac:spMkLst>
            <pc:docMk/>
            <pc:sldMk cId="131865494" sldId="366"/>
            <ac:spMk id="12" creationId="{4E6FF9BE-24BE-F02C-A0EE-01CD424BDF52}"/>
          </ac:spMkLst>
        </pc:spChg>
        <pc:spChg chg="add mod">
          <ac:chgData name="施淙綸" userId="359419bd-cd90-40d9-85cc-a27b17558fb8" providerId="ADAL" clId="{04E17CC4-FF18-4119-8650-E888974AF48C}" dt="2022-12-07T07:02:56.337" v="1735" actId="1076"/>
          <ac:spMkLst>
            <pc:docMk/>
            <pc:sldMk cId="131865494" sldId="366"/>
            <ac:spMk id="13" creationId="{AC753EAC-1280-883E-8CEE-D44A69350E70}"/>
          </ac:spMkLst>
        </pc:spChg>
        <pc:spChg chg="add mod">
          <ac:chgData name="施淙綸" userId="359419bd-cd90-40d9-85cc-a27b17558fb8" providerId="ADAL" clId="{04E17CC4-FF18-4119-8650-E888974AF48C}" dt="2022-12-07T07:01:29.836" v="1602" actId="571"/>
          <ac:spMkLst>
            <pc:docMk/>
            <pc:sldMk cId="131865494" sldId="366"/>
            <ac:spMk id="14" creationId="{3D15E160-804C-DCC2-92D4-0545E904AA06}"/>
          </ac:spMkLst>
        </pc:spChg>
        <pc:spChg chg="add mod">
          <ac:chgData name="施淙綸" userId="359419bd-cd90-40d9-85cc-a27b17558fb8" providerId="ADAL" clId="{04E17CC4-FF18-4119-8650-E888974AF48C}" dt="2022-12-07T07:02:56.337" v="1735" actId="1076"/>
          <ac:spMkLst>
            <pc:docMk/>
            <pc:sldMk cId="131865494" sldId="366"/>
            <ac:spMk id="15" creationId="{36F5A176-1B10-F17E-47A8-DD5BE5A45B07}"/>
          </ac:spMkLst>
        </pc:spChg>
        <pc:spChg chg="add mod">
          <ac:chgData name="施淙綸" userId="359419bd-cd90-40d9-85cc-a27b17558fb8" providerId="ADAL" clId="{04E17CC4-FF18-4119-8650-E888974AF48C}" dt="2022-12-07T07:02:56.337" v="1735" actId="1076"/>
          <ac:spMkLst>
            <pc:docMk/>
            <pc:sldMk cId="131865494" sldId="366"/>
            <ac:spMk id="16" creationId="{E6C35E14-D73C-C1CA-C39E-6B33F6A00F68}"/>
          </ac:spMkLst>
        </pc:spChg>
      </pc:sldChg>
      <pc:sldChg chg="add del">
        <pc:chgData name="施淙綸" userId="359419bd-cd90-40d9-85cc-a27b17558fb8" providerId="ADAL" clId="{04E17CC4-FF18-4119-8650-E888974AF48C}" dt="2022-12-07T07:03:10.937" v="1737" actId="47"/>
        <pc:sldMkLst>
          <pc:docMk/>
          <pc:sldMk cId="553708248" sldId="367"/>
        </pc:sldMkLst>
      </pc:sldChg>
      <pc:sldChg chg="addSp delSp modSp new mod">
        <pc:chgData name="施淙綸" userId="359419bd-cd90-40d9-85cc-a27b17558fb8" providerId="ADAL" clId="{04E17CC4-FF18-4119-8650-E888974AF48C}" dt="2022-12-07T07:26:00.324" v="2104" actId="12788"/>
        <pc:sldMkLst>
          <pc:docMk/>
          <pc:sldMk cId="2560975234" sldId="367"/>
        </pc:sldMkLst>
        <pc:spChg chg="mod">
          <ac:chgData name="施淙綸" userId="359419bd-cd90-40d9-85cc-a27b17558fb8" providerId="ADAL" clId="{04E17CC4-FF18-4119-8650-E888974AF48C}" dt="2022-12-07T07:10:52.835" v="1786" actId="20577"/>
          <ac:spMkLst>
            <pc:docMk/>
            <pc:sldMk cId="2560975234" sldId="367"/>
            <ac:spMk id="2" creationId="{E1E82DA6-361E-A983-F82D-D54387B205F2}"/>
          </ac:spMkLst>
        </pc:spChg>
        <pc:spChg chg="mod">
          <ac:chgData name="施淙綸" userId="359419bd-cd90-40d9-85cc-a27b17558fb8" providerId="ADAL" clId="{04E17CC4-FF18-4119-8650-E888974AF48C}" dt="2022-12-07T07:11:14.186" v="1813" actId="20577"/>
          <ac:spMkLst>
            <pc:docMk/>
            <pc:sldMk cId="2560975234" sldId="367"/>
            <ac:spMk id="4" creationId="{8B04EB6C-28F2-AE34-B56B-D23A9318DC3B}"/>
          </ac:spMkLst>
        </pc:spChg>
        <pc:spChg chg="del">
          <ac:chgData name="施淙綸" userId="359419bd-cd90-40d9-85cc-a27b17558fb8" providerId="ADAL" clId="{04E17CC4-FF18-4119-8650-E888974AF48C}" dt="2022-12-07T07:11:29.102" v="1814" actId="478"/>
          <ac:spMkLst>
            <pc:docMk/>
            <pc:sldMk cId="2560975234" sldId="367"/>
            <ac:spMk id="5" creationId="{6BDE8E79-3538-DA46-946B-4341E7657EFB}"/>
          </ac:spMkLst>
        </pc:spChg>
        <pc:spChg chg="add del mod">
          <ac:chgData name="施淙綸" userId="359419bd-cd90-40d9-85cc-a27b17558fb8" providerId="ADAL" clId="{04E17CC4-FF18-4119-8650-E888974AF48C}" dt="2022-12-07T07:13:49.725" v="1828" actId="478"/>
          <ac:spMkLst>
            <pc:docMk/>
            <pc:sldMk cId="2560975234" sldId="367"/>
            <ac:spMk id="6" creationId="{F951009D-6D90-5E73-FF6A-C3DFB9A3FE1F}"/>
          </ac:spMkLst>
        </pc:spChg>
        <pc:spChg chg="add mod">
          <ac:chgData name="施淙綸" userId="359419bd-cd90-40d9-85cc-a27b17558fb8" providerId="ADAL" clId="{04E17CC4-FF18-4119-8650-E888974AF48C}" dt="2022-12-07T07:24:44.928" v="2094" actId="164"/>
          <ac:spMkLst>
            <pc:docMk/>
            <pc:sldMk cId="2560975234" sldId="367"/>
            <ac:spMk id="7" creationId="{4F0E3448-0B24-139E-459F-36BEC8008F10}"/>
          </ac:spMkLst>
        </pc:spChg>
        <pc:spChg chg="add mod">
          <ac:chgData name="施淙綸" userId="359419bd-cd90-40d9-85cc-a27b17558fb8" providerId="ADAL" clId="{04E17CC4-FF18-4119-8650-E888974AF48C}" dt="2022-12-07T07:24:44.928" v="2094" actId="164"/>
          <ac:spMkLst>
            <pc:docMk/>
            <pc:sldMk cId="2560975234" sldId="367"/>
            <ac:spMk id="8" creationId="{F303802C-D3AB-24CE-37CE-521F8267A496}"/>
          </ac:spMkLst>
        </pc:spChg>
        <pc:spChg chg="add mod">
          <ac:chgData name="施淙綸" userId="359419bd-cd90-40d9-85cc-a27b17558fb8" providerId="ADAL" clId="{04E17CC4-FF18-4119-8650-E888974AF48C}" dt="2022-12-07T07:24:44.928" v="2094" actId="164"/>
          <ac:spMkLst>
            <pc:docMk/>
            <pc:sldMk cId="2560975234" sldId="367"/>
            <ac:spMk id="9" creationId="{23DDEF11-8B64-3E59-10A2-02F8C38E4D93}"/>
          </ac:spMkLst>
        </pc:spChg>
        <pc:spChg chg="add mod">
          <ac:chgData name="施淙綸" userId="359419bd-cd90-40d9-85cc-a27b17558fb8" providerId="ADAL" clId="{04E17CC4-FF18-4119-8650-E888974AF48C}" dt="2022-12-07T07:24:44.928" v="2094" actId="164"/>
          <ac:spMkLst>
            <pc:docMk/>
            <pc:sldMk cId="2560975234" sldId="367"/>
            <ac:spMk id="10" creationId="{F4CE52A7-F09F-B734-601E-6B7F468FC67D}"/>
          </ac:spMkLst>
        </pc:spChg>
        <pc:spChg chg="add mod">
          <ac:chgData name="施淙綸" userId="359419bd-cd90-40d9-85cc-a27b17558fb8" providerId="ADAL" clId="{04E17CC4-FF18-4119-8650-E888974AF48C}" dt="2022-12-07T07:24:44.928" v="2094" actId="164"/>
          <ac:spMkLst>
            <pc:docMk/>
            <pc:sldMk cId="2560975234" sldId="367"/>
            <ac:spMk id="11" creationId="{9731857B-878D-235E-84ED-126CB6D9ACD2}"/>
          </ac:spMkLst>
        </pc:spChg>
        <pc:spChg chg="add mod">
          <ac:chgData name="施淙綸" userId="359419bd-cd90-40d9-85cc-a27b17558fb8" providerId="ADAL" clId="{04E17CC4-FF18-4119-8650-E888974AF48C}" dt="2022-12-07T07:24:47.286" v="2095" actId="164"/>
          <ac:spMkLst>
            <pc:docMk/>
            <pc:sldMk cId="2560975234" sldId="367"/>
            <ac:spMk id="13" creationId="{79E7F26B-357A-6877-F7E1-DDF0D431967D}"/>
          </ac:spMkLst>
        </pc:spChg>
        <pc:spChg chg="add mod">
          <ac:chgData name="施淙綸" userId="359419bd-cd90-40d9-85cc-a27b17558fb8" providerId="ADAL" clId="{04E17CC4-FF18-4119-8650-E888974AF48C}" dt="2022-12-07T07:24:47.286" v="2095" actId="164"/>
          <ac:spMkLst>
            <pc:docMk/>
            <pc:sldMk cId="2560975234" sldId="367"/>
            <ac:spMk id="14" creationId="{CE12C8C0-BDE5-6B3B-4DE5-CB5A032513F0}"/>
          </ac:spMkLst>
        </pc:spChg>
        <pc:spChg chg="add mod">
          <ac:chgData name="施淙綸" userId="359419bd-cd90-40d9-85cc-a27b17558fb8" providerId="ADAL" clId="{04E17CC4-FF18-4119-8650-E888974AF48C}" dt="2022-12-07T07:24:47.286" v="2095" actId="164"/>
          <ac:spMkLst>
            <pc:docMk/>
            <pc:sldMk cId="2560975234" sldId="367"/>
            <ac:spMk id="15" creationId="{E7432806-6C09-A055-F0E7-7F5D228990C7}"/>
          </ac:spMkLst>
        </pc:spChg>
        <pc:spChg chg="add mod">
          <ac:chgData name="施淙綸" userId="359419bd-cd90-40d9-85cc-a27b17558fb8" providerId="ADAL" clId="{04E17CC4-FF18-4119-8650-E888974AF48C}" dt="2022-12-07T07:24:47.286" v="2095" actId="164"/>
          <ac:spMkLst>
            <pc:docMk/>
            <pc:sldMk cId="2560975234" sldId="367"/>
            <ac:spMk id="16" creationId="{EA2083ED-94D9-0CC4-995C-15941852F185}"/>
          </ac:spMkLst>
        </pc:spChg>
        <pc:spChg chg="add mod">
          <ac:chgData name="施淙綸" userId="359419bd-cd90-40d9-85cc-a27b17558fb8" providerId="ADAL" clId="{04E17CC4-FF18-4119-8650-E888974AF48C}" dt="2022-12-07T07:24:47.286" v="2095" actId="164"/>
          <ac:spMkLst>
            <pc:docMk/>
            <pc:sldMk cId="2560975234" sldId="367"/>
            <ac:spMk id="17" creationId="{33968682-9EF8-987E-7D1C-AEB2A4E553D9}"/>
          </ac:spMkLst>
        </pc:spChg>
        <pc:spChg chg="add mod">
          <ac:chgData name="施淙綸" userId="359419bd-cd90-40d9-85cc-a27b17558fb8" providerId="ADAL" clId="{04E17CC4-FF18-4119-8650-E888974AF48C}" dt="2022-12-07T07:26:00.324" v="2104" actId="12788"/>
          <ac:spMkLst>
            <pc:docMk/>
            <pc:sldMk cId="2560975234" sldId="367"/>
            <ac:spMk id="18" creationId="{4D6EC559-693F-15CF-D44E-EE6D1FFB9011}"/>
          </ac:spMkLst>
        </pc:spChg>
        <pc:spChg chg="add mod">
          <ac:chgData name="施淙綸" userId="359419bd-cd90-40d9-85cc-a27b17558fb8" providerId="ADAL" clId="{04E17CC4-FF18-4119-8650-E888974AF48C}" dt="2022-12-07T07:26:00.324" v="2104" actId="12788"/>
          <ac:spMkLst>
            <pc:docMk/>
            <pc:sldMk cId="2560975234" sldId="367"/>
            <ac:spMk id="19" creationId="{00513E1A-A36E-47F3-C42A-EABF3BEE1342}"/>
          </ac:spMkLst>
        </pc:spChg>
        <pc:spChg chg="add mod">
          <ac:chgData name="施淙綸" userId="359419bd-cd90-40d9-85cc-a27b17558fb8" providerId="ADAL" clId="{04E17CC4-FF18-4119-8650-E888974AF48C}" dt="2022-12-07T07:26:00.324" v="2104" actId="12788"/>
          <ac:spMkLst>
            <pc:docMk/>
            <pc:sldMk cId="2560975234" sldId="367"/>
            <ac:spMk id="20" creationId="{5F3A58EC-6258-A474-1D11-B4DCCE936825}"/>
          </ac:spMkLst>
        </pc:spChg>
        <pc:spChg chg="add mod">
          <ac:chgData name="施淙綸" userId="359419bd-cd90-40d9-85cc-a27b17558fb8" providerId="ADAL" clId="{04E17CC4-FF18-4119-8650-E888974AF48C}" dt="2022-12-07T07:26:00.324" v="2104" actId="12788"/>
          <ac:spMkLst>
            <pc:docMk/>
            <pc:sldMk cId="2560975234" sldId="367"/>
            <ac:spMk id="21" creationId="{4661B482-6A3F-D68B-40A5-ED315C513BA3}"/>
          </ac:spMkLst>
        </pc:spChg>
        <pc:spChg chg="add mod">
          <ac:chgData name="施淙綸" userId="359419bd-cd90-40d9-85cc-a27b17558fb8" providerId="ADAL" clId="{04E17CC4-FF18-4119-8650-E888974AF48C}" dt="2022-12-07T07:24:17.924" v="2052" actId="571"/>
          <ac:spMkLst>
            <pc:docMk/>
            <pc:sldMk cId="2560975234" sldId="367"/>
            <ac:spMk id="22" creationId="{43BCE3ED-16F4-CD03-C1FE-EAC6F8A4AB3C}"/>
          </ac:spMkLst>
        </pc:spChg>
        <pc:spChg chg="add mod">
          <ac:chgData name="施淙綸" userId="359419bd-cd90-40d9-85cc-a27b17558fb8" providerId="ADAL" clId="{04E17CC4-FF18-4119-8650-E888974AF48C}" dt="2022-12-07T07:26:00.324" v="2104" actId="12788"/>
          <ac:spMkLst>
            <pc:docMk/>
            <pc:sldMk cId="2560975234" sldId="367"/>
            <ac:spMk id="23" creationId="{F603D310-3C83-6706-C952-9D2268B314F2}"/>
          </ac:spMkLst>
        </pc:spChg>
        <pc:grpChg chg="add mod">
          <ac:chgData name="施淙綸" userId="359419bd-cd90-40d9-85cc-a27b17558fb8" providerId="ADAL" clId="{04E17CC4-FF18-4119-8650-E888974AF48C}" dt="2022-12-07T07:25:23.250" v="2102" actId="1076"/>
          <ac:grpSpMkLst>
            <pc:docMk/>
            <pc:sldMk cId="2560975234" sldId="367"/>
            <ac:grpSpMk id="24" creationId="{786E280A-B431-2F52-2D4B-9CF16B0CD8C0}"/>
          </ac:grpSpMkLst>
        </pc:grpChg>
        <pc:grpChg chg="add mod">
          <ac:chgData name="施淙綸" userId="359419bd-cd90-40d9-85cc-a27b17558fb8" providerId="ADAL" clId="{04E17CC4-FF18-4119-8650-E888974AF48C}" dt="2022-12-07T07:25:18.594" v="2101" actId="1076"/>
          <ac:grpSpMkLst>
            <pc:docMk/>
            <pc:sldMk cId="2560975234" sldId="367"/>
            <ac:grpSpMk id="25" creationId="{43F92469-D75B-F468-1542-8C9ACCFC32A5}"/>
          </ac:grpSpMkLst>
        </pc:grpChg>
        <pc:picChg chg="add del mod">
          <ac:chgData name="施淙綸" userId="359419bd-cd90-40d9-85cc-a27b17558fb8" providerId="ADAL" clId="{04E17CC4-FF18-4119-8650-E888974AF48C}" dt="2022-12-07T07:15:03.162" v="1857" actId="478"/>
          <ac:picMkLst>
            <pc:docMk/>
            <pc:sldMk cId="2560975234" sldId="367"/>
            <ac:picMk id="12" creationId="{2DFCA0B4-3A32-5ACD-BE81-CF17834F4BF1}"/>
          </ac:picMkLst>
        </pc:picChg>
      </pc:sldChg>
      <pc:sldChg chg="modSp add mod ord">
        <pc:chgData name="施淙綸" userId="359419bd-cd90-40d9-85cc-a27b17558fb8" providerId="ADAL" clId="{04E17CC4-FF18-4119-8650-E888974AF48C}" dt="2022-12-07T07:21:36.665" v="1935" actId="20577"/>
        <pc:sldMkLst>
          <pc:docMk/>
          <pc:sldMk cId="2032370776" sldId="368"/>
        </pc:sldMkLst>
        <pc:spChg chg="mod">
          <ac:chgData name="施淙綸" userId="359419bd-cd90-40d9-85cc-a27b17558fb8" providerId="ADAL" clId="{04E17CC4-FF18-4119-8650-E888974AF48C}" dt="2022-12-07T07:21:30.628" v="1924"/>
          <ac:spMkLst>
            <pc:docMk/>
            <pc:sldMk cId="2032370776" sldId="368"/>
            <ac:spMk id="2" creationId="{C2A06339-5DDC-E494-3A54-DC1C7E9A1D4A}"/>
          </ac:spMkLst>
        </pc:spChg>
        <pc:spChg chg="mod">
          <ac:chgData name="施淙綸" userId="359419bd-cd90-40d9-85cc-a27b17558fb8" providerId="ADAL" clId="{04E17CC4-FF18-4119-8650-E888974AF48C}" dt="2022-12-07T07:21:36.665" v="1935" actId="20577"/>
          <ac:spMkLst>
            <pc:docMk/>
            <pc:sldMk cId="2032370776" sldId="368"/>
            <ac:spMk id="4" creationId="{EDAE8A65-F648-4DFA-3748-75A9B1B82473}"/>
          </ac:spMkLst>
        </pc:spChg>
      </pc:sldChg>
      <pc:sldChg chg="modSp add del mod">
        <pc:chgData name="施淙綸" userId="359419bd-cd90-40d9-85cc-a27b17558fb8" providerId="ADAL" clId="{04E17CC4-FF18-4119-8650-E888974AF48C}" dt="2022-12-07T07:30:38.066" v="2157" actId="47"/>
        <pc:sldMkLst>
          <pc:docMk/>
          <pc:sldMk cId="1199781855" sldId="369"/>
        </pc:sldMkLst>
        <pc:spChg chg="mod">
          <ac:chgData name="施淙綸" userId="359419bd-cd90-40d9-85cc-a27b17558fb8" providerId="ADAL" clId="{04E17CC4-FF18-4119-8650-E888974AF48C}" dt="2022-12-07T07:27:39.426" v="2120" actId="20577"/>
          <ac:spMkLst>
            <pc:docMk/>
            <pc:sldMk cId="1199781855" sldId="369"/>
            <ac:spMk id="2" creationId="{1C2958B8-0484-748E-7608-C58E47C2B903}"/>
          </ac:spMkLst>
        </pc:spChg>
        <pc:spChg chg="mod">
          <ac:chgData name="施淙綸" userId="359419bd-cd90-40d9-85cc-a27b17558fb8" providerId="ADAL" clId="{04E17CC4-FF18-4119-8650-E888974AF48C}" dt="2022-12-07T07:27:48.882" v="2128" actId="20577"/>
          <ac:spMkLst>
            <pc:docMk/>
            <pc:sldMk cId="1199781855" sldId="369"/>
            <ac:spMk id="4" creationId="{3738A43F-8766-C034-5CEE-E3A2AA6ABCEC}"/>
          </ac:spMkLst>
        </pc:spChg>
      </pc:sldChg>
      <pc:sldChg chg="add del ord">
        <pc:chgData name="施淙綸" userId="359419bd-cd90-40d9-85cc-a27b17558fb8" providerId="ADAL" clId="{04E17CC4-FF18-4119-8650-E888974AF48C}" dt="2022-12-07T07:26:53.465" v="2108" actId="47"/>
        <pc:sldMkLst>
          <pc:docMk/>
          <pc:sldMk cId="3333263802" sldId="369"/>
        </pc:sldMkLst>
      </pc:sldChg>
      <pc:sldChg chg="addSp delSp modSp add mod delAnim modAnim modShow">
        <pc:chgData name="施淙綸" userId="359419bd-cd90-40d9-85cc-a27b17558fb8" providerId="ADAL" clId="{04E17CC4-FF18-4119-8650-E888974AF48C}" dt="2022-12-07T09:12:21.151" v="3347" actId="729"/>
        <pc:sldMkLst>
          <pc:docMk/>
          <pc:sldMk cId="1898941264" sldId="370"/>
        </pc:sldMkLst>
        <pc:spChg chg="mod">
          <ac:chgData name="施淙綸" userId="359419bd-cd90-40d9-85cc-a27b17558fb8" providerId="ADAL" clId="{04E17CC4-FF18-4119-8650-E888974AF48C}" dt="2022-12-07T07:31:17.363" v="2199" actId="20577"/>
          <ac:spMkLst>
            <pc:docMk/>
            <pc:sldMk cId="1898941264" sldId="370"/>
            <ac:spMk id="2" creationId="{1C2958B8-0484-748E-7608-C58E47C2B903}"/>
          </ac:spMkLst>
        </pc:spChg>
        <pc:spChg chg="mod">
          <ac:chgData name="施淙綸" userId="359419bd-cd90-40d9-85cc-a27b17558fb8" providerId="ADAL" clId="{04E17CC4-FF18-4119-8650-E888974AF48C}" dt="2022-12-07T07:31:23.204" v="2219" actId="20577"/>
          <ac:spMkLst>
            <pc:docMk/>
            <pc:sldMk cId="1898941264" sldId="370"/>
            <ac:spMk id="4" creationId="{3738A43F-8766-C034-5CEE-E3A2AA6ABCEC}"/>
          </ac:spMkLst>
        </pc:spChg>
        <pc:spChg chg="add del mod">
          <ac:chgData name="施淙綸" userId="359419bd-cd90-40d9-85cc-a27b17558fb8" providerId="ADAL" clId="{04E17CC4-FF18-4119-8650-E888974AF48C}" dt="2022-12-07T07:32:26.642" v="2227" actId="478"/>
          <ac:spMkLst>
            <pc:docMk/>
            <pc:sldMk cId="1898941264" sldId="370"/>
            <ac:spMk id="7" creationId="{4655F9DA-CC05-1052-DB5A-1DE80282FDC0}"/>
          </ac:spMkLst>
        </pc:spChg>
        <pc:spChg chg="add mod">
          <ac:chgData name="施淙綸" userId="359419bd-cd90-40d9-85cc-a27b17558fb8" providerId="ADAL" clId="{04E17CC4-FF18-4119-8650-E888974AF48C}" dt="2022-12-07T07:36:11.659" v="2274" actId="1076"/>
          <ac:spMkLst>
            <pc:docMk/>
            <pc:sldMk cId="1898941264" sldId="370"/>
            <ac:spMk id="9" creationId="{7089C765-6524-8F3D-7045-A16003B342F2}"/>
          </ac:spMkLst>
        </pc:spChg>
        <pc:spChg chg="mod">
          <ac:chgData name="施淙綸" userId="359419bd-cd90-40d9-85cc-a27b17558fb8" providerId="ADAL" clId="{04E17CC4-FF18-4119-8650-E888974AF48C}" dt="2022-12-07T07:36:42.933" v="2276" actId="1076"/>
          <ac:spMkLst>
            <pc:docMk/>
            <pc:sldMk cId="1898941264" sldId="370"/>
            <ac:spMk id="14" creationId="{F910330A-43B1-F5CE-0750-065F351D3E92}"/>
          </ac:spMkLst>
        </pc:spChg>
        <pc:spChg chg="add mod">
          <ac:chgData name="施淙綸" userId="359419bd-cd90-40d9-85cc-a27b17558fb8" providerId="ADAL" clId="{04E17CC4-FF18-4119-8650-E888974AF48C}" dt="2022-12-07T07:34:27.077" v="2269" actId="1076"/>
          <ac:spMkLst>
            <pc:docMk/>
            <pc:sldMk cId="1898941264" sldId="370"/>
            <ac:spMk id="35" creationId="{E6AD50AB-8AAD-3237-626B-58C38D5B2B69}"/>
          </ac:spMkLst>
        </pc:spChg>
        <pc:cxnChg chg="add mod">
          <ac:chgData name="施淙綸" userId="359419bd-cd90-40d9-85cc-a27b17558fb8" providerId="ADAL" clId="{04E17CC4-FF18-4119-8650-E888974AF48C}" dt="2022-12-07T07:35:59.074" v="2272" actId="14100"/>
          <ac:cxnSpMkLst>
            <pc:docMk/>
            <pc:sldMk cId="1898941264" sldId="370"/>
            <ac:cxnSpMk id="6" creationId="{CF33BFED-EB3C-BD6E-6666-F1CCEA4D1D2F}"/>
          </ac:cxnSpMkLst>
        </pc:cxnChg>
        <pc:cxnChg chg="add mod">
          <ac:chgData name="施淙綸" userId="359419bd-cd90-40d9-85cc-a27b17558fb8" providerId="ADAL" clId="{04E17CC4-FF18-4119-8650-E888974AF48C}" dt="2022-12-07T07:33:51.904" v="2255" actId="14100"/>
          <ac:cxnSpMkLst>
            <pc:docMk/>
            <pc:sldMk cId="1898941264" sldId="370"/>
            <ac:cxnSpMk id="10" creationId="{13A1199E-AB6B-F193-3352-24E418B0D152}"/>
          </ac:cxnSpMkLst>
        </pc:cxnChg>
        <pc:cxnChg chg="mod">
          <ac:chgData name="施淙綸" userId="359419bd-cd90-40d9-85cc-a27b17558fb8" providerId="ADAL" clId="{04E17CC4-FF18-4119-8650-E888974AF48C}" dt="2022-12-07T07:36:42.933" v="2276" actId="1076"/>
          <ac:cxnSpMkLst>
            <pc:docMk/>
            <pc:sldMk cId="1898941264" sldId="370"/>
            <ac:cxnSpMk id="20" creationId="{AE8EB2F2-5C52-DEF6-9AA5-8B0C961B9605}"/>
          </ac:cxnSpMkLst>
        </pc:cxnChg>
      </pc:sldChg>
      <pc:sldChg chg="addSp delSp modSp add del mod">
        <pc:chgData name="施淙綸" userId="359419bd-cd90-40d9-85cc-a27b17558fb8" providerId="ADAL" clId="{04E17CC4-FF18-4119-8650-E888974AF48C}" dt="2022-12-07T07:37:13.992" v="2282" actId="47"/>
        <pc:sldMkLst>
          <pc:docMk/>
          <pc:sldMk cId="2083841114" sldId="371"/>
        </pc:sldMkLst>
        <pc:spChg chg="add del mod">
          <ac:chgData name="施淙綸" userId="359419bd-cd90-40d9-85cc-a27b17558fb8" providerId="ADAL" clId="{04E17CC4-FF18-4119-8650-E888974AF48C}" dt="2022-12-07T07:37:00.676" v="2280" actId="478"/>
          <ac:spMkLst>
            <pc:docMk/>
            <pc:sldMk cId="2083841114" sldId="371"/>
            <ac:spMk id="8" creationId="{CB4A779A-B782-E708-7703-D0DC417E8308}"/>
          </ac:spMkLst>
        </pc:spChg>
        <pc:spChg chg="del">
          <ac:chgData name="施淙綸" userId="359419bd-cd90-40d9-85cc-a27b17558fb8" providerId="ADAL" clId="{04E17CC4-FF18-4119-8650-E888974AF48C}" dt="2022-12-07T07:36:59.197" v="2279" actId="478"/>
          <ac:spMkLst>
            <pc:docMk/>
            <pc:sldMk cId="2083841114" sldId="371"/>
            <ac:spMk id="9" creationId="{7089C765-6524-8F3D-7045-A16003B342F2}"/>
          </ac:spMkLst>
        </pc:spChg>
        <pc:spChg chg="mod">
          <ac:chgData name="施淙綸" userId="359419bd-cd90-40d9-85cc-a27b17558fb8" providerId="ADAL" clId="{04E17CC4-FF18-4119-8650-E888974AF48C}" dt="2022-12-07T07:36:48.374" v="2277" actId="1076"/>
          <ac:spMkLst>
            <pc:docMk/>
            <pc:sldMk cId="2083841114" sldId="371"/>
            <ac:spMk id="14" creationId="{F910330A-43B1-F5CE-0750-065F351D3E92}"/>
          </ac:spMkLst>
        </pc:spChg>
        <pc:spChg chg="del">
          <ac:chgData name="施淙綸" userId="359419bd-cd90-40d9-85cc-a27b17558fb8" providerId="ADAL" clId="{04E17CC4-FF18-4119-8650-E888974AF48C}" dt="2022-12-07T07:36:59.197" v="2279" actId="478"/>
          <ac:spMkLst>
            <pc:docMk/>
            <pc:sldMk cId="2083841114" sldId="371"/>
            <ac:spMk id="35" creationId="{E6AD50AB-8AAD-3237-626B-58C38D5B2B69}"/>
          </ac:spMkLst>
        </pc:spChg>
        <pc:grpChg chg="del">
          <ac:chgData name="施淙綸" userId="359419bd-cd90-40d9-85cc-a27b17558fb8" providerId="ADAL" clId="{04E17CC4-FF18-4119-8650-E888974AF48C}" dt="2022-12-07T07:36:57.368" v="2278" actId="478"/>
          <ac:grpSpMkLst>
            <pc:docMk/>
            <pc:sldMk cId="2083841114" sldId="371"/>
            <ac:grpSpMk id="182" creationId="{9B9215AD-BDBC-6E61-6AA9-B8748C421408}"/>
          </ac:grpSpMkLst>
        </pc:grpChg>
        <pc:cxnChg chg="del mod">
          <ac:chgData name="施淙綸" userId="359419bd-cd90-40d9-85cc-a27b17558fb8" providerId="ADAL" clId="{04E17CC4-FF18-4119-8650-E888974AF48C}" dt="2022-12-07T07:36:59.197" v="2279" actId="478"/>
          <ac:cxnSpMkLst>
            <pc:docMk/>
            <pc:sldMk cId="2083841114" sldId="371"/>
            <ac:cxnSpMk id="6" creationId="{CF33BFED-EB3C-BD6E-6666-F1CCEA4D1D2F}"/>
          </ac:cxnSpMkLst>
        </pc:cxnChg>
        <pc:cxnChg chg="del mod">
          <ac:chgData name="施淙綸" userId="359419bd-cd90-40d9-85cc-a27b17558fb8" providerId="ADAL" clId="{04E17CC4-FF18-4119-8650-E888974AF48C}" dt="2022-12-07T07:36:59.197" v="2279" actId="478"/>
          <ac:cxnSpMkLst>
            <pc:docMk/>
            <pc:sldMk cId="2083841114" sldId="371"/>
            <ac:cxnSpMk id="10" creationId="{13A1199E-AB6B-F193-3352-24E418B0D152}"/>
          </ac:cxnSpMkLst>
        </pc:cxnChg>
        <pc:cxnChg chg="mod">
          <ac:chgData name="施淙綸" userId="359419bd-cd90-40d9-85cc-a27b17558fb8" providerId="ADAL" clId="{04E17CC4-FF18-4119-8650-E888974AF48C}" dt="2022-12-07T07:36:57.368" v="2278" actId="478"/>
          <ac:cxnSpMkLst>
            <pc:docMk/>
            <pc:sldMk cId="2083841114" sldId="371"/>
            <ac:cxnSpMk id="17" creationId="{D7460558-A30D-469E-2A6A-95C32E00242B}"/>
          </ac:cxnSpMkLst>
        </pc:cxnChg>
        <pc:cxnChg chg="mod">
          <ac:chgData name="施淙綸" userId="359419bd-cd90-40d9-85cc-a27b17558fb8" providerId="ADAL" clId="{04E17CC4-FF18-4119-8650-E888974AF48C}" dt="2022-12-07T07:36:57.368" v="2278" actId="478"/>
          <ac:cxnSpMkLst>
            <pc:docMk/>
            <pc:sldMk cId="2083841114" sldId="371"/>
            <ac:cxnSpMk id="19" creationId="{C3A30A1F-8461-F715-FC65-E782BE64A77E}"/>
          </ac:cxnSpMkLst>
        </pc:cxnChg>
        <pc:cxnChg chg="mod">
          <ac:chgData name="施淙綸" userId="359419bd-cd90-40d9-85cc-a27b17558fb8" providerId="ADAL" clId="{04E17CC4-FF18-4119-8650-E888974AF48C}" dt="2022-12-07T07:36:57.368" v="2278" actId="478"/>
          <ac:cxnSpMkLst>
            <pc:docMk/>
            <pc:sldMk cId="2083841114" sldId="371"/>
            <ac:cxnSpMk id="20" creationId="{AE8EB2F2-5C52-DEF6-9AA5-8B0C961B9605}"/>
          </ac:cxnSpMkLst>
        </pc:cxnChg>
        <pc:cxnChg chg="mod">
          <ac:chgData name="施淙綸" userId="359419bd-cd90-40d9-85cc-a27b17558fb8" providerId="ADAL" clId="{04E17CC4-FF18-4119-8650-E888974AF48C}" dt="2022-12-07T07:36:57.368" v="2278" actId="478"/>
          <ac:cxnSpMkLst>
            <pc:docMk/>
            <pc:sldMk cId="2083841114" sldId="371"/>
            <ac:cxnSpMk id="23" creationId="{EE6649F9-1BA3-4C7F-1300-6A0999A21939}"/>
          </ac:cxnSpMkLst>
        </pc:cxnChg>
        <pc:cxnChg chg="mod">
          <ac:chgData name="施淙綸" userId="359419bd-cd90-40d9-85cc-a27b17558fb8" providerId="ADAL" clId="{04E17CC4-FF18-4119-8650-E888974AF48C}" dt="2022-12-07T07:36:57.368" v="2278" actId="478"/>
          <ac:cxnSpMkLst>
            <pc:docMk/>
            <pc:sldMk cId="2083841114" sldId="371"/>
            <ac:cxnSpMk id="26" creationId="{BA80DAB6-588F-2EA1-621B-8A67AC9FB7E9}"/>
          </ac:cxnSpMkLst>
        </pc:cxnChg>
        <pc:cxnChg chg="mod">
          <ac:chgData name="施淙綸" userId="359419bd-cd90-40d9-85cc-a27b17558fb8" providerId="ADAL" clId="{04E17CC4-FF18-4119-8650-E888974AF48C}" dt="2022-12-07T07:36:57.368" v="2278" actId="478"/>
          <ac:cxnSpMkLst>
            <pc:docMk/>
            <pc:sldMk cId="2083841114" sldId="371"/>
            <ac:cxnSpMk id="32" creationId="{3467BFAE-0799-4146-755C-A782AB9B9E3F}"/>
          </ac:cxnSpMkLst>
        </pc:cxnChg>
        <pc:cxnChg chg="mod">
          <ac:chgData name="施淙綸" userId="359419bd-cd90-40d9-85cc-a27b17558fb8" providerId="ADAL" clId="{04E17CC4-FF18-4119-8650-E888974AF48C}" dt="2022-12-07T07:36:57.368" v="2278" actId="478"/>
          <ac:cxnSpMkLst>
            <pc:docMk/>
            <pc:sldMk cId="2083841114" sldId="371"/>
            <ac:cxnSpMk id="40" creationId="{C7128C85-2C33-37E0-7127-EBF9A441C961}"/>
          </ac:cxnSpMkLst>
        </pc:cxnChg>
        <pc:cxnChg chg="mod">
          <ac:chgData name="施淙綸" userId="359419bd-cd90-40d9-85cc-a27b17558fb8" providerId="ADAL" clId="{04E17CC4-FF18-4119-8650-E888974AF48C}" dt="2022-12-07T07:36:57.368" v="2278" actId="478"/>
          <ac:cxnSpMkLst>
            <pc:docMk/>
            <pc:sldMk cId="2083841114" sldId="371"/>
            <ac:cxnSpMk id="48" creationId="{A36D67D7-EA9B-59DC-A80B-BC76D34EA033}"/>
          </ac:cxnSpMkLst>
        </pc:cxnChg>
        <pc:cxnChg chg="mod">
          <ac:chgData name="施淙綸" userId="359419bd-cd90-40d9-85cc-a27b17558fb8" providerId="ADAL" clId="{04E17CC4-FF18-4119-8650-E888974AF48C}" dt="2022-12-07T07:36:57.368" v="2278" actId="478"/>
          <ac:cxnSpMkLst>
            <pc:docMk/>
            <pc:sldMk cId="2083841114" sldId="371"/>
            <ac:cxnSpMk id="54" creationId="{75C62407-8084-EB40-ADB9-D2F6C73D247E}"/>
          </ac:cxnSpMkLst>
        </pc:cxnChg>
        <pc:cxnChg chg="mod">
          <ac:chgData name="施淙綸" userId="359419bd-cd90-40d9-85cc-a27b17558fb8" providerId="ADAL" clId="{04E17CC4-FF18-4119-8650-E888974AF48C}" dt="2022-12-07T07:36:57.368" v="2278" actId="478"/>
          <ac:cxnSpMkLst>
            <pc:docMk/>
            <pc:sldMk cId="2083841114" sldId="371"/>
            <ac:cxnSpMk id="130" creationId="{B26DE5C3-59FA-E8E7-1824-82ADE43123BD}"/>
          </ac:cxnSpMkLst>
        </pc:cxnChg>
        <pc:cxnChg chg="mod">
          <ac:chgData name="施淙綸" userId="359419bd-cd90-40d9-85cc-a27b17558fb8" providerId="ADAL" clId="{04E17CC4-FF18-4119-8650-E888974AF48C}" dt="2022-12-07T07:36:57.368" v="2278" actId="478"/>
          <ac:cxnSpMkLst>
            <pc:docMk/>
            <pc:sldMk cId="2083841114" sldId="371"/>
            <ac:cxnSpMk id="164" creationId="{3CEB18D4-AEFF-86EB-87B7-07E26E01A98E}"/>
          </ac:cxnSpMkLst>
        </pc:cxnChg>
        <pc:cxnChg chg="mod">
          <ac:chgData name="施淙綸" userId="359419bd-cd90-40d9-85cc-a27b17558fb8" providerId="ADAL" clId="{04E17CC4-FF18-4119-8650-E888974AF48C}" dt="2022-12-07T07:36:57.368" v="2278" actId="478"/>
          <ac:cxnSpMkLst>
            <pc:docMk/>
            <pc:sldMk cId="2083841114" sldId="371"/>
            <ac:cxnSpMk id="166" creationId="{111D1A4C-4264-781C-97C5-163CD7D04140}"/>
          </ac:cxnSpMkLst>
        </pc:cxnChg>
      </pc:sldChg>
      <pc:sldChg chg="add del">
        <pc:chgData name="施淙綸" userId="359419bd-cd90-40d9-85cc-a27b17558fb8" providerId="ADAL" clId="{04E17CC4-FF18-4119-8650-E888974AF48C}" dt="2022-12-07T07:32:19.047" v="2225" actId="47"/>
        <pc:sldMkLst>
          <pc:docMk/>
          <pc:sldMk cId="3474114735" sldId="371"/>
        </pc:sldMkLst>
      </pc:sldChg>
      <pc:sldChg chg="addSp delSp modSp add del">
        <pc:chgData name="施淙綸" userId="359419bd-cd90-40d9-85cc-a27b17558fb8" providerId="ADAL" clId="{04E17CC4-FF18-4119-8650-E888974AF48C}" dt="2022-12-07T09:11:33.854" v="3338" actId="47"/>
        <pc:sldMkLst>
          <pc:docMk/>
          <pc:sldMk cId="3412527511" sldId="372"/>
        </pc:sldMkLst>
        <pc:spChg chg="mod topLvl">
          <ac:chgData name="施淙綸" userId="359419bd-cd90-40d9-85cc-a27b17558fb8" providerId="ADAL" clId="{04E17CC4-FF18-4119-8650-E888974AF48C}" dt="2022-12-07T08:41:36.084" v="2508" actId="165"/>
          <ac:spMkLst>
            <pc:docMk/>
            <pc:sldMk cId="3412527511" sldId="372"/>
            <ac:spMk id="11" creationId="{257F6E0C-28A1-F755-CC7E-7A38D5DD146F}"/>
          </ac:spMkLst>
        </pc:spChg>
        <pc:spChg chg="mod topLvl">
          <ac:chgData name="施淙綸" userId="359419bd-cd90-40d9-85cc-a27b17558fb8" providerId="ADAL" clId="{04E17CC4-FF18-4119-8650-E888974AF48C}" dt="2022-12-07T08:41:36.084" v="2508" actId="165"/>
          <ac:spMkLst>
            <pc:docMk/>
            <pc:sldMk cId="3412527511" sldId="372"/>
            <ac:spMk id="12" creationId="{61ABEA11-4715-922B-958D-AB1213E22397}"/>
          </ac:spMkLst>
        </pc:spChg>
        <pc:spChg chg="mod topLvl">
          <ac:chgData name="施淙綸" userId="359419bd-cd90-40d9-85cc-a27b17558fb8" providerId="ADAL" clId="{04E17CC4-FF18-4119-8650-E888974AF48C}" dt="2022-12-07T08:41:36.084" v="2508" actId="165"/>
          <ac:spMkLst>
            <pc:docMk/>
            <pc:sldMk cId="3412527511" sldId="372"/>
            <ac:spMk id="13" creationId="{4937B165-F288-25B0-7A7C-19F19CF1AA2A}"/>
          </ac:spMkLst>
        </pc:spChg>
        <pc:spChg chg="mod topLvl">
          <ac:chgData name="施淙綸" userId="359419bd-cd90-40d9-85cc-a27b17558fb8" providerId="ADAL" clId="{04E17CC4-FF18-4119-8650-E888974AF48C}" dt="2022-12-07T08:41:36.084" v="2508" actId="165"/>
          <ac:spMkLst>
            <pc:docMk/>
            <pc:sldMk cId="3412527511" sldId="372"/>
            <ac:spMk id="14" creationId="{F910330A-43B1-F5CE-0750-065F351D3E92}"/>
          </ac:spMkLst>
        </pc:spChg>
        <pc:spChg chg="mod topLvl">
          <ac:chgData name="施淙綸" userId="359419bd-cd90-40d9-85cc-a27b17558fb8" providerId="ADAL" clId="{04E17CC4-FF18-4119-8650-E888974AF48C}" dt="2022-12-07T08:41:36.084" v="2508" actId="165"/>
          <ac:spMkLst>
            <pc:docMk/>
            <pc:sldMk cId="3412527511" sldId="372"/>
            <ac:spMk id="15" creationId="{2634CD4C-3547-9E56-E320-A8BD58C321BB}"/>
          </ac:spMkLst>
        </pc:spChg>
        <pc:spChg chg="mod topLvl">
          <ac:chgData name="施淙綸" userId="359419bd-cd90-40d9-85cc-a27b17558fb8" providerId="ADAL" clId="{04E17CC4-FF18-4119-8650-E888974AF48C}" dt="2022-12-07T08:41:36.084" v="2508" actId="165"/>
          <ac:spMkLst>
            <pc:docMk/>
            <pc:sldMk cId="3412527511" sldId="372"/>
            <ac:spMk id="18" creationId="{F8C37F1D-0F8D-3A47-9702-46FD221AF72A}"/>
          </ac:spMkLst>
        </pc:spChg>
        <pc:spChg chg="mod topLvl">
          <ac:chgData name="施淙綸" userId="359419bd-cd90-40d9-85cc-a27b17558fb8" providerId="ADAL" clId="{04E17CC4-FF18-4119-8650-E888974AF48C}" dt="2022-12-07T08:41:36.084" v="2508" actId="165"/>
          <ac:spMkLst>
            <pc:docMk/>
            <pc:sldMk cId="3412527511" sldId="372"/>
            <ac:spMk id="31" creationId="{CE81749E-1A79-3754-1D1F-4B9D115DAF3F}"/>
          </ac:spMkLst>
        </pc:spChg>
        <pc:spChg chg="mod topLvl">
          <ac:chgData name="施淙綸" userId="359419bd-cd90-40d9-85cc-a27b17558fb8" providerId="ADAL" clId="{04E17CC4-FF18-4119-8650-E888974AF48C}" dt="2022-12-07T08:41:36.084" v="2508" actId="165"/>
          <ac:spMkLst>
            <pc:docMk/>
            <pc:sldMk cId="3412527511" sldId="372"/>
            <ac:spMk id="39" creationId="{9E160880-13C3-DBAD-6C10-2E0375169F6B}"/>
          </ac:spMkLst>
        </pc:spChg>
        <pc:spChg chg="mod topLvl">
          <ac:chgData name="施淙綸" userId="359419bd-cd90-40d9-85cc-a27b17558fb8" providerId="ADAL" clId="{04E17CC4-FF18-4119-8650-E888974AF48C}" dt="2022-12-07T08:41:36.084" v="2508" actId="165"/>
          <ac:spMkLst>
            <pc:docMk/>
            <pc:sldMk cId="3412527511" sldId="372"/>
            <ac:spMk id="47" creationId="{DF5D4096-2229-139A-68F0-0AA1AA771971}"/>
          </ac:spMkLst>
        </pc:spChg>
        <pc:spChg chg="mod topLvl">
          <ac:chgData name="施淙綸" userId="359419bd-cd90-40d9-85cc-a27b17558fb8" providerId="ADAL" clId="{04E17CC4-FF18-4119-8650-E888974AF48C}" dt="2022-12-07T08:41:36.084" v="2508" actId="165"/>
          <ac:spMkLst>
            <pc:docMk/>
            <pc:sldMk cId="3412527511" sldId="372"/>
            <ac:spMk id="53" creationId="{6FD3BD63-9FF0-4394-BC2C-83F03E031128}"/>
          </ac:spMkLst>
        </pc:spChg>
        <pc:spChg chg="mod topLvl">
          <ac:chgData name="施淙綸" userId="359419bd-cd90-40d9-85cc-a27b17558fb8" providerId="ADAL" clId="{04E17CC4-FF18-4119-8650-E888974AF48C}" dt="2022-12-07T08:41:36.084" v="2508" actId="165"/>
          <ac:spMkLst>
            <pc:docMk/>
            <pc:sldMk cId="3412527511" sldId="372"/>
            <ac:spMk id="129" creationId="{60D0563C-0A95-EBA1-CFFF-13F8DB0BF708}"/>
          </ac:spMkLst>
        </pc:spChg>
        <pc:spChg chg="mod topLvl">
          <ac:chgData name="施淙綸" userId="359419bd-cd90-40d9-85cc-a27b17558fb8" providerId="ADAL" clId="{04E17CC4-FF18-4119-8650-E888974AF48C}" dt="2022-12-07T08:41:36.084" v="2508" actId="165"/>
          <ac:spMkLst>
            <pc:docMk/>
            <pc:sldMk cId="3412527511" sldId="372"/>
            <ac:spMk id="163" creationId="{073C43CE-5710-FA32-6AF3-4B2F7D76436A}"/>
          </ac:spMkLst>
        </pc:spChg>
        <pc:spChg chg="mod topLvl">
          <ac:chgData name="施淙綸" userId="359419bd-cd90-40d9-85cc-a27b17558fb8" providerId="ADAL" clId="{04E17CC4-FF18-4119-8650-E888974AF48C}" dt="2022-12-07T08:41:36.084" v="2508" actId="165"/>
          <ac:spMkLst>
            <pc:docMk/>
            <pc:sldMk cId="3412527511" sldId="372"/>
            <ac:spMk id="165" creationId="{C3A93FCE-399C-4284-817D-8B11DA54FA6D}"/>
          </ac:spMkLst>
        </pc:spChg>
        <pc:grpChg chg="add del mod">
          <ac:chgData name="施淙綸" userId="359419bd-cd90-40d9-85cc-a27b17558fb8" providerId="ADAL" clId="{04E17CC4-FF18-4119-8650-E888974AF48C}" dt="2022-12-07T08:41:36.084" v="2508" actId="165"/>
          <ac:grpSpMkLst>
            <pc:docMk/>
            <pc:sldMk cId="3412527511" sldId="372"/>
            <ac:grpSpMk id="182" creationId="{9B9215AD-BDBC-6E61-6AA9-B8748C421408}"/>
          </ac:grpSpMkLst>
        </pc:grpChg>
        <pc:cxnChg chg="mod topLvl">
          <ac:chgData name="施淙綸" userId="359419bd-cd90-40d9-85cc-a27b17558fb8" providerId="ADAL" clId="{04E17CC4-FF18-4119-8650-E888974AF48C}" dt="2022-12-07T08:41:36.084" v="2508" actId="165"/>
          <ac:cxnSpMkLst>
            <pc:docMk/>
            <pc:sldMk cId="3412527511" sldId="372"/>
            <ac:cxnSpMk id="17" creationId="{D7460558-A30D-469E-2A6A-95C32E00242B}"/>
          </ac:cxnSpMkLst>
        </pc:cxnChg>
        <pc:cxnChg chg="mod topLvl">
          <ac:chgData name="施淙綸" userId="359419bd-cd90-40d9-85cc-a27b17558fb8" providerId="ADAL" clId="{04E17CC4-FF18-4119-8650-E888974AF48C}" dt="2022-12-07T08:41:36.084" v="2508" actId="165"/>
          <ac:cxnSpMkLst>
            <pc:docMk/>
            <pc:sldMk cId="3412527511" sldId="372"/>
            <ac:cxnSpMk id="19" creationId="{C3A30A1F-8461-F715-FC65-E782BE64A77E}"/>
          </ac:cxnSpMkLst>
        </pc:cxnChg>
        <pc:cxnChg chg="mod topLvl">
          <ac:chgData name="施淙綸" userId="359419bd-cd90-40d9-85cc-a27b17558fb8" providerId="ADAL" clId="{04E17CC4-FF18-4119-8650-E888974AF48C}" dt="2022-12-07T08:41:36.084" v="2508" actId="165"/>
          <ac:cxnSpMkLst>
            <pc:docMk/>
            <pc:sldMk cId="3412527511" sldId="372"/>
            <ac:cxnSpMk id="20" creationId="{AE8EB2F2-5C52-DEF6-9AA5-8B0C961B9605}"/>
          </ac:cxnSpMkLst>
        </pc:cxnChg>
        <pc:cxnChg chg="mod topLvl">
          <ac:chgData name="施淙綸" userId="359419bd-cd90-40d9-85cc-a27b17558fb8" providerId="ADAL" clId="{04E17CC4-FF18-4119-8650-E888974AF48C}" dt="2022-12-07T08:41:36.084" v="2508" actId="165"/>
          <ac:cxnSpMkLst>
            <pc:docMk/>
            <pc:sldMk cId="3412527511" sldId="372"/>
            <ac:cxnSpMk id="23" creationId="{EE6649F9-1BA3-4C7F-1300-6A0999A21939}"/>
          </ac:cxnSpMkLst>
        </pc:cxnChg>
        <pc:cxnChg chg="mod topLvl">
          <ac:chgData name="施淙綸" userId="359419bd-cd90-40d9-85cc-a27b17558fb8" providerId="ADAL" clId="{04E17CC4-FF18-4119-8650-E888974AF48C}" dt="2022-12-07T08:41:36.084" v="2508" actId="165"/>
          <ac:cxnSpMkLst>
            <pc:docMk/>
            <pc:sldMk cId="3412527511" sldId="372"/>
            <ac:cxnSpMk id="26" creationId="{BA80DAB6-588F-2EA1-621B-8A67AC9FB7E9}"/>
          </ac:cxnSpMkLst>
        </pc:cxnChg>
        <pc:cxnChg chg="mod topLvl">
          <ac:chgData name="施淙綸" userId="359419bd-cd90-40d9-85cc-a27b17558fb8" providerId="ADAL" clId="{04E17CC4-FF18-4119-8650-E888974AF48C}" dt="2022-12-07T08:41:36.084" v="2508" actId="165"/>
          <ac:cxnSpMkLst>
            <pc:docMk/>
            <pc:sldMk cId="3412527511" sldId="372"/>
            <ac:cxnSpMk id="32" creationId="{3467BFAE-0799-4146-755C-A782AB9B9E3F}"/>
          </ac:cxnSpMkLst>
        </pc:cxnChg>
        <pc:cxnChg chg="mod topLvl">
          <ac:chgData name="施淙綸" userId="359419bd-cd90-40d9-85cc-a27b17558fb8" providerId="ADAL" clId="{04E17CC4-FF18-4119-8650-E888974AF48C}" dt="2022-12-07T08:41:36.084" v="2508" actId="165"/>
          <ac:cxnSpMkLst>
            <pc:docMk/>
            <pc:sldMk cId="3412527511" sldId="372"/>
            <ac:cxnSpMk id="40" creationId="{C7128C85-2C33-37E0-7127-EBF9A441C961}"/>
          </ac:cxnSpMkLst>
        </pc:cxnChg>
        <pc:cxnChg chg="mod topLvl">
          <ac:chgData name="施淙綸" userId="359419bd-cd90-40d9-85cc-a27b17558fb8" providerId="ADAL" clId="{04E17CC4-FF18-4119-8650-E888974AF48C}" dt="2022-12-07T08:41:36.084" v="2508" actId="165"/>
          <ac:cxnSpMkLst>
            <pc:docMk/>
            <pc:sldMk cId="3412527511" sldId="372"/>
            <ac:cxnSpMk id="48" creationId="{A36D67D7-EA9B-59DC-A80B-BC76D34EA033}"/>
          </ac:cxnSpMkLst>
        </pc:cxnChg>
        <pc:cxnChg chg="mod topLvl">
          <ac:chgData name="施淙綸" userId="359419bd-cd90-40d9-85cc-a27b17558fb8" providerId="ADAL" clId="{04E17CC4-FF18-4119-8650-E888974AF48C}" dt="2022-12-07T08:41:36.084" v="2508" actId="165"/>
          <ac:cxnSpMkLst>
            <pc:docMk/>
            <pc:sldMk cId="3412527511" sldId="372"/>
            <ac:cxnSpMk id="54" creationId="{75C62407-8084-EB40-ADB9-D2F6C73D247E}"/>
          </ac:cxnSpMkLst>
        </pc:cxnChg>
        <pc:cxnChg chg="mod topLvl">
          <ac:chgData name="施淙綸" userId="359419bd-cd90-40d9-85cc-a27b17558fb8" providerId="ADAL" clId="{04E17CC4-FF18-4119-8650-E888974AF48C}" dt="2022-12-07T08:41:36.084" v="2508" actId="165"/>
          <ac:cxnSpMkLst>
            <pc:docMk/>
            <pc:sldMk cId="3412527511" sldId="372"/>
            <ac:cxnSpMk id="130" creationId="{B26DE5C3-59FA-E8E7-1824-82ADE43123BD}"/>
          </ac:cxnSpMkLst>
        </pc:cxnChg>
        <pc:cxnChg chg="mod topLvl">
          <ac:chgData name="施淙綸" userId="359419bd-cd90-40d9-85cc-a27b17558fb8" providerId="ADAL" clId="{04E17CC4-FF18-4119-8650-E888974AF48C}" dt="2022-12-07T08:41:36.084" v="2508" actId="165"/>
          <ac:cxnSpMkLst>
            <pc:docMk/>
            <pc:sldMk cId="3412527511" sldId="372"/>
            <ac:cxnSpMk id="164" creationId="{3CEB18D4-AEFF-86EB-87B7-07E26E01A98E}"/>
          </ac:cxnSpMkLst>
        </pc:cxnChg>
        <pc:cxnChg chg="mod topLvl">
          <ac:chgData name="施淙綸" userId="359419bd-cd90-40d9-85cc-a27b17558fb8" providerId="ADAL" clId="{04E17CC4-FF18-4119-8650-E888974AF48C}" dt="2022-12-07T08:41:36.084" v="2508" actId="165"/>
          <ac:cxnSpMkLst>
            <pc:docMk/>
            <pc:sldMk cId="3412527511" sldId="372"/>
            <ac:cxnSpMk id="166" creationId="{111D1A4C-4264-781C-97C5-163CD7D04140}"/>
          </ac:cxnSpMkLst>
        </pc:cxnChg>
      </pc:sldChg>
      <pc:sldChg chg="modSp new del mod">
        <pc:chgData name="施淙綸" userId="359419bd-cd90-40d9-85cc-a27b17558fb8" providerId="ADAL" clId="{04E17CC4-FF18-4119-8650-E888974AF48C}" dt="2022-12-07T09:32:04.010" v="3398" actId="47"/>
        <pc:sldMkLst>
          <pc:docMk/>
          <pc:sldMk cId="2206035231" sldId="373"/>
        </pc:sldMkLst>
        <pc:spChg chg="mod">
          <ac:chgData name="施淙綸" userId="359419bd-cd90-40d9-85cc-a27b17558fb8" providerId="ADAL" clId="{04E17CC4-FF18-4119-8650-E888974AF48C}" dt="2022-12-07T08:13:11.581" v="2344" actId="20577"/>
          <ac:spMkLst>
            <pc:docMk/>
            <pc:sldMk cId="2206035231" sldId="373"/>
            <ac:spMk id="2" creationId="{8BF7DA0B-533E-D5DF-201B-505247845153}"/>
          </ac:spMkLst>
        </pc:spChg>
        <pc:spChg chg="mod">
          <ac:chgData name="施淙綸" userId="359419bd-cd90-40d9-85cc-a27b17558fb8" providerId="ADAL" clId="{04E17CC4-FF18-4119-8650-E888974AF48C}" dt="2022-12-07T08:13:13.486" v="2345"/>
          <ac:spMkLst>
            <pc:docMk/>
            <pc:sldMk cId="2206035231" sldId="373"/>
            <ac:spMk id="4" creationId="{C26887F5-13A1-520C-7B03-8A1AB52B7CCD}"/>
          </ac:spMkLst>
        </pc:spChg>
        <pc:spChg chg="mod">
          <ac:chgData name="施淙綸" userId="359419bd-cd90-40d9-85cc-a27b17558fb8" providerId="ADAL" clId="{04E17CC4-FF18-4119-8650-E888974AF48C}" dt="2022-12-07T07:38:35.394" v="2297" actId="20577"/>
          <ac:spMkLst>
            <pc:docMk/>
            <pc:sldMk cId="2206035231" sldId="373"/>
            <ac:spMk id="5" creationId="{2C4C240E-AB27-2D16-476D-39C1DFBA609B}"/>
          </ac:spMkLst>
        </pc:spChg>
      </pc:sldChg>
      <pc:sldChg chg="add">
        <pc:chgData name="施淙綸" userId="359419bd-cd90-40d9-85cc-a27b17558fb8" providerId="ADAL" clId="{04E17CC4-FF18-4119-8650-E888974AF48C}" dt="2022-12-07T08:13:06.454" v="2332" actId="2890"/>
        <pc:sldMkLst>
          <pc:docMk/>
          <pc:sldMk cId="231728743" sldId="374"/>
        </pc:sldMkLst>
      </pc:sldChg>
      <pc:sldChg chg="addSp delSp modSp add del mod ord">
        <pc:chgData name="施淙綸" userId="359419bd-cd90-40d9-85cc-a27b17558fb8" providerId="ADAL" clId="{04E17CC4-FF18-4119-8650-E888974AF48C}" dt="2022-12-07T08:45:41.149" v="2567" actId="47"/>
        <pc:sldMkLst>
          <pc:docMk/>
          <pc:sldMk cId="1095033282" sldId="375"/>
        </pc:sldMkLst>
        <pc:spChg chg="mod">
          <ac:chgData name="施淙綸" userId="359419bd-cd90-40d9-85cc-a27b17558fb8" providerId="ADAL" clId="{04E17CC4-FF18-4119-8650-E888974AF48C}" dt="2022-12-07T08:24:29.625" v="2371" actId="20577"/>
          <ac:spMkLst>
            <pc:docMk/>
            <pc:sldMk cId="1095033282" sldId="375"/>
            <ac:spMk id="2" creationId="{1C2958B8-0484-748E-7608-C58E47C2B903}"/>
          </ac:spMkLst>
        </pc:spChg>
        <pc:spChg chg="mod">
          <ac:chgData name="施淙綸" userId="359419bd-cd90-40d9-85cc-a27b17558fb8" providerId="ADAL" clId="{04E17CC4-FF18-4119-8650-E888974AF48C}" dt="2022-12-07T08:24:39.385" v="2397" actId="20577"/>
          <ac:spMkLst>
            <pc:docMk/>
            <pc:sldMk cId="1095033282" sldId="375"/>
            <ac:spMk id="4" creationId="{3738A43F-8766-C034-5CEE-E3A2AA6ABCEC}"/>
          </ac:spMkLst>
        </pc:spChg>
        <pc:spChg chg="add del mod">
          <ac:chgData name="施淙綸" userId="359419bd-cd90-40d9-85cc-a27b17558fb8" providerId="ADAL" clId="{04E17CC4-FF18-4119-8650-E888974AF48C}" dt="2022-12-07T08:25:05.560" v="2400" actId="478"/>
          <ac:spMkLst>
            <pc:docMk/>
            <pc:sldMk cId="1095033282" sldId="375"/>
            <ac:spMk id="7" creationId="{6A03222C-D669-4037-FC91-A23080D2E728}"/>
          </ac:spMkLst>
        </pc:spChg>
        <pc:spChg chg="add mod">
          <ac:chgData name="施淙綸" userId="359419bd-cd90-40d9-85cc-a27b17558fb8" providerId="ADAL" clId="{04E17CC4-FF18-4119-8650-E888974AF48C}" dt="2022-12-07T08:44:42.070" v="2563" actId="1076"/>
          <ac:spMkLst>
            <pc:docMk/>
            <pc:sldMk cId="1095033282" sldId="375"/>
            <ac:spMk id="8" creationId="{19E85116-BF9F-C557-95B6-968015ED373F}"/>
          </ac:spMkLst>
        </pc:spChg>
        <pc:spChg chg="del">
          <ac:chgData name="施淙綸" userId="359419bd-cd90-40d9-85cc-a27b17558fb8" providerId="ADAL" clId="{04E17CC4-FF18-4119-8650-E888974AF48C}" dt="2022-12-07T08:25:03.740" v="2399" actId="478"/>
          <ac:spMkLst>
            <pc:docMk/>
            <pc:sldMk cId="1095033282" sldId="375"/>
            <ac:spMk id="9" creationId="{7089C765-6524-8F3D-7045-A16003B342F2}"/>
          </ac:spMkLst>
        </pc:spChg>
        <pc:spChg chg="add del mod">
          <ac:chgData name="施淙綸" userId="359419bd-cd90-40d9-85cc-a27b17558fb8" providerId="ADAL" clId="{04E17CC4-FF18-4119-8650-E888974AF48C}" dt="2022-12-07T08:35:34.283" v="2417" actId="478"/>
          <ac:spMkLst>
            <pc:docMk/>
            <pc:sldMk cId="1095033282" sldId="375"/>
            <ac:spMk id="16" creationId="{01BE0AAB-CBD6-91B3-4E93-B9395516E444}"/>
          </ac:spMkLst>
        </pc:spChg>
        <pc:spChg chg="add del mod">
          <ac:chgData name="施淙綸" userId="359419bd-cd90-40d9-85cc-a27b17558fb8" providerId="ADAL" clId="{04E17CC4-FF18-4119-8650-E888974AF48C}" dt="2022-12-07T08:35:33.718" v="2416" actId="478"/>
          <ac:spMkLst>
            <pc:docMk/>
            <pc:sldMk cId="1095033282" sldId="375"/>
            <ac:spMk id="21" creationId="{904595CA-3E69-E59B-5045-92FF651FA02D}"/>
          </ac:spMkLst>
        </pc:spChg>
        <pc:spChg chg="del">
          <ac:chgData name="施淙綸" userId="359419bd-cd90-40d9-85cc-a27b17558fb8" providerId="ADAL" clId="{04E17CC4-FF18-4119-8650-E888974AF48C}" dt="2022-12-07T08:25:03.740" v="2399" actId="478"/>
          <ac:spMkLst>
            <pc:docMk/>
            <pc:sldMk cId="1095033282" sldId="375"/>
            <ac:spMk id="35" creationId="{E6AD50AB-8AAD-3237-626B-58C38D5B2B69}"/>
          </ac:spMkLst>
        </pc:spChg>
        <pc:grpChg chg="del">
          <ac:chgData name="施淙綸" userId="359419bd-cd90-40d9-85cc-a27b17558fb8" providerId="ADAL" clId="{04E17CC4-FF18-4119-8650-E888974AF48C}" dt="2022-12-07T08:25:01.120" v="2398" actId="478"/>
          <ac:grpSpMkLst>
            <pc:docMk/>
            <pc:sldMk cId="1095033282" sldId="375"/>
            <ac:grpSpMk id="182" creationId="{9B9215AD-BDBC-6E61-6AA9-B8748C421408}"/>
          </ac:grpSpMkLst>
        </pc:grpChg>
        <pc:cxnChg chg="del mod">
          <ac:chgData name="施淙綸" userId="359419bd-cd90-40d9-85cc-a27b17558fb8" providerId="ADAL" clId="{04E17CC4-FF18-4119-8650-E888974AF48C}" dt="2022-12-07T08:25:03.740" v="2399" actId="478"/>
          <ac:cxnSpMkLst>
            <pc:docMk/>
            <pc:sldMk cId="1095033282" sldId="375"/>
            <ac:cxnSpMk id="6" creationId="{CF33BFED-EB3C-BD6E-6666-F1CCEA4D1D2F}"/>
          </ac:cxnSpMkLst>
        </pc:cxnChg>
        <pc:cxnChg chg="del mod">
          <ac:chgData name="施淙綸" userId="359419bd-cd90-40d9-85cc-a27b17558fb8" providerId="ADAL" clId="{04E17CC4-FF18-4119-8650-E888974AF48C}" dt="2022-12-07T08:25:03.740" v="2399" actId="478"/>
          <ac:cxnSpMkLst>
            <pc:docMk/>
            <pc:sldMk cId="1095033282" sldId="375"/>
            <ac:cxnSpMk id="10" creationId="{13A1199E-AB6B-F193-3352-24E418B0D152}"/>
          </ac:cxnSpMkLst>
        </pc:cxnChg>
        <pc:cxnChg chg="mod">
          <ac:chgData name="施淙綸" userId="359419bd-cd90-40d9-85cc-a27b17558fb8" providerId="ADAL" clId="{04E17CC4-FF18-4119-8650-E888974AF48C}" dt="2022-12-07T08:25:01.120" v="2398" actId="478"/>
          <ac:cxnSpMkLst>
            <pc:docMk/>
            <pc:sldMk cId="1095033282" sldId="375"/>
            <ac:cxnSpMk id="17" creationId="{D7460558-A30D-469E-2A6A-95C32E00242B}"/>
          </ac:cxnSpMkLst>
        </pc:cxnChg>
        <pc:cxnChg chg="mod">
          <ac:chgData name="施淙綸" userId="359419bd-cd90-40d9-85cc-a27b17558fb8" providerId="ADAL" clId="{04E17CC4-FF18-4119-8650-E888974AF48C}" dt="2022-12-07T08:25:01.120" v="2398" actId="478"/>
          <ac:cxnSpMkLst>
            <pc:docMk/>
            <pc:sldMk cId="1095033282" sldId="375"/>
            <ac:cxnSpMk id="19" creationId="{C3A30A1F-8461-F715-FC65-E782BE64A77E}"/>
          </ac:cxnSpMkLst>
        </pc:cxnChg>
        <pc:cxnChg chg="mod">
          <ac:chgData name="施淙綸" userId="359419bd-cd90-40d9-85cc-a27b17558fb8" providerId="ADAL" clId="{04E17CC4-FF18-4119-8650-E888974AF48C}" dt="2022-12-07T08:25:01.120" v="2398" actId="478"/>
          <ac:cxnSpMkLst>
            <pc:docMk/>
            <pc:sldMk cId="1095033282" sldId="375"/>
            <ac:cxnSpMk id="20" creationId="{AE8EB2F2-5C52-DEF6-9AA5-8B0C961B9605}"/>
          </ac:cxnSpMkLst>
        </pc:cxnChg>
        <pc:cxnChg chg="mod">
          <ac:chgData name="施淙綸" userId="359419bd-cd90-40d9-85cc-a27b17558fb8" providerId="ADAL" clId="{04E17CC4-FF18-4119-8650-E888974AF48C}" dt="2022-12-07T08:25:01.120" v="2398" actId="478"/>
          <ac:cxnSpMkLst>
            <pc:docMk/>
            <pc:sldMk cId="1095033282" sldId="375"/>
            <ac:cxnSpMk id="23" creationId="{EE6649F9-1BA3-4C7F-1300-6A0999A21939}"/>
          </ac:cxnSpMkLst>
        </pc:cxnChg>
        <pc:cxnChg chg="mod">
          <ac:chgData name="施淙綸" userId="359419bd-cd90-40d9-85cc-a27b17558fb8" providerId="ADAL" clId="{04E17CC4-FF18-4119-8650-E888974AF48C}" dt="2022-12-07T08:25:01.120" v="2398" actId="478"/>
          <ac:cxnSpMkLst>
            <pc:docMk/>
            <pc:sldMk cId="1095033282" sldId="375"/>
            <ac:cxnSpMk id="26" creationId="{BA80DAB6-588F-2EA1-621B-8A67AC9FB7E9}"/>
          </ac:cxnSpMkLst>
        </pc:cxnChg>
        <pc:cxnChg chg="mod">
          <ac:chgData name="施淙綸" userId="359419bd-cd90-40d9-85cc-a27b17558fb8" providerId="ADAL" clId="{04E17CC4-FF18-4119-8650-E888974AF48C}" dt="2022-12-07T08:25:01.120" v="2398" actId="478"/>
          <ac:cxnSpMkLst>
            <pc:docMk/>
            <pc:sldMk cId="1095033282" sldId="375"/>
            <ac:cxnSpMk id="32" creationId="{3467BFAE-0799-4146-755C-A782AB9B9E3F}"/>
          </ac:cxnSpMkLst>
        </pc:cxnChg>
        <pc:cxnChg chg="mod">
          <ac:chgData name="施淙綸" userId="359419bd-cd90-40d9-85cc-a27b17558fb8" providerId="ADAL" clId="{04E17CC4-FF18-4119-8650-E888974AF48C}" dt="2022-12-07T08:25:01.120" v="2398" actId="478"/>
          <ac:cxnSpMkLst>
            <pc:docMk/>
            <pc:sldMk cId="1095033282" sldId="375"/>
            <ac:cxnSpMk id="40" creationId="{C7128C85-2C33-37E0-7127-EBF9A441C961}"/>
          </ac:cxnSpMkLst>
        </pc:cxnChg>
        <pc:cxnChg chg="mod">
          <ac:chgData name="施淙綸" userId="359419bd-cd90-40d9-85cc-a27b17558fb8" providerId="ADAL" clId="{04E17CC4-FF18-4119-8650-E888974AF48C}" dt="2022-12-07T08:25:01.120" v="2398" actId="478"/>
          <ac:cxnSpMkLst>
            <pc:docMk/>
            <pc:sldMk cId="1095033282" sldId="375"/>
            <ac:cxnSpMk id="48" creationId="{A36D67D7-EA9B-59DC-A80B-BC76D34EA033}"/>
          </ac:cxnSpMkLst>
        </pc:cxnChg>
        <pc:cxnChg chg="mod">
          <ac:chgData name="施淙綸" userId="359419bd-cd90-40d9-85cc-a27b17558fb8" providerId="ADAL" clId="{04E17CC4-FF18-4119-8650-E888974AF48C}" dt="2022-12-07T08:25:01.120" v="2398" actId="478"/>
          <ac:cxnSpMkLst>
            <pc:docMk/>
            <pc:sldMk cId="1095033282" sldId="375"/>
            <ac:cxnSpMk id="54" creationId="{75C62407-8084-EB40-ADB9-D2F6C73D247E}"/>
          </ac:cxnSpMkLst>
        </pc:cxnChg>
        <pc:cxnChg chg="mod">
          <ac:chgData name="施淙綸" userId="359419bd-cd90-40d9-85cc-a27b17558fb8" providerId="ADAL" clId="{04E17CC4-FF18-4119-8650-E888974AF48C}" dt="2022-12-07T08:25:01.120" v="2398" actId="478"/>
          <ac:cxnSpMkLst>
            <pc:docMk/>
            <pc:sldMk cId="1095033282" sldId="375"/>
            <ac:cxnSpMk id="130" creationId="{B26DE5C3-59FA-E8E7-1824-82ADE43123BD}"/>
          </ac:cxnSpMkLst>
        </pc:cxnChg>
        <pc:cxnChg chg="mod">
          <ac:chgData name="施淙綸" userId="359419bd-cd90-40d9-85cc-a27b17558fb8" providerId="ADAL" clId="{04E17CC4-FF18-4119-8650-E888974AF48C}" dt="2022-12-07T08:25:01.120" v="2398" actId="478"/>
          <ac:cxnSpMkLst>
            <pc:docMk/>
            <pc:sldMk cId="1095033282" sldId="375"/>
            <ac:cxnSpMk id="164" creationId="{3CEB18D4-AEFF-86EB-87B7-07E26E01A98E}"/>
          </ac:cxnSpMkLst>
        </pc:cxnChg>
        <pc:cxnChg chg="mod">
          <ac:chgData name="施淙綸" userId="359419bd-cd90-40d9-85cc-a27b17558fb8" providerId="ADAL" clId="{04E17CC4-FF18-4119-8650-E888974AF48C}" dt="2022-12-07T08:25:01.120" v="2398" actId="478"/>
          <ac:cxnSpMkLst>
            <pc:docMk/>
            <pc:sldMk cId="1095033282" sldId="375"/>
            <ac:cxnSpMk id="166" creationId="{111D1A4C-4264-781C-97C5-163CD7D04140}"/>
          </ac:cxnSpMkLst>
        </pc:cxnChg>
      </pc:sldChg>
      <pc:sldChg chg="addSp delSp modSp add mod ord">
        <pc:chgData name="施淙綸" userId="359419bd-cd90-40d9-85cc-a27b17558fb8" providerId="ADAL" clId="{04E17CC4-FF18-4119-8650-E888974AF48C}" dt="2022-12-07T09:12:57.610" v="3361" actId="478"/>
        <pc:sldMkLst>
          <pc:docMk/>
          <pc:sldMk cId="2940766668" sldId="376"/>
        </pc:sldMkLst>
        <pc:spChg chg="mod">
          <ac:chgData name="施淙綸" userId="359419bd-cd90-40d9-85cc-a27b17558fb8" providerId="ADAL" clId="{04E17CC4-FF18-4119-8650-E888974AF48C}" dt="2022-12-07T09:12:44.252" v="3354"/>
          <ac:spMkLst>
            <pc:docMk/>
            <pc:sldMk cId="2940766668" sldId="376"/>
            <ac:spMk id="4" creationId="{3738A43F-8766-C034-5CEE-E3A2AA6ABCEC}"/>
          </ac:spMkLst>
        </pc:spChg>
        <pc:spChg chg="add del mod">
          <ac:chgData name="施淙綸" userId="359419bd-cd90-40d9-85cc-a27b17558fb8" providerId="ADAL" clId="{04E17CC4-FF18-4119-8650-E888974AF48C}" dt="2022-12-07T08:36:15.510" v="2424" actId="478"/>
          <ac:spMkLst>
            <pc:docMk/>
            <pc:sldMk cId="2940766668" sldId="376"/>
            <ac:spMk id="7" creationId="{0F02A37F-1B22-1BC3-099D-CC7564454B59}"/>
          </ac:spMkLst>
        </pc:spChg>
        <pc:spChg chg="del">
          <ac:chgData name="施淙綸" userId="359419bd-cd90-40d9-85cc-a27b17558fb8" providerId="ADAL" clId="{04E17CC4-FF18-4119-8650-E888974AF48C}" dt="2022-12-07T08:36:12.593" v="2423" actId="478"/>
          <ac:spMkLst>
            <pc:docMk/>
            <pc:sldMk cId="2940766668" sldId="376"/>
            <ac:spMk id="9" creationId="{7089C765-6524-8F3D-7045-A16003B342F2}"/>
          </ac:spMkLst>
        </pc:spChg>
        <pc:spChg chg="mod topLvl">
          <ac:chgData name="施淙綸" userId="359419bd-cd90-40d9-85cc-a27b17558fb8" providerId="ADAL" clId="{04E17CC4-FF18-4119-8650-E888974AF48C}" dt="2022-12-07T08:44:18.691" v="2557" actId="164"/>
          <ac:spMkLst>
            <pc:docMk/>
            <pc:sldMk cId="2940766668" sldId="376"/>
            <ac:spMk id="11" creationId="{257F6E0C-28A1-F755-CC7E-7A38D5DD146F}"/>
          </ac:spMkLst>
        </pc:spChg>
        <pc:spChg chg="mod topLvl">
          <ac:chgData name="施淙綸" userId="359419bd-cd90-40d9-85cc-a27b17558fb8" providerId="ADAL" clId="{04E17CC4-FF18-4119-8650-E888974AF48C}" dt="2022-12-07T08:44:18.691" v="2557" actId="164"/>
          <ac:spMkLst>
            <pc:docMk/>
            <pc:sldMk cId="2940766668" sldId="376"/>
            <ac:spMk id="12" creationId="{61ABEA11-4715-922B-958D-AB1213E22397}"/>
          </ac:spMkLst>
        </pc:spChg>
        <pc:spChg chg="mod topLvl">
          <ac:chgData name="施淙綸" userId="359419bd-cd90-40d9-85cc-a27b17558fb8" providerId="ADAL" clId="{04E17CC4-FF18-4119-8650-E888974AF48C}" dt="2022-12-07T08:44:18.691" v="2557" actId="164"/>
          <ac:spMkLst>
            <pc:docMk/>
            <pc:sldMk cId="2940766668" sldId="376"/>
            <ac:spMk id="13" creationId="{4937B165-F288-25B0-7A7C-19F19CF1AA2A}"/>
          </ac:spMkLst>
        </pc:spChg>
        <pc:spChg chg="mod topLvl">
          <ac:chgData name="施淙綸" userId="359419bd-cd90-40d9-85cc-a27b17558fb8" providerId="ADAL" clId="{04E17CC4-FF18-4119-8650-E888974AF48C}" dt="2022-12-07T08:44:18.691" v="2557" actId="164"/>
          <ac:spMkLst>
            <pc:docMk/>
            <pc:sldMk cId="2940766668" sldId="376"/>
            <ac:spMk id="14" creationId="{F910330A-43B1-F5CE-0750-065F351D3E92}"/>
          </ac:spMkLst>
        </pc:spChg>
        <pc:spChg chg="mod topLvl">
          <ac:chgData name="施淙綸" userId="359419bd-cd90-40d9-85cc-a27b17558fb8" providerId="ADAL" clId="{04E17CC4-FF18-4119-8650-E888974AF48C}" dt="2022-12-07T08:44:18.691" v="2557" actId="164"/>
          <ac:spMkLst>
            <pc:docMk/>
            <pc:sldMk cId="2940766668" sldId="376"/>
            <ac:spMk id="15" creationId="{2634CD4C-3547-9E56-E320-A8BD58C321BB}"/>
          </ac:spMkLst>
        </pc:spChg>
        <pc:spChg chg="add mod topLvl">
          <ac:chgData name="施淙綸" userId="359419bd-cd90-40d9-85cc-a27b17558fb8" providerId="ADAL" clId="{04E17CC4-FF18-4119-8650-E888974AF48C}" dt="2022-12-07T08:44:18.691" v="2557" actId="164"/>
          <ac:spMkLst>
            <pc:docMk/>
            <pc:sldMk cId="2940766668" sldId="376"/>
            <ac:spMk id="16" creationId="{E2205058-5081-67B8-C0D5-81165CE4770D}"/>
          </ac:spMkLst>
        </pc:spChg>
        <pc:spChg chg="mod topLvl">
          <ac:chgData name="施淙綸" userId="359419bd-cd90-40d9-85cc-a27b17558fb8" providerId="ADAL" clId="{04E17CC4-FF18-4119-8650-E888974AF48C}" dt="2022-12-07T08:44:18.691" v="2557" actId="164"/>
          <ac:spMkLst>
            <pc:docMk/>
            <pc:sldMk cId="2940766668" sldId="376"/>
            <ac:spMk id="18" creationId="{F8C37F1D-0F8D-3A47-9702-46FD221AF72A}"/>
          </ac:spMkLst>
        </pc:spChg>
        <pc:spChg chg="add mod topLvl">
          <ac:chgData name="施淙綸" userId="359419bd-cd90-40d9-85cc-a27b17558fb8" providerId="ADAL" clId="{04E17CC4-FF18-4119-8650-E888974AF48C}" dt="2022-12-07T08:44:18.691" v="2557" actId="164"/>
          <ac:spMkLst>
            <pc:docMk/>
            <pc:sldMk cId="2940766668" sldId="376"/>
            <ac:spMk id="28" creationId="{C99C50B1-5D8F-AC69-F342-2A45906A352C}"/>
          </ac:spMkLst>
        </pc:spChg>
        <pc:spChg chg="mod topLvl">
          <ac:chgData name="施淙綸" userId="359419bd-cd90-40d9-85cc-a27b17558fb8" providerId="ADAL" clId="{04E17CC4-FF18-4119-8650-E888974AF48C}" dt="2022-12-07T08:44:18.691" v="2557" actId="164"/>
          <ac:spMkLst>
            <pc:docMk/>
            <pc:sldMk cId="2940766668" sldId="376"/>
            <ac:spMk id="31" creationId="{CE81749E-1A79-3754-1D1F-4B9D115DAF3F}"/>
          </ac:spMkLst>
        </pc:spChg>
        <pc:spChg chg="del mod">
          <ac:chgData name="施淙綸" userId="359419bd-cd90-40d9-85cc-a27b17558fb8" providerId="ADAL" clId="{04E17CC4-FF18-4119-8650-E888974AF48C}" dt="2022-12-07T08:36:18.578" v="2427" actId="478"/>
          <ac:spMkLst>
            <pc:docMk/>
            <pc:sldMk cId="2940766668" sldId="376"/>
            <ac:spMk id="35" creationId="{E6AD50AB-8AAD-3237-626B-58C38D5B2B69}"/>
          </ac:spMkLst>
        </pc:spChg>
        <pc:spChg chg="add mod topLvl">
          <ac:chgData name="施淙綸" userId="359419bd-cd90-40d9-85cc-a27b17558fb8" providerId="ADAL" clId="{04E17CC4-FF18-4119-8650-E888974AF48C}" dt="2022-12-07T08:44:18.691" v="2557" actId="164"/>
          <ac:spMkLst>
            <pc:docMk/>
            <pc:sldMk cId="2940766668" sldId="376"/>
            <ac:spMk id="38" creationId="{4F2E11AB-4A15-2C43-B4A1-12F4191EDC59}"/>
          </ac:spMkLst>
        </pc:spChg>
        <pc:spChg chg="mod topLvl">
          <ac:chgData name="施淙綸" userId="359419bd-cd90-40d9-85cc-a27b17558fb8" providerId="ADAL" clId="{04E17CC4-FF18-4119-8650-E888974AF48C}" dt="2022-12-07T08:44:18.691" v="2557" actId="164"/>
          <ac:spMkLst>
            <pc:docMk/>
            <pc:sldMk cId="2940766668" sldId="376"/>
            <ac:spMk id="39" creationId="{9E160880-13C3-DBAD-6C10-2E0375169F6B}"/>
          </ac:spMkLst>
        </pc:spChg>
        <pc:spChg chg="mod topLvl">
          <ac:chgData name="施淙綸" userId="359419bd-cd90-40d9-85cc-a27b17558fb8" providerId="ADAL" clId="{04E17CC4-FF18-4119-8650-E888974AF48C}" dt="2022-12-07T08:44:18.691" v="2557" actId="164"/>
          <ac:spMkLst>
            <pc:docMk/>
            <pc:sldMk cId="2940766668" sldId="376"/>
            <ac:spMk id="47" creationId="{DF5D4096-2229-139A-68F0-0AA1AA771971}"/>
          </ac:spMkLst>
        </pc:spChg>
        <pc:spChg chg="add mod topLvl">
          <ac:chgData name="施淙綸" userId="359419bd-cd90-40d9-85cc-a27b17558fb8" providerId="ADAL" clId="{04E17CC4-FF18-4119-8650-E888974AF48C}" dt="2022-12-07T08:44:18.691" v="2557" actId="164"/>
          <ac:spMkLst>
            <pc:docMk/>
            <pc:sldMk cId="2940766668" sldId="376"/>
            <ac:spMk id="51" creationId="{45852357-D243-DBAE-B68A-877898225ABF}"/>
          </ac:spMkLst>
        </pc:spChg>
        <pc:spChg chg="del mod topLvl">
          <ac:chgData name="施淙綸" userId="359419bd-cd90-40d9-85cc-a27b17558fb8" providerId="ADAL" clId="{04E17CC4-FF18-4119-8650-E888974AF48C}" dt="2022-12-07T08:36:50.062" v="2437" actId="478"/>
          <ac:spMkLst>
            <pc:docMk/>
            <pc:sldMk cId="2940766668" sldId="376"/>
            <ac:spMk id="53" creationId="{6FD3BD63-9FF0-4394-BC2C-83F03E031128}"/>
          </ac:spMkLst>
        </pc:spChg>
        <pc:spChg chg="add mod topLvl">
          <ac:chgData name="施淙綸" userId="359419bd-cd90-40d9-85cc-a27b17558fb8" providerId="ADAL" clId="{04E17CC4-FF18-4119-8650-E888974AF48C}" dt="2022-12-07T08:44:18.691" v="2557" actId="164"/>
          <ac:spMkLst>
            <pc:docMk/>
            <pc:sldMk cId="2940766668" sldId="376"/>
            <ac:spMk id="62" creationId="{61FDB170-DE99-A56E-F3CE-B13EAE6B5B6D}"/>
          </ac:spMkLst>
        </pc:spChg>
        <pc:spChg chg="add mod topLvl">
          <ac:chgData name="施淙綸" userId="359419bd-cd90-40d9-85cc-a27b17558fb8" providerId="ADAL" clId="{04E17CC4-FF18-4119-8650-E888974AF48C}" dt="2022-12-07T08:44:18.691" v="2557" actId="164"/>
          <ac:spMkLst>
            <pc:docMk/>
            <pc:sldMk cId="2940766668" sldId="376"/>
            <ac:spMk id="128" creationId="{A2A29109-DA78-A510-7A35-EEB9FD3A185D}"/>
          </ac:spMkLst>
        </pc:spChg>
        <pc:spChg chg="del mod topLvl">
          <ac:chgData name="施淙綸" userId="359419bd-cd90-40d9-85cc-a27b17558fb8" providerId="ADAL" clId="{04E17CC4-FF18-4119-8650-E888974AF48C}" dt="2022-12-07T08:36:50.062" v="2437" actId="478"/>
          <ac:spMkLst>
            <pc:docMk/>
            <pc:sldMk cId="2940766668" sldId="376"/>
            <ac:spMk id="129" creationId="{60D0563C-0A95-EBA1-CFFF-13F8DB0BF708}"/>
          </ac:spMkLst>
        </pc:spChg>
        <pc:spChg chg="add mod topLvl">
          <ac:chgData name="施淙綸" userId="359419bd-cd90-40d9-85cc-a27b17558fb8" providerId="ADAL" clId="{04E17CC4-FF18-4119-8650-E888974AF48C}" dt="2022-12-07T08:44:18.691" v="2557" actId="164"/>
          <ac:spMkLst>
            <pc:docMk/>
            <pc:sldMk cId="2940766668" sldId="376"/>
            <ac:spMk id="132" creationId="{21109ABB-5F7D-95F2-3A7B-28854519094A}"/>
          </ac:spMkLst>
        </pc:spChg>
        <pc:spChg chg="del mod topLvl">
          <ac:chgData name="施淙綸" userId="359419bd-cd90-40d9-85cc-a27b17558fb8" providerId="ADAL" clId="{04E17CC4-FF18-4119-8650-E888974AF48C}" dt="2022-12-07T08:36:50.062" v="2437" actId="478"/>
          <ac:spMkLst>
            <pc:docMk/>
            <pc:sldMk cId="2940766668" sldId="376"/>
            <ac:spMk id="163" creationId="{073C43CE-5710-FA32-6AF3-4B2F7D76436A}"/>
          </ac:spMkLst>
        </pc:spChg>
        <pc:spChg chg="del mod topLvl">
          <ac:chgData name="施淙綸" userId="359419bd-cd90-40d9-85cc-a27b17558fb8" providerId="ADAL" clId="{04E17CC4-FF18-4119-8650-E888974AF48C}" dt="2022-12-07T08:36:50.062" v="2437" actId="478"/>
          <ac:spMkLst>
            <pc:docMk/>
            <pc:sldMk cId="2940766668" sldId="376"/>
            <ac:spMk id="165" creationId="{C3A93FCE-399C-4284-817D-8B11DA54FA6D}"/>
          </ac:spMkLst>
        </pc:spChg>
        <pc:spChg chg="add mod topLvl">
          <ac:chgData name="施淙綸" userId="359419bd-cd90-40d9-85cc-a27b17558fb8" providerId="ADAL" clId="{04E17CC4-FF18-4119-8650-E888974AF48C}" dt="2022-12-07T08:44:18.691" v="2557" actId="164"/>
          <ac:spMkLst>
            <pc:docMk/>
            <pc:sldMk cId="2940766668" sldId="376"/>
            <ac:spMk id="183" creationId="{91B85D24-A15E-6DFB-29E9-CB31231D2877}"/>
          </ac:spMkLst>
        </pc:spChg>
        <pc:spChg chg="add mod topLvl">
          <ac:chgData name="施淙綸" userId="359419bd-cd90-40d9-85cc-a27b17558fb8" providerId="ADAL" clId="{04E17CC4-FF18-4119-8650-E888974AF48C}" dt="2022-12-07T08:44:18.691" v="2557" actId="164"/>
          <ac:spMkLst>
            <pc:docMk/>
            <pc:sldMk cId="2940766668" sldId="376"/>
            <ac:spMk id="190" creationId="{FCEA8627-3503-983F-5C8C-CC5472D2AB7C}"/>
          </ac:spMkLst>
        </pc:spChg>
        <pc:spChg chg="add mod topLvl">
          <ac:chgData name="施淙綸" userId="359419bd-cd90-40d9-85cc-a27b17558fb8" providerId="ADAL" clId="{04E17CC4-FF18-4119-8650-E888974AF48C}" dt="2022-12-07T08:44:18.691" v="2557" actId="164"/>
          <ac:spMkLst>
            <pc:docMk/>
            <pc:sldMk cId="2940766668" sldId="376"/>
            <ac:spMk id="192" creationId="{CD46A0A1-E43E-7A45-DE1D-7F86008EA14E}"/>
          </ac:spMkLst>
        </pc:spChg>
        <pc:spChg chg="add mod topLvl">
          <ac:chgData name="施淙綸" userId="359419bd-cd90-40d9-85cc-a27b17558fb8" providerId="ADAL" clId="{04E17CC4-FF18-4119-8650-E888974AF48C}" dt="2022-12-07T08:44:18.691" v="2557" actId="164"/>
          <ac:spMkLst>
            <pc:docMk/>
            <pc:sldMk cId="2940766668" sldId="376"/>
            <ac:spMk id="194" creationId="{D1148751-2DD0-3536-C4C6-D0ADEF8FACFE}"/>
          </ac:spMkLst>
        </pc:spChg>
        <pc:spChg chg="add mod topLvl">
          <ac:chgData name="施淙綸" userId="359419bd-cd90-40d9-85cc-a27b17558fb8" providerId="ADAL" clId="{04E17CC4-FF18-4119-8650-E888974AF48C}" dt="2022-12-07T08:44:18.691" v="2557" actId="164"/>
          <ac:spMkLst>
            <pc:docMk/>
            <pc:sldMk cId="2940766668" sldId="376"/>
            <ac:spMk id="196" creationId="{1B3C79CD-88C2-F5FC-8CF5-6A961F75F8A3}"/>
          </ac:spMkLst>
        </pc:spChg>
        <pc:spChg chg="add mod topLvl">
          <ac:chgData name="施淙綸" userId="359419bd-cd90-40d9-85cc-a27b17558fb8" providerId="ADAL" clId="{04E17CC4-FF18-4119-8650-E888974AF48C}" dt="2022-12-07T08:44:18.691" v="2557" actId="164"/>
          <ac:spMkLst>
            <pc:docMk/>
            <pc:sldMk cId="2940766668" sldId="376"/>
            <ac:spMk id="203" creationId="{87DE8396-88C4-A1A8-BE5E-C4F7B0A6ABCE}"/>
          </ac:spMkLst>
        </pc:spChg>
        <pc:spChg chg="add del mod">
          <ac:chgData name="施淙綸" userId="359419bd-cd90-40d9-85cc-a27b17558fb8" providerId="ADAL" clId="{04E17CC4-FF18-4119-8650-E888974AF48C}" dt="2022-12-07T09:12:53.474" v="3357" actId="478"/>
          <ac:spMkLst>
            <pc:docMk/>
            <pc:sldMk cId="2940766668" sldId="376"/>
            <ac:spMk id="213" creationId="{F9A2522F-D473-6DDC-ED6C-C4BC1B15D3E2}"/>
          </ac:spMkLst>
        </pc:spChg>
        <pc:spChg chg="add del mod">
          <ac:chgData name="施淙綸" userId="359419bd-cd90-40d9-85cc-a27b17558fb8" providerId="ADAL" clId="{04E17CC4-FF18-4119-8650-E888974AF48C}" dt="2022-12-07T09:12:57.044" v="3360" actId="478"/>
          <ac:spMkLst>
            <pc:docMk/>
            <pc:sldMk cId="2940766668" sldId="376"/>
            <ac:spMk id="217" creationId="{690512F6-E8B4-2C65-0F24-0D178C70CE48}"/>
          </ac:spMkLst>
        </pc:spChg>
        <pc:spChg chg="add del mod">
          <ac:chgData name="施淙綸" userId="359419bd-cd90-40d9-85cc-a27b17558fb8" providerId="ADAL" clId="{04E17CC4-FF18-4119-8650-E888974AF48C}" dt="2022-12-07T09:12:54.995" v="3358" actId="478"/>
          <ac:spMkLst>
            <pc:docMk/>
            <pc:sldMk cId="2940766668" sldId="376"/>
            <ac:spMk id="221" creationId="{D1DD34C2-2BD3-A02E-3BC3-7B0130A84E86}"/>
          </ac:spMkLst>
        </pc:spChg>
        <pc:grpChg chg="del mod">
          <ac:chgData name="施淙綸" userId="359419bd-cd90-40d9-85cc-a27b17558fb8" providerId="ADAL" clId="{04E17CC4-FF18-4119-8650-E888974AF48C}" dt="2022-12-07T08:36:22.994" v="2429" actId="165"/>
          <ac:grpSpMkLst>
            <pc:docMk/>
            <pc:sldMk cId="2940766668" sldId="376"/>
            <ac:grpSpMk id="182" creationId="{9B9215AD-BDBC-6E61-6AA9-B8748C421408}"/>
          </ac:grpSpMkLst>
        </pc:grpChg>
        <pc:grpChg chg="add del mod">
          <ac:chgData name="施淙綸" userId="359419bd-cd90-40d9-85cc-a27b17558fb8" providerId="ADAL" clId="{04E17CC4-FF18-4119-8650-E888974AF48C}" dt="2022-12-07T08:44:02.595" v="2534" actId="165"/>
          <ac:grpSpMkLst>
            <pc:docMk/>
            <pc:sldMk cId="2940766668" sldId="376"/>
            <ac:grpSpMk id="210" creationId="{CA03C6BC-6DCC-15F2-50E9-659F2F527FF5}"/>
          </ac:grpSpMkLst>
        </pc:grpChg>
        <pc:grpChg chg="add mod">
          <ac:chgData name="施淙綸" userId="359419bd-cd90-40d9-85cc-a27b17558fb8" providerId="ADAL" clId="{04E17CC4-FF18-4119-8650-E888974AF48C}" dt="2022-12-07T08:44:29.828" v="2560" actId="1076"/>
          <ac:grpSpMkLst>
            <pc:docMk/>
            <pc:sldMk cId="2940766668" sldId="376"/>
            <ac:grpSpMk id="211" creationId="{4353B240-3192-9498-BC69-5FF7D8BA4C55}"/>
          </ac:grpSpMkLst>
        </pc:grpChg>
        <pc:cxnChg chg="del mod">
          <ac:chgData name="施淙綸" userId="359419bd-cd90-40d9-85cc-a27b17558fb8" providerId="ADAL" clId="{04E17CC4-FF18-4119-8650-E888974AF48C}" dt="2022-12-07T08:36:17.538" v="2425" actId="478"/>
          <ac:cxnSpMkLst>
            <pc:docMk/>
            <pc:sldMk cId="2940766668" sldId="376"/>
            <ac:cxnSpMk id="6" creationId="{CF33BFED-EB3C-BD6E-6666-F1CCEA4D1D2F}"/>
          </ac:cxnSpMkLst>
        </pc:cxnChg>
        <pc:cxnChg chg="del mod">
          <ac:chgData name="施淙綸" userId="359419bd-cd90-40d9-85cc-a27b17558fb8" providerId="ADAL" clId="{04E17CC4-FF18-4119-8650-E888974AF48C}" dt="2022-12-07T08:36:19.137" v="2428" actId="478"/>
          <ac:cxnSpMkLst>
            <pc:docMk/>
            <pc:sldMk cId="2940766668" sldId="376"/>
            <ac:cxnSpMk id="10" creationId="{13A1199E-AB6B-F193-3352-24E418B0D152}"/>
          </ac:cxnSpMkLst>
        </pc:cxnChg>
        <pc:cxnChg chg="mod topLvl">
          <ac:chgData name="施淙綸" userId="359419bd-cd90-40d9-85cc-a27b17558fb8" providerId="ADAL" clId="{04E17CC4-FF18-4119-8650-E888974AF48C}" dt="2022-12-07T08:44:18.691" v="2557" actId="164"/>
          <ac:cxnSpMkLst>
            <pc:docMk/>
            <pc:sldMk cId="2940766668" sldId="376"/>
            <ac:cxnSpMk id="17" creationId="{D7460558-A30D-469E-2A6A-95C32E00242B}"/>
          </ac:cxnSpMkLst>
        </pc:cxnChg>
        <pc:cxnChg chg="mod topLvl">
          <ac:chgData name="施淙綸" userId="359419bd-cd90-40d9-85cc-a27b17558fb8" providerId="ADAL" clId="{04E17CC4-FF18-4119-8650-E888974AF48C}" dt="2022-12-07T08:44:18.691" v="2557" actId="164"/>
          <ac:cxnSpMkLst>
            <pc:docMk/>
            <pc:sldMk cId="2940766668" sldId="376"/>
            <ac:cxnSpMk id="19" creationId="{C3A30A1F-8461-F715-FC65-E782BE64A77E}"/>
          </ac:cxnSpMkLst>
        </pc:cxnChg>
        <pc:cxnChg chg="mod topLvl">
          <ac:chgData name="施淙綸" userId="359419bd-cd90-40d9-85cc-a27b17558fb8" providerId="ADAL" clId="{04E17CC4-FF18-4119-8650-E888974AF48C}" dt="2022-12-07T08:44:18.691" v="2557" actId="164"/>
          <ac:cxnSpMkLst>
            <pc:docMk/>
            <pc:sldMk cId="2940766668" sldId="376"/>
            <ac:cxnSpMk id="20" creationId="{AE8EB2F2-5C52-DEF6-9AA5-8B0C961B9605}"/>
          </ac:cxnSpMkLst>
        </pc:cxnChg>
        <pc:cxnChg chg="add mod topLvl">
          <ac:chgData name="施淙綸" userId="359419bd-cd90-40d9-85cc-a27b17558fb8" providerId="ADAL" clId="{04E17CC4-FF18-4119-8650-E888974AF48C}" dt="2022-12-07T08:44:18.691" v="2557" actId="164"/>
          <ac:cxnSpMkLst>
            <pc:docMk/>
            <pc:sldMk cId="2940766668" sldId="376"/>
            <ac:cxnSpMk id="21" creationId="{A8852EF6-AC6C-4217-4662-F3B0817221AD}"/>
          </ac:cxnSpMkLst>
        </pc:cxnChg>
        <pc:cxnChg chg="mod topLvl">
          <ac:chgData name="施淙綸" userId="359419bd-cd90-40d9-85cc-a27b17558fb8" providerId="ADAL" clId="{04E17CC4-FF18-4119-8650-E888974AF48C}" dt="2022-12-07T08:44:18.691" v="2557" actId="164"/>
          <ac:cxnSpMkLst>
            <pc:docMk/>
            <pc:sldMk cId="2940766668" sldId="376"/>
            <ac:cxnSpMk id="23" creationId="{EE6649F9-1BA3-4C7F-1300-6A0999A21939}"/>
          </ac:cxnSpMkLst>
        </pc:cxnChg>
        <pc:cxnChg chg="mod topLvl">
          <ac:chgData name="施淙綸" userId="359419bd-cd90-40d9-85cc-a27b17558fb8" providerId="ADAL" clId="{04E17CC4-FF18-4119-8650-E888974AF48C}" dt="2022-12-07T08:44:18.691" v="2557" actId="164"/>
          <ac:cxnSpMkLst>
            <pc:docMk/>
            <pc:sldMk cId="2940766668" sldId="376"/>
            <ac:cxnSpMk id="26" creationId="{BA80DAB6-588F-2EA1-621B-8A67AC9FB7E9}"/>
          </ac:cxnSpMkLst>
        </pc:cxnChg>
        <pc:cxnChg chg="add mod topLvl">
          <ac:chgData name="施淙綸" userId="359419bd-cd90-40d9-85cc-a27b17558fb8" providerId="ADAL" clId="{04E17CC4-FF18-4119-8650-E888974AF48C}" dt="2022-12-07T08:44:18.691" v="2557" actId="164"/>
          <ac:cxnSpMkLst>
            <pc:docMk/>
            <pc:sldMk cId="2940766668" sldId="376"/>
            <ac:cxnSpMk id="29" creationId="{4A8B402C-5BD2-8219-155C-D39974BD7788}"/>
          </ac:cxnSpMkLst>
        </pc:cxnChg>
        <pc:cxnChg chg="mod topLvl">
          <ac:chgData name="施淙綸" userId="359419bd-cd90-40d9-85cc-a27b17558fb8" providerId="ADAL" clId="{04E17CC4-FF18-4119-8650-E888974AF48C}" dt="2022-12-07T08:44:18.691" v="2557" actId="164"/>
          <ac:cxnSpMkLst>
            <pc:docMk/>
            <pc:sldMk cId="2940766668" sldId="376"/>
            <ac:cxnSpMk id="32" creationId="{3467BFAE-0799-4146-755C-A782AB9B9E3F}"/>
          </ac:cxnSpMkLst>
        </pc:cxnChg>
        <pc:cxnChg chg="mod topLvl">
          <ac:chgData name="施淙綸" userId="359419bd-cd90-40d9-85cc-a27b17558fb8" providerId="ADAL" clId="{04E17CC4-FF18-4119-8650-E888974AF48C}" dt="2022-12-07T08:44:18.691" v="2557" actId="164"/>
          <ac:cxnSpMkLst>
            <pc:docMk/>
            <pc:sldMk cId="2940766668" sldId="376"/>
            <ac:cxnSpMk id="40" creationId="{C7128C85-2C33-37E0-7127-EBF9A441C961}"/>
          </ac:cxnSpMkLst>
        </pc:cxnChg>
        <pc:cxnChg chg="add mod topLvl">
          <ac:chgData name="施淙綸" userId="359419bd-cd90-40d9-85cc-a27b17558fb8" providerId="ADAL" clId="{04E17CC4-FF18-4119-8650-E888974AF48C}" dt="2022-12-07T08:44:18.691" v="2557" actId="164"/>
          <ac:cxnSpMkLst>
            <pc:docMk/>
            <pc:sldMk cId="2940766668" sldId="376"/>
            <ac:cxnSpMk id="41" creationId="{93DE770F-049B-F541-1794-86863FBF482F}"/>
          </ac:cxnSpMkLst>
        </pc:cxnChg>
        <pc:cxnChg chg="mod topLvl">
          <ac:chgData name="施淙綸" userId="359419bd-cd90-40d9-85cc-a27b17558fb8" providerId="ADAL" clId="{04E17CC4-FF18-4119-8650-E888974AF48C}" dt="2022-12-07T08:44:18.691" v="2557" actId="164"/>
          <ac:cxnSpMkLst>
            <pc:docMk/>
            <pc:sldMk cId="2940766668" sldId="376"/>
            <ac:cxnSpMk id="48" creationId="{A36D67D7-EA9B-59DC-A80B-BC76D34EA033}"/>
          </ac:cxnSpMkLst>
        </pc:cxnChg>
        <pc:cxnChg chg="add mod topLvl">
          <ac:chgData name="施淙綸" userId="359419bd-cd90-40d9-85cc-a27b17558fb8" providerId="ADAL" clId="{04E17CC4-FF18-4119-8650-E888974AF48C}" dt="2022-12-07T08:44:18.691" v="2557" actId="164"/>
          <ac:cxnSpMkLst>
            <pc:docMk/>
            <pc:sldMk cId="2940766668" sldId="376"/>
            <ac:cxnSpMk id="52" creationId="{CA3C5E09-B608-4C3D-A827-890A3B858216}"/>
          </ac:cxnSpMkLst>
        </pc:cxnChg>
        <pc:cxnChg chg="del mod topLvl">
          <ac:chgData name="施淙綸" userId="359419bd-cd90-40d9-85cc-a27b17558fb8" providerId="ADAL" clId="{04E17CC4-FF18-4119-8650-E888974AF48C}" dt="2022-12-07T08:36:51.273" v="2438" actId="478"/>
          <ac:cxnSpMkLst>
            <pc:docMk/>
            <pc:sldMk cId="2940766668" sldId="376"/>
            <ac:cxnSpMk id="54" creationId="{75C62407-8084-EB40-ADB9-D2F6C73D247E}"/>
          </ac:cxnSpMkLst>
        </pc:cxnChg>
        <pc:cxnChg chg="add mod topLvl">
          <ac:chgData name="施淙綸" userId="359419bd-cd90-40d9-85cc-a27b17558fb8" providerId="ADAL" clId="{04E17CC4-FF18-4119-8650-E888974AF48C}" dt="2022-12-07T08:44:18.691" v="2557" actId="164"/>
          <ac:cxnSpMkLst>
            <pc:docMk/>
            <pc:sldMk cId="2940766668" sldId="376"/>
            <ac:cxnSpMk id="63" creationId="{E8DA6C2B-0159-D404-435A-4A76E8D23E23}"/>
          </ac:cxnSpMkLst>
        </pc:cxnChg>
        <pc:cxnChg chg="del mod topLvl">
          <ac:chgData name="施淙綸" userId="359419bd-cd90-40d9-85cc-a27b17558fb8" providerId="ADAL" clId="{04E17CC4-FF18-4119-8650-E888974AF48C}" dt="2022-12-07T08:36:51.273" v="2438" actId="478"/>
          <ac:cxnSpMkLst>
            <pc:docMk/>
            <pc:sldMk cId="2940766668" sldId="376"/>
            <ac:cxnSpMk id="130" creationId="{B26DE5C3-59FA-E8E7-1824-82ADE43123BD}"/>
          </ac:cxnSpMkLst>
        </pc:cxnChg>
        <pc:cxnChg chg="add mod topLvl">
          <ac:chgData name="施淙綸" userId="359419bd-cd90-40d9-85cc-a27b17558fb8" providerId="ADAL" clId="{04E17CC4-FF18-4119-8650-E888974AF48C}" dt="2022-12-07T08:44:18.691" v="2557" actId="164"/>
          <ac:cxnSpMkLst>
            <pc:docMk/>
            <pc:sldMk cId="2940766668" sldId="376"/>
            <ac:cxnSpMk id="131" creationId="{D0D4A033-1E96-DC5D-7FBF-F814D09566B3}"/>
          </ac:cxnSpMkLst>
        </pc:cxnChg>
        <pc:cxnChg chg="add mod topLvl">
          <ac:chgData name="施淙綸" userId="359419bd-cd90-40d9-85cc-a27b17558fb8" providerId="ADAL" clId="{04E17CC4-FF18-4119-8650-E888974AF48C}" dt="2022-12-07T08:44:18.691" v="2557" actId="164"/>
          <ac:cxnSpMkLst>
            <pc:docMk/>
            <pc:sldMk cId="2940766668" sldId="376"/>
            <ac:cxnSpMk id="133" creationId="{2869FFD4-79FB-A173-FE18-BB36FB071A96}"/>
          </ac:cxnSpMkLst>
        </pc:cxnChg>
        <pc:cxnChg chg="del mod topLvl">
          <ac:chgData name="施淙綸" userId="359419bd-cd90-40d9-85cc-a27b17558fb8" providerId="ADAL" clId="{04E17CC4-FF18-4119-8650-E888974AF48C}" dt="2022-12-07T08:36:51.273" v="2438" actId="478"/>
          <ac:cxnSpMkLst>
            <pc:docMk/>
            <pc:sldMk cId="2940766668" sldId="376"/>
            <ac:cxnSpMk id="164" creationId="{3CEB18D4-AEFF-86EB-87B7-07E26E01A98E}"/>
          </ac:cxnSpMkLst>
        </pc:cxnChg>
        <pc:cxnChg chg="del mod topLvl">
          <ac:chgData name="施淙綸" userId="359419bd-cd90-40d9-85cc-a27b17558fb8" providerId="ADAL" clId="{04E17CC4-FF18-4119-8650-E888974AF48C}" dt="2022-12-07T08:36:51.273" v="2438" actId="478"/>
          <ac:cxnSpMkLst>
            <pc:docMk/>
            <pc:sldMk cId="2940766668" sldId="376"/>
            <ac:cxnSpMk id="166" creationId="{111D1A4C-4264-781C-97C5-163CD7D04140}"/>
          </ac:cxnSpMkLst>
        </pc:cxnChg>
        <pc:cxnChg chg="add mod topLvl">
          <ac:chgData name="施淙綸" userId="359419bd-cd90-40d9-85cc-a27b17558fb8" providerId="ADAL" clId="{04E17CC4-FF18-4119-8650-E888974AF48C}" dt="2022-12-07T08:44:18.691" v="2557" actId="164"/>
          <ac:cxnSpMkLst>
            <pc:docMk/>
            <pc:sldMk cId="2940766668" sldId="376"/>
            <ac:cxnSpMk id="184" creationId="{8005849A-978D-15C8-7F49-5B3AAA9E7853}"/>
          </ac:cxnSpMkLst>
        </pc:cxnChg>
        <pc:cxnChg chg="add mod topLvl">
          <ac:chgData name="施淙綸" userId="359419bd-cd90-40d9-85cc-a27b17558fb8" providerId="ADAL" clId="{04E17CC4-FF18-4119-8650-E888974AF48C}" dt="2022-12-07T08:44:18.691" v="2557" actId="164"/>
          <ac:cxnSpMkLst>
            <pc:docMk/>
            <pc:sldMk cId="2940766668" sldId="376"/>
            <ac:cxnSpMk id="191" creationId="{5B98A200-0468-5941-3BBE-0EABB4A79E20}"/>
          </ac:cxnSpMkLst>
        </pc:cxnChg>
        <pc:cxnChg chg="add mod topLvl">
          <ac:chgData name="施淙綸" userId="359419bd-cd90-40d9-85cc-a27b17558fb8" providerId="ADAL" clId="{04E17CC4-FF18-4119-8650-E888974AF48C}" dt="2022-12-07T08:44:18.691" v="2557" actId="164"/>
          <ac:cxnSpMkLst>
            <pc:docMk/>
            <pc:sldMk cId="2940766668" sldId="376"/>
            <ac:cxnSpMk id="193" creationId="{6AD5DE82-60C4-3938-D306-BECDC4E2D74A}"/>
          </ac:cxnSpMkLst>
        </pc:cxnChg>
        <pc:cxnChg chg="add mod topLvl">
          <ac:chgData name="施淙綸" userId="359419bd-cd90-40d9-85cc-a27b17558fb8" providerId="ADAL" clId="{04E17CC4-FF18-4119-8650-E888974AF48C}" dt="2022-12-07T08:44:18.691" v="2557" actId="164"/>
          <ac:cxnSpMkLst>
            <pc:docMk/>
            <pc:sldMk cId="2940766668" sldId="376"/>
            <ac:cxnSpMk id="195" creationId="{E3CE12EA-A2FB-C462-BE1F-EFD8FF909797}"/>
          </ac:cxnSpMkLst>
        </pc:cxnChg>
        <pc:cxnChg chg="add mod topLvl">
          <ac:chgData name="施淙綸" userId="359419bd-cd90-40d9-85cc-a27b17558fb8" providerId="ADAL" clId="{04E17CC4-FF18-4119-8650-E888974AF48C}" dt="2022-12-07T08:44:18.691" v="2557" actId="164"/>
          <ac:cxnSpMkLst>
            <pc:docMk/>
            <pc:sldMk cId="2940766668" sldId="376"/>
            <ac:cxnSpMk id="197" creationId="{47513D10-1AEF-199D-9B8B-258B7CB85399}"/>
          </ac:cxnSpMkLst>
        </pc:cxnChg>
        <pc:cxnChg chg="add mod topLvl">
          <ac:chgData name="施淙綸" userId="359419bd-cd90-40d9-85cc-a27b17558fb8" providerId="ADAL" clId="{04E17CC4-FF18-4119-8650-E888974AF48C}" dt="2022-12-07T08:44:18.691" v="2557" actId="164"/>
          <ac:cxnSpMkLst>
            <pc:docMk/>
            <pc:sldMk cId="2940766668" sldId="376"/>
            <ac:cxnSpMk id="204" creationId="{2D69818C-B738-60B1-E07E-0D599AE1C8D0}"/>
          </ac:cxnSpMkLst>
        </pc:cxnChg>
        <pc:cxnChg chg="add del mod">
          <ac:chgData name="施淙綸" userId="359419bd-cd90-40d9-85cc-a27b17558fb8" providerId="ADAL" clId="{04E17CC4-FF18-4119-8650-E888974AF48C}" dt="2022-12-07T09:12:55.620" v="3359" actId="478"/>
          <ac:cxnSpMkLst>
            <pc:docMk/>
            <pc:sldMk cId="2940766668" sldId="376"/>
            <ac:cxnSpMk id="212" creationId="{1B8A90A5-3F68-4B4A-0F13-6D17EDBBC2F4}"/>
          </ac:cxnSpMkLst>
        </pc:cxnChg>
        <pc:cxnChg chg="add del mod">
          <ac:chgData name="施淙綸" userId="359419bd-cd90-40d9-85cc-a27b17558fb8" providerId="ADAL" clId="{04E17CC4-FF18-4119-8650-E888974AF48C}" dt="2022-12-07T09:12:57.610" v="3361" actId="478"/>
          <ac:cxnSpMkLst>
            <pc:docMk/>
            <pc:sldMk cId="2940766668" sldId="376"/>
            <ac:cxnSpMk id="216" creationId="{94792F19-ED6E-548B-14C5-4CC5C2F283C1}"/>
          </ac:cxnSpMkLst>
        </pc:cxnChg>
      </pc:sldChg>
      <pc:sldChg chg="addSp delSp modSp add mod ord">
        <pc:chgData name="施淙綸" userId="359419bd-cd90-40d9-85cc-a27b17558fb8" providerId="ADAL" clId="{04E17CC4-FF18-4119-8650-E888974AF48C}" dt="2022-12-07T08:59:52.445" v="3251" actId="20577"/>
        <pc:sldMkLst>
          <pc:docMk/>
          <pc:sldMk cId="4261100475" sldId="377"/>
        </pc:sldMkLst>
        <pc:spChg chg="add del">
          <ac:chgData name="施淙綸" userId="359419bd-cd90-40d9-85cc-a27b17558fb8" providerId="ADAL" clId="{04E17CC4-FF18-4119-8650-E888974AF48C}" dt="2022-12-07T08:49:59.644" v="2707" actId="22"/>
          <ac:spMkLst>
            <pc:docMk/>
            <pc:sldMk cId="4261100475" sldId="377"/>
            <ac:spMk id="6" creationId="{D9EB3C16-3592-1F62-CFF8-B0DD6EFED7A8}"/>
          </ac:spMkLst>
        </pc:spChg>
        <pc:spChg chg="mod">
          <ac:chgData name="施淙綸" userId="359419bd-cd90-40d9-85cc-a27b17558fb8" providerId="ADAL" clId="{04E17CC4-FF18-4119-8650-E888974AF48C}" dt="2022-12-07T08:48:02.293" v="2657" actId="20577"/>
          <ac:spMkLst>
            <pc:docMk/>
            <pc:sldMk cId="4261100475" sldId="377"/>
            <ac:spMk id="7" creationId="{4F0E3448-0B24-139E-459F-36BEC8008F10}"/>
          </ac:spMkLst>
        </pc:spChg>
        <pc:spChg chg="mod">
          <ac:chgData name="施淙綸" userId="359419bd-cd90-40d9-85cc-a27b17558fb8" providerId="ADAL" clId="{04E17CC4-FF18-4119-8650-E888974AF48C}" dt="2022-12-07T08:50:55.065" v="2781" actId="20577"/>
          <ac:spMkLst>
            <pc:docMk/>
            <pc:sldMk cId="4261100475" sldId="377"/>
            <ac:spMk id="8" creationId="{F303802C-D3AB-24CE-37CE-521F8267A496}"/>
          </ac:spMkLst>
        </pc:spChg>
        <pc:spChg chg="mod">
          <ac:chgData name="施淙綸" userId="359419bd-cd90-40d9-85cc-a27b17558fb8" providerId="ADAL" clId="{04E17CC4-FF18-4119-8650-E888974AF48C}" dt="2022-12-07T08:50:02.003" v="2709" actId="20577"/>
          <ac:spMkLst>
            <pc:docMk/>
            <pc:sldMk cId="4261100475" sldId="377"/>
            <ac:spMk id="9" creationId="{23DDEF11-8B64-3E59-10A2-02F8C38E4D93}"/>
          </ac:spMkLst>
        </pc:spChg>
        <pc:spChg chg="mod">
          <ac:chgData name="施淙綸" userId="359419bd-cd90-40d9-85cc-a27b17558fb8" providerId="ADAL" clId="{04E17CC4-FF18-4119-8650-E888974AF48C}" dt="2022-12-07T08:53:28.907" v="3025" actId="20577"/>
          <ac:spMkLst>
            <pc:docMk/>
            <pc:sldMk cId="4261100475" sldId="377"/>
            <ac:spMk id="10" creationId="{F4CE52A7-F09F-B734-601E-6B7F468FC67D}"/>
          </ac:spMkLst>
        </pc:spChg>
        <pc:spChg chg="mod">
          <ac:chgData name="施淙綸" userId="359419bd-cd90-40d9-85cc-a27b17558fb8" providerId="ADAL" clId="{04E17CC4-FF18-4119-8650-E888974AF48C}" dt="2022-12-07T08:59:49.361" v="3248" actId="20577"/>
          <ac:spMkLst>
            <pc:docMk/>
            <pc:sldMk cId="4261100475" sldId="377"/>
            <ac:spMk id="11" creationId="{9731857B-878D-235E-84ED-126CB6D9ACD2}"/>
          </ac:spMkLst>
        </pc:spChg>
        <pc:spChg chg="mod">
          <ac:chgData name="施淙綸" userId="359419bd-cd90-40d9-85cc-a27b17558fb8" providerId="ADAL" clId="{04E17CC4-FF18-4119-8650-E888974AF48C}" dt="2022-12-07T08:52:36.967" v="3005" actId="1035"/>
          <ac:spMkLst>
            <pc:docMk/>
            <pc:sldMk cId="4261100475" sldId="377"/>
            <ac:spMk id="18" creationId="{4D6EC559-693F-15CF-D44E-EE6D1FFB9011}"/>
          </ac:spMkLst>
        </pc:spChg>
        <pc:spChg chg="mod">
          <ac:chgData name="施淙綸" userId="359419bd-cd90-40d9-85cc-a27b17558fb8" providerId="ADAL" clId="{04E17CC4-FF18-4119-8650-E888974AF48C}" dt="2022-12-07T08:52:36.967" v="3005" actId="1035"/>
          <ac:spMkLst>
            <pc:docMk/>
            <pc:sldMk cId="4261100475" sldId="377"/>
            <ac:spMk id="19" creationId="{00513E1A-A36E-47F3-C42A-EABF3BEE1342}"/>
          </ac:spMkLst>
        </pc:spChg>
        <pc:spChg chg="mod">
          <ac:chgData name="施淙綸" userId="359419bd-cd90-40d9-85cc-a27b17558fb8" providerId="ADAL" clId="{04E17CC4-FF18-4119-8650-E888974AF48C}" dt="2022-12-07T08:52:36.967" v="3005" actId="1035"/>
          <ac:spMkLst>
            <pc:docMk/>
            <pc:sldMk cId="4261100475" sldId="377"/>
            <ac:spMk id="20" creationId="{5F3A58EC-6258-A474-1D11-B4DCCE936825}"/>
          </ac:spMkLst>
        </pc:spChg>
        <pc:spChg chg="mod">
          <ac:chgData name="施淙綸" userId="359419bd-cd90-40d9-85cc-a27b17558fb8" providerId="ADAL" clId="{04E17CC4-FF18-4119-8650-E888974AF48C}" dt="2022-12-07T08:53:50.521" v="3061" actId="20577"/>
          <ac:spMkLst>
            <pc:docMk/>
            <pc:sldMk cId="4261100475" sldId="377"/>
            <ac:spMk id="21" creationId="{4661B482-6A3F-D68B-40A5-ED315C513BA3}"/>
          </ac:spMkLst>
        </pc:spChg>
        <pc:spChg chg="mod">
          <ac:chgData name="施淙綸" userId="359419bd-cd90-40d9-85cc-a27b17558fb8" providerId="ADAL" clId="{04E17CC4-FF18-4119-8650-E888974AF48C}" dt="2022-12-07T08:59:52.445" v="3251" actId="20577"/>
          <ac:spMkLst>
            <pc:docMk/>
            <pc:sldMk cId="4261100475" sldId="377"/>
            <ac:spMk id="23" creationId="{F603D310-3C83-6706-C952-9D2268B314F2}"/>
          </ac:spMkLst>
        </pc:spChg>
        <pc:grpChg chg="mod">
          <ac:chgData name="施淙綸" userId="359419bd-cd90-40d9-85cc-a27b17558fb8" providerId="ADAL" clId="{04E17CC4-FF18-4119-8650-E888974AF48C}" dt="2022-12-07T08:52:36.967" v="3005" actId="1035"/>
          <ac:grpSpMkLst>
            <pc:docMk/>
            <pc:sldMk cId="4261100475" sldId="377"/>
            <ac:grpSpMk id="24" creationId="{786E280A-B431-2F52-2D4B-9CF16B0CD8C0}"/>
          </ac:grpSpMkLst>
        </pc:grpChg>
        <pc:grpChg chg="del">
          <ac:chgData name="施淙綸" userId="359419bd-cd90-40d9-85cc-a27b17558fb8" providerId="ADAL" clId="{04E17CC4-FF18-4119-8650-E888974AF48C}" dt="2022-12-07T08:45:59.394" v="2573" actId="478"/>
          <ac:grpSpMkLst>
            <pc:docMk/>
            <pc:sldMk cId="4261100475" sldId="377"/>
            <ac:grpSpMk id="25" creationId="{43F92469-D75B-F468-1542-8C9ACCFC32A5}"/>
          </ac:grpSpMkLst>
        </pc:grpChg>
      </pc:sldChg>
      <pc:sldChg chg="delSp modSp add mod">
        <pc:chgData name="施淙綸" userId="359419bd-cd90-40d9-85cc-a27b17558fb8" providerId="ADAL" clId="{04E17CC4-FF18-4119-8650-E888974AF48C}" dt="2022-12-07T08:55:39.700" v="3177" actId="1036"/>
        <pc:sldMkLst>
          <pc:docMk/>
          <pc:sldMk cId="1307230566" sldId="378"/>
        </pc:sldMkLst>
        <pc:spChg chg="mod">
          <ac:chgData name="施淙綸" userId="359419bd-cd90-40d9-85cc-a27b17558fb8" providerId="ADAL" clId="{04E17CC4-FF18-4119-8650-E888974AF48C}" dt="2022-12-07T08:54:08.760" v="3070"/>
          <ac:spMkLst>
            <pc:docMk/>
            <pc:sldMk cId="1307230566" sldId="378"/>
            <ac:spMk id="7" creationId="{4F0E3448-0B24-139E-459F-36BEC8008F10}"/>
          </ac:spMkLst>
        </pc:spChg>
        <pc:spChg chg="mod">
          <ac:chgData name="施淙綸" userId="359419bd-cd90-40d9-85cc-a27b17558fb8" providerId="ADAL" clId="{04E17CC4-FF18-4119-8650-E888974AF48C}" dt="2022-12-07T08:54:19.376" v="3074"/>
          <ac:spMkLst>
            <pc:docMk/>
            <pc:sldMk cId="1307230566" sldId="378"/>
            <ac:spMk id="8" creationId="{F303802C-D3AB-24CE-37CE-521F8267A496}"/>
          </ac:spMkLst>
        </pc:spChg>
        <pc:spChg chg="mod">
          <ac:chgData name="施淙綸" userId="359419bd-cd90-40d9-85cc-a27b17558fb8" providerId="ADAL" clId="{04E17CC4-FF18-4119-8650-E888974AF48C}" dt="2022-12-07T08:55:03.990" v="3123" actId="20577"/>
          <ac:spMkLst>
            <pc:docMk/>
            <pc:sldMk cId="1307230566" sldId="378"/>
            <ac:spMk id="9" creationId="{23DDEF11-8B64-3E59-10A2-02F8C38E4D93}"/>
          </ac:spMkLst>
        </pc:spChg>
        <pc:spChg chg="mod">
          <ac:chgData name="施淙綸" userId="359419bd-cd90-40d9-85cc-a27b17558fb8" providerId="ADAL" clId="{04E17CC4-FF18-4119-8650-E888974AF48C}" dt="2022-12-07T08:55:11.400" v="3131" actId="20577"/>
          <ac:spMkLst>
            <pc:docMk/>
            <pc:sldMk cId="1307230566" sldId="378"/>
            <ac:spMk id="10" creationId="{F4CE52A7-F09F-B734-601E-6B7F468FC67D}"/>
          </ac:spMkLst>
        </pc:spChg>
        <pc:spChg chg="del mod">
          <ac:chgData name="施淙綸" userId="359419bd-cd90-40d9-85cc-a27b17558fb8" providerId="ADAL" clId="{04E17CC4-FF18-4119-8650-E888974AF48C}" dt="2022-12-07T08:55:34.685" v="3159" actId="478"/>
          <ac:spMkLst>
            <pc:docMk/>
            <pc:sldMk cId="1307230566" sldId="378"/>
            <ac:spMk id="11" creationId="{9731857B-878D-235E-84ED-126CB6D9ACD2}"/>
          </ac:spMkLst>
        </pc:spChg>
        <pc:spChg chg="mod">
          <ac:chgData name="施淙綸" userId="359419bd-cd90-40d9-85cc-a27b17558fb8" providerId="ADAL" clId="{04E17CC4-FF18-4119-8650-E888974AF48C}" dt="2022-12-07T08:55:39.700" v="3177" actId="1036"/>
          <ac:spMkLst>
            <pc:docMk/>
            <pc:sldMk cId="1307230566" sldId="378"/>
            <ac:spMk id="18" creationId="{4D6EC559-693F-15CF-D44E-EE6D1FFB9011}"/>
          </ac:spMkLst>
        </pc:spChg>
        <pc:spChg chg="mod">
          <ac:chgData name="施淙綸" userId="359419bd-cd90-40d9-85cc-a27b17558fb8" providerId="ADAL" clId="{04E17CC4-FF18-4119-8650-E888974AF48C}" dt="2022-12-07T08:55:39.700" v="3177" actId="1036"/>
          <ac:spMkLst>
            <pc:docMk/>
            <pc:sldMk cId="1307230566" sldId="378"/>
            <ac:spMk id="19" creationId="{00513E1A-A36E-47F3-C42A-EABF3BEE1342}"/>
          </ac:spMkLst>
        </pc:spChg>
        <pc:spChg chg="mod">
          <ac:chgData name="施淙綸" userId="359419bd-cd90-40d9-85cc-a27b17558fb8" providerId="ADAL" clId="{04E17CC4-FF18-4119-8650-E888974AF48C}" dt="2022-12-07T08:55:39.700" v="3177" actId="1036"/>
          <ac:spMkLst>
            <pc:docMk/>
            <pc:sldMk cId="1307230566" sldId="378"/>
            <ac:spMk id="20" creationId="{5F3A58EC-6258-A474-1D11-B4DCCE936825}"/>
          </ac:spMkLst>
        </pc:spChg>
        <pc:spChg chg="mod">
          <ac:chgData name="施淙綸" userId="359419bd-cd90-40d9-85cc-a27b17558fb8" providerId="ADAL" clId="{04E17CC4-FF18-4119-8650-E888974AF48C}" dt="2022-12-07T08:55:39.700" v="3177" actId="1036"/>
          <ac:spMkLst>
            <pc:docMk/>
            <pc:sldMk cId="1307230566" sldId="378"/>
            <ac:spMk id="21" creationId="{4661B482-6A3F-D68B-40A5-ED315C513BA3}"/>
          </ac:spMkLst>
        </pc:spChg>
        <pc:spChg chg="del">
          <ac:chgData name="施淙綸" userId="359419bd-cd90-40d9-85cc-a27b17558fb8" providerId="ADAL" clId="{04E17CC4-FF18-4119-8650-E888974AF48C}" dt="2022-12-07T08:55:33.562" v="3158" actId="478"/>
          <ac:spMkLst>
            <pc:docMk/>
            <pc:sldMk cId="1307230566" sldId="378"/>
            <ac:spMk id="23" creationId="{F603D310-3C83-6706-C952-9D2268B314F2}"/>
          </ac:spMkLst>
        </pc:spChg>
        <pc:grpChg chg="mod">
          <ac:chgData name="施淙綸" userId="359419bd-cd90-40d9-85cc-a27b17558fb8" providerId="ADAL" clId="{04E17CC4-FF18-4119-8650-E888974AF48C}" dt="2022-12-07T08:55:39.700" v="3177" actId="1036"/>
          <ac:grpSpMkLst>
            <pc:docMk/>
            <pc:sldMk cId="1307230566" sldId="378"/>
            <ac:grpSpMk id="24" creationId="{786E280A-B431-2F52-2D4B-9CF16B0CD8C0}"/>
          </ac:grpSpMkLst>
        </pc:grpChg>
      </pc:sldChg>
      <pc:sldChg chg="modSp add del mod ord">
        <pc:chgData name="施淙綸" userId="359419bd-cd90-40d9-85cc-a27b17558fb8" providerId="ADAL" clId="{04E17CC4-FF18-4119-8650-E888974AF48C}" dt="2022-12-07T08:57:21.541" v="3186" actId="47"/>
        <pc:sldMkLst>
          <pc:docMk/>
          <pc:sldMk cId="2847359130" sldId="379"/>
        </pc:sldMkLst>
        <pc:spChg chg="mod">
          <ac:chgData name="施淙綸" userId="359419bd-cd90-40d9-85cc-a27b17558fb8" providerId="ADAL" clId="{04E17CC4-FF18-4119-8650-E888974AF48C}" dt="2022-12-07T08:56:37.868" v="3182" actId="207"/>
          <ac:spMkLst>
            <pc:docMk/>
            <pc:sldMk cId="2847359130" sldId="379"/>
            <ac:spMk id="47" creationId="{DF5D4096-2229-139A-68F0-0AA1AA771971}"/>
          </ac:spMkLst>
        </pc:spChg>
      </pc:sldChg>
      <pc:sldChg chg="addSp delSp modSp add mod">
        <pc:chgData name="施淙綸" userId="359419bd-cd90-40d9-85cc-a27b17558fb8" providerId="ADAL" clId="{04E17CC4-FF18-4119-8650-E888974AF48C}" dt="2022-12-07T09:03:50.907" v="3278" actId="20577"/>
        <pc:sldMkLst>
          <pc:docMk/>
          <pc:sldMk cId="3069458428" sldId="380"/>
        </pc:sldMkLst>
        <pc:spChg chg="mod">
          <ac:chgData name="施淙綸" userId="359419bd-cd90-40d9-85cc-a27b17558fb8" providerId="ADAL" clId="{04E17CC4-FF18-4119-8650-E888974AF48C}" dt="2022-12-07T08:57:24.922" v="3187"/>
          <ac:spMkLst>
            <pc:docMk/>
            <pc:sldMk cId="3069458428" sldId="380"/>
            <ac:spMk id="2" creationId="{1C2958B8-0484-748E-7608-C58E47C2B903}"/>
          </ac:spMkLst>
        </pc:spChg>
        <pc:spChg chg="add del mod">
          <ac:chgData name="施淙綸" userId="359419bd-cd90-40d9-85cc-a27b17558fb8" providerId="ADAL" clId="{04E17CC4-FF18-4119-8650-E888974AF48C}" dt="2022-12-07T09:03:50.907" v="3278" actId="20577"/>
          <ac:spMkLst>
            <pc:docMk/>
            <pc:sldMk cId="3069458428" sldId="380"/>
            <ac:spMk id="4" creationId="{3738A43F-8766-C034-5CEE-E3A2AA6ABCEC}"/>
          </ac:spMkLst>
        </pc:spChg>
        <pc:spChg chg="add mod">
          <ac:chgData name="施淙綸" userId="359419bd-cd90-40d9-85cc-a27b17558fb8" providerId="ADAL" clId="{04E17CC4-FF18-4119-8650-E888974AF48C}" dt="2022-12-07T09:03:41.501" v="3277" actId="1076"/>
          <ac:spMkLst>
            <pc:docMk/>
            <pc:sldMk cId="3069458428" sldId="380"/>
            <ac:spMk id="5" creationId="{936BF84B-B4BF-7E65-FA07-DC8C9EFC0F3B}"/>
          </ac:spMkLst>
        </pc:spChg>
        <pc:spChg chg="add del mod">
          <ac:chgData name="施淙綸" userId="359419bd-cd90-40d9-85cc-a27b17558fb8" providerId="ADAL" clId="{04E17CC4-FF18-4119-8650-E888974AF48C}" dt="2022-12-07T09:03:16.436" v="3273" actId="478"/>
          <ac:spMkLst>
            <pc:docMk/>
            <pc:sldMk cId="3069458428" sldId="380"/>
            <ac:spMk id="7" creationId="{ACE89118-F9C4-387E-7C99-F1AD5FCE4203}"/>
          </ac:spMkLst>
        </pc:spChg>
        <pc:spChg chg="mod">
          <ac:chgData name="施淙綸" userId="359419bd-cd90-40d9-85cc-a27b17558fb8" providerId="ADAL" clId="{04E17CC4-FF18-4119-8650-E888974AF48C}" dt="2022-12-07T08:56:57.872" v="3185" actId="1582"/>
          <ac:spMkLst>
            <pc:docMk/>
            <pc:sldMk cId="3069458428" sldId="380"/>
            <ac:spMk id="31" creationId="{CE81749E-1A79-3754-1D1F-4B9D115DAF3F}"/>
          </ac:spMkLst>
        </pc:spChg>
      </pc:sldChg>
      <pc:sldChg chg="addSp delSp modSp add mod">
        <pc:chgData name="施淙綸" userId="359419bd-cd90-40d9-85cc-a27b17558fb8" providerId="ADAL" clId="{04E17CC4-FF18-4119-8650-E888974AF48C}" dt="2022-12-07T09:05:42.236" v="3285"/>
        <pc:sldMkLst>
          <pc:docMk/>
          <pc:sldMk cId="3890703564" sldId="381"/>
        </pc:sldMkLst>
        <pc:spChg chg="mod">
          <ac:chgData name="施淙綸" userId="359419bd-cd90-40d9-85cc-a27b17558fb8" providerId="ADAL" clId="{04E17CC4-FF18-4119-8650-E888974AF48C}" dt="2022-12-07T08:58:42.604" v="3221"/>
          <ac:spMkLst>
            <pc:docMk/>
            <pc:sldMk cId="3890703564" sldId="381"/>
            <ac:spMk id="4" creationId="{3738A43F-8766-C034-5CEE-E3A2AA6ABCEC}"/>
          </ac:spMkLst>
        </pc:spChg>
        <pc:spChg chg="add del mod">
          <ac:chgData name="施淙綸" userId="359419bd-cd90-40d9-85cc-a27b17558fb8" providerId="ADAL" clId="{04E17CC4-FF18-4119-8650-E888974AF48C}" dt="2022-12-07T09:05:35.664" v="3284" actId="478"/>
          <ac:spMkLst>
            <pc:docMk/>
            <pc:sldMk cId="3890703564" sldId="381"/>
            <ac:spMk id="5" creationId="{20189B05-34B5-4544-E82D-8D5927DB73F0}"/>
          </ac:spMkLst>
        </pc:spChg>
        <pc:spChg chg="add mod">
          <ac:chgData name="施淙綸" userId="359419bd-cd90-40d9-85cc-a27b17558fb8" providerId="ADAL" clId="{04E17CC4-FF18-4119-8650-E888974AF48C}" dt="2022-12-07T09:05:42.236" v="3285"/>
          <ac:spMkLst>
            <pc:docMk/>
            <pc:sldMk cId="3890703564" sldId="381"/>
            <ac:spMk id="6" creationId="{24072A0E-0A5B-5120-C50E-0EAB3B7B89D5}"/>
          </ac:spMkLst>
        </pc:spChg>
        <pc:spChg chg="mod">
          <ac:chgData name="施淙綸" userId="359419bd-cd90-40d9-85cc-a27b17558fb8" providerId="ADAL" clId="{04E17CC4-FF18-4119-8650-E888974AF48C}" dt="2022-12-07T08:58:55.001" v="3225" actId="208"/>
          <ac:spMkLst>
            <pc:docMk/>
            <pc:sldMk cId="3890703564" sldId="381"/>
            <ac:spMk id="11" creationId="{257F6E0C-28A1-F755-CC7E-7A38D5DD146F}"/>
          </ac:spMkLst>
        </pc:spChg>
        <pc:spChg chg="mod">
          <ac:chgData name="施淙綸" userId="359419bd-cd90-40d9-85cc-a27b17558fb8" providerId="ADAL" clId="{04E17CC4-FF18-4119-8650-E888974AF48C}" dt="2022-12-07T08:58:50.754" v="3223" actId="1582"/>
          <ac:spMkLst>
            <pc:docMk/>
            <pc:sldMk cId="3890703564" sldId="381"/>
            <ac:spMk id="13" creationId="{4937B165-F288-25B0-7A7C-19F19CF1AA2A}"/>
          </ac:spMkLst>
        </pc:spChg>
      </pc:sldChg>
      <pc:sldChg chg="addSp modSp add mod ord">
        <pc:chgData name="施淙綸" userId="359419bd-cd90-40d9-85cc-a27b17558fb8" providerId="ADAL" clId="{04E17CC4-FF18-4119-8650-E888974AF48C}" dt="2022-12-07T09:05:58.399" v="3287"/>
        <pc:sldMkLst>
          <pc:docMk/>
          <pc:sldMk cId="2163948112" sldId="382"/>
        </pc:sldMkLst>
        <pc:spChg chg="mod">
          <ac:chgData name="施淙綸" userId="359419bd-cd90-40d9-85cc-a27b17558fb8" providerId="ADAL" clId="{04E17CC4-FF18-4119-8650-E888974AF48C}" dt="2022-12-07T08:59:22.208" v="3235"/>
          <ac:spMkLst>
            <pc:docMk/>
            <pc:sldMk cId="2163948112" sldId="382"/>
            <ac:spMk id="4" creationId="{3738A43F-8766-C034-5CEE-E3A2AA6ABCEC}"/>
          </ac:spMkLst>
        </pc:spChg>
        <pc:spChg chg="add mod">
          <ac:chgData name="施淙綸" userId="359419bd-cd90-40d9-85cc-a27b17558fb8" providerId="ADAL" clId="{04E17CC4-FF18-4119-8650-E888974AF48C}" dt="2022-12-07T09:05:58.399" v="3287"/>
          <ac:spMkLst>
            <pc:docMk/>
            <pc:sldMk cId="2163948112" sldId="382"/>
            <ac:spMk id="5" creationId="{89FEA66C-A968-3E05-652A-653CF33BA0B4}"/>
          </ac:spMkLst>
        </pc:spChg>
        <pc:spChg chg="mod">
          <ac:chgData name="施淙綸" userId="359419bd-cd90-40d9-85cc-a27b17558fb8" providerId="ADAL" clId="{04E17CC4-FF18-4119-8650-E888974AF48C}" dt="2022-12-07T08:59:32.880" v="3238" actId="1582"/>
          <ac:spMkLst>
            <pc:docMk/>
            <pc:sldMk cId="2163948112" sldId="382"/>
            <ac:spMk id="28" creationId="{C99C50B1-5D8F-AC69-F342-2A45906A352C}"/>
          </ac:spMkLst>
        </pc:spChg>
        <pc:spChg chg="mod">
          <ac:chgData name="施淙綸" userId="359419bd-cd90-40d9-85cc-a27b17558fb8" providerId="ADAL" clId="{04E17CC4-FF18-4119-8650-E888974AF48C}" dt="2022-12-07T08:59:26.576" v="3236" actId="2085"/>
          <ac:spMkLst>
            <pc:docMk/>
            <pc:sldMk cId="2163948112" sldId="382"/>
            <ac:spMk id="31" creationId="{CE81749E-1A79-3754-1D1F-4B9D115DAF3F}"/>
          </ac:spMkLst>
        </pc:spChg>
      </pc:sldChg>
      <pc:sldChg chg="add del">
        <pc:chgData name="施淙綸" userId="359419bd-cd90-40d9-85cc-a27b17558fb8" providerId="ADAL" clId="{04E17CC4-FF18-4119-8650-E888974AF48C}" dt="2022-12-07T08:59:11.463" v="3229" actId="47"/>
        <pc:sldMkLst>
          <pc:docMk/>
          <pc:sldMk cId="3705992007" sldId="382"/>
        </pc:sldMkLst>
      </pc:sldChg>
      <pc:sldChg chg="add del">
        <pc:chgData name="施淙綸" userId="359419bd-cd90-40d9-85cc-a27b17558fb8" providerId="ADAL" clId="{04E17CC4-FF18-4119-8650-E888974AF48C}" dt="2022-12-07T08:59:05.952" v="3227" actId="47"/>
        <pc:sldMkLst>
          <pc:docMk/>
          <pc:sldMk cId="3711629870" sldId="382"/>
        </pc:sldMkLst>
      </pc:sldChg>
      <pc:sldChg chg="addSp delSp modSp add mod">
        <pc:chgData name="施淙綸" userId="359419bd-cd90-40d9-85cc-a27b17558fb8" providerId="ADAL" clId="{04E17CC4-FF18-4119-8650-E888974AF48C}" dt="2022-12-07T09:06:15.887" v="3299" actId="20577"/>
        <pc:sldMkLst>
          <pc:docMk/>
          <pc:sldMk cId="1812623664" sldId="383"/>
        </pc:sldMkLst>
        <pc:spChg chg="mod">
          <ac:chgData name="施淙綸" userId="359419bd-cd90-40d9-85cc-a27b17558fb8" providerId="ADAL" clId="{04E17CC4-FF18-4119-8650-E888974AF48C}" dt="2022-12-07T09:00:06.406" v="3255"/>
          <ac:spMkLst>
            <pc:docMk/>
            <pc:sldMk cId="1812623664" sldId="383"/>
            <ac:spMk id="4" creationId="{3738A43F-8766-C034-5CEE-E3A2AA6ABCEC}"/>
          </ac:spMkLst>
        </pc:spChg>
        <pc:spChg chg="add del">
          <ac:chgData name="施淙綸" userId="359419bd-cd90-40d9-85cc-a27b17558fb8" providerId="ADAL" clId="{04E17CC4-FF18-4119-8650-E888974AF48C}" dt="2022-12-07T09:06:07.474" v="3291" actId="22"/>
          <ac:spMkLst>
            <pc:docMk/>
            <pc:sldMk cId="1812623664" sldId="383"/>
            <ac:spMk id="6" creationId="{D2E4858C-C7D3-5623-1EE3-A844FB68D064}"/>
          </ac:spMkLst>
        </pc:spChg>
        <pc:spChg chg="add mod">
          <ac:chgData name="施淙綸" userId="359419bd-cd90-40d9-85cc-a27b17558fb8" providerId="ADAL" clId="{04E17CC4-FF18-4119-8650-E888974AF48C}" dt="2022-12-07T09:06:15.887" v="3299" actId="20577"/>
          <ac:spMkLst>
            <pc:docMk/>
            <pc:sldMk cId="1812623664" sldId="383"/>
            <ac:spMk id="7" creationId="{FC5A03D7-B20C-29C0-5C2B-D9940B92FD7E}"/>
          </ac:spMkLst>
        </pc:spChg>
        <pc:spChg chg="mod">
          <ac:chgData name="施淙綸" userId="359419bd-cd90-40d9-85cc-a27b17558fb8" providerId="ADAL" clId="{04E17CC4-FF18-4119-8650-E888974AF48C}" dt="2022-12-07T09:00:29.361" v="3260" actId="108"/>
          <ac:spMkLst>
            <pc:docMk/>
            <pc:sldMk cId="1812623664" sldId="383"/>
            <ac:spMk id="11" creationId="{257F6E0C-28A1-F755-CC7E-7A38D5DD146F}"/>
          </ac:spMkLst>
        </pc:spChg>
        <pc:spChg chg="mod">
          <ac:chgData name="施淙綸" userId="359419bd-cd90-40d9-85cc-a27b17558fb8" providerId="ADAL" clId="{04E17CC4-FF18-4119-8650-E888974AF48C}" dt="2022-12-07T09:00:29.361" v="3260" actId="108"/>
          <ac:spMkLst>
            <pc:docMk/>
            <pc:sldMk cId="1812623664" sldId="383"/>
            <ac:spMk id="12" creationId="{61ABEA11-4715-922B-958D-AB1213E22397}"/>
          </ac:spMkLst>
        </pc:spChg>
        <pc:spChg chg="mod">
          <ac:chgData name="施淙綸" userId="359419bd-cd90-40d9-85cc-a27b17558fb8" providerId="ADAL" clId="{04E17CC4-FF18-4119-8650-E888974AF48C}" dt="2022-12-07T09:00:29.361" v="3260" actId="108"/>
          <ac:spMkLst>
            <pc:docMk/>
            <pc:sldMk cId="1812623664" sldId="383"/>
            <ac:spMk id="13" creationId="{4937B165-F288-25B0-7A7C-19F19CF1AA2A}"/>
          </ac:spMkLst>
        </pc:spChg>
        <pc:spChg chg="mod">
          <ac:chgData name="施淙綸" userId="359419bd-cd90-40d9-85cc-a27b17558fb8" providerId="ADAL" clId="{04E17CC4-FF18-4119-8650-E888974AF48C}" dt="2022-12-07T09:00:29.361" v="3260" actId="108"/>
          <ac:spMkLst>
            <pc:docMk/>
            <pc:sldMk cId="1812623664" sldId="383"/>
            <ac:spMk id="14" creationId="{F910330A-43B1-F5CE-0750-065F351D3E92}"/>
          </ac:spMkLst>
        </pc:spChg>
        <pc:spChg chg="mod">
          <ac:chgData name="施淙綸" userId="359419bd-cd90-40d9-85cc-a27b17558fb8" providerId="ADAL" clId="{04E17CC4-FF18-4119-8650-E888974AF48C}" dt="2022-12-07T09:00:29.361" v="3260" actId="108"/>
          <ac:spMkLst>
            <pc:docMk/>
            <pc:sldMk cId="1812623664" sldId="383"/>
            <ac:spMk id="15" creationId="{2634CD4C-3547-9E56-E320-A8BD58C321BB}"/>
          </ac:spMkLst>
        </pc:spChg>
        <pc:spChg chg="mod">
          <ac:chgData name="施淙綸" userId="359419bd-cd90-40d9-85cc-a27b17558fb8" providerId="ADAL" clId="{04E17CC4-FF18-4119-8650-E888974AF48C}" dt="2022-12-07T09:00:29.361" v="3260" actId="108"/>
          <ac:spMkLst>
            <pc:docMk/>
            <pc:sldMk cId="1812623664" sldId="383"/>
            <ac:spMk id="16" creationId="{E2205058-5081-67B8-C0D5-81165CE4770D}"/>
          </ac:spMkLst>
        </pc:spChg>
        <pc:spChg chg="mod">
          <ac:chgData name="施淙綸" userId="359419bd-cd90-40d9-85cc-a27b17558fb8" providerId="ADAL" clId="{04E17CC4-FF18-4119-8650-E888974AF48C}" dt="2022-12-07T09:00:29.361" v="3260" actId="108"/>
          <ac:spMkLst>
            <pc:docMk/>
            <pc:sldMk cId="1812623664" sldId="383"/>
            <ac:spMk id="18" creationId="{F8C37F1D-0F8D-3A47-9702-46FD221AF72A}"/>
          </ac:spMkLst>
        </pc:spChg>
        <pc:spChg chg="mod">
          <ac:chgData name="施淙綸" userId="359419bd-cd90-40d9-85cc-a27b17558fb8" providerId="ADAL" clId="{04E17CC4-FF18-4119-8650-E888974AF48C}" dt="2022-12-07T09:00:29.361" v="3260" actId="108"/>
          <ac:spMkLst>
            <pc:docMk/>
            <pc:sldMk cId="1812623664" sldId="383"/>
            <ac:spMk id="28" creationId="{C99C50B1-5D8F-AC69-F342-2A45906A352C}"/>
          </ac:spMkLst>
        </pc:spChg>
        <pc:spChg chg="mod">
          <ac:chgData name="施淙綸" userId="359419bd-cd90-40d9-85cc-a27b17558fb8" providerId="ADAL" clId="{04E17CC4-FF18-4119-8650-E888974AF48C}" dt="2022-12-07T09:00:29.361" v="3260" actId="108"/>
          <ac:spMkLst>
            <pc:docMk/>
            <pc:sldMk cId="1812623664" sldId="383"/>
            <ac:spMk id="31" creationId="{CE81749E-1A79-3754-1D1F-4B9D115DAF3F}"/>
          </ac:spMkLst>
        </pc:spChg>
        <pc:spChg chg="mod">
          <ac:chgData name="施淙綸" userId="359419bd-cd90-40d9-85cc-a27b17558fb8" providerId="ADAL" clId="{04E17CC4-FF18-4119-8650-E888974AF48C}" dt="2022-12-07T09:00:29.361" v="3260" actId="108"/>
          <ac:spMkLst>
            <pc:docMk/>
            <pc:sldMk cId="1812623664" sldId="383"/>
            <ac:spMk id="38" creationId="{4F2E11AB-4A15-2C43-B4A1-12F4191EDC59}"/>
          </ac:spMkLst>
        </pc:spChg>
        <pc:spChg chg="mod">
          <ac:chgData name="施淙綸" userId="359419bd-cd90-40d9-85cc-a27b17558fb8" providerId="ADAL" clId="{04E17CC4-FF18-4119-8650-E888974AF48C}" dt="2022-12-07T09:00:29.361" v="3260" actId="108"/>
          <ac:spMkLst>
            <pc:docMk/>
            <pc:sldMk cId="1812623664" sldId="383"/>
            <ac:spMk id="39" creationId="{9E160880-13C3-DBAD-6C10-2E0375169F6B}"/>
          </ac:spMkLst>
        </pc:spChg>
        <pc:spChg chg="mod">
          <ac:chgData name="施淙綸" userId="359419bd-cd90-40d9-85cc-a27b17558fb8" providerId="ADAL" clId="{04E17CC4-FF18-4119-8650-E888974AF48C}" dt="2022-12-07T09:00:29.361" v="3260" actId="108"/>
          <ac:spMkLst>
            <pc:docMk/>
            <pc:sldMk cId="1812623664" sldId="383"/>
            <ac:spMk id="47" creationId="{DF5D4096-2229-139A-68F0-0AA1AA771971}"/>
          </ac:spMkLst>
        </pc:spChg>
        <pc:spChg chg="mod">
          <ac:chgData name="施淙綸" userId="359419bd-cd90-40d9-85cc-a27b17558fb8" providerId="ADAL" clId="{04E17CC4-FF18-4119-8650-E888974AF48C}" dt="2022-12-07T09:00:29.361" v="3260" actId="108"/>
          <ac:spMkLst>
            <pc:docMk/>
            <pc:sldMk cId="1812623664" sldId="383"/>
            <ac:spMk id="51" creationId="{45852357-D243-DBAE-B68A-877898225ABF}"/>
          </ac:spMkLst>
        </pc:spChg>
        <pc:spChg chg="mod">
          <ac:chgData name="施淙綸" userId="359419bd-cd90-40d9-85cc-a27b17558fb8" providerId="ADAL" clId="{04E17CC4-FF18-4119-8650-E888974AF48C}" dt="2022-12-07T09:00:29.361" v="3260" actId="108"/>
          <ac:spMkLst>
            <pc:docMk/>
            <pc:sldMk cId="1812623664" sldId="383"/>
            <ac:spMk id="62" creationId="{61FDB170-DE99-A56E-F3CE-B13EAE6B5B6D}"/>
          </ac:spMkLst>
        </pc:spChg>
        <pc:spChg chg="mod">
          <ac:chgData name="施淙綸" userId="359419bd-cd90-40d9-85cc-a27b17558fb8" providerId="ADAL" clId="{04E17CC4-FF18-4119-8650-E888974AF48C}" dt="2022-12-07T09:00:29.361" v="3260" actId="108"/>
          <ac:spMkLst>
            <pc:docMk/>
            <pc:sldMk cId="1812623664" sldId="383"/>
            <ac:spMk id="128" creationId="{A2A29109-DA78-A510-7A35-EEB9FD3A185D}"/>
          </ac:spMkLst>
        </pc:spChg>
        <pc:spChg chg="mod">
          <ac:chgData name="施淙綸" userId="359419bd-cd90-40d9-85cc-a27b17558fb8" providerId="ADAL" clId="{04E17CC4-FF18-4119-8650-E888974AF48C}" dt="2022-12-07T09:00:29.361" v="3260" actId="108"/>
          <ac:spMkLst>
            <pc:docMk/>
            <pc:sldMk cId="1812623664" sldId="383"/>
            <ac:spMk id="132" creationId="{21109ABB-5F7D-95F2-3A7B-28854519094A}"/>
          </ac:spMkLst>
        </pc:spChg>
        <pc:spChg chg="mod">
          <ac:chgData name="施淙綸" userId="359419bd-cd90-40d9-85cc-a27b17558fb8" providerId="ADAL" clId="{04E17CC4-FF18-4119-8650-E888974AF48C}" dt="2022-12-07T09:00:56.868" v="3266" actId="108"/>
          <ac:spMkLst>
            <pc:docMk/>
            <pc:sldMk cId="1812623664" sldId="383"/>
            <ac:spMk id="183" creationId="{91B85D24-A15E-6DFB-29E9-CB31231D2877}"/>
          </ac:spMkLst>
        </pc:spChg>
        <pc:spChg chg="mod">
          <ac:chgData name="施淙綸" userId="359419bd-cd90-40d9-85cc-a27b17558fb8" providerId="ADAL" clId="{04E17CC4-FF18-4119-8650-E888974AF48C}" dt="2022-12-07T09:00:45.318" v="3264" actId="108"/>
          <ac:spMkLst>
            <pc:docMk/>
            <pc:sldMk cId="1812623664" sldId="383"/>
            <ac:spMk id="190" creationId="{FCEA8627-3503-983F-5C8C-CC5472D2AB7C}"/>
          </ac:spMkLst>
        </pc:spChg>
        <pc:spChg chg="mod">
          <ac:chgData name="施淙綸" userId="359419bd-cd90-40d9-85cc-a27b17558fb8" providerId="ADAL" clId="{04E17CC4-FF18-4119-8650-E888974AF48C}" dt="2022-12-07T09:00:44.483" v="3263" actId="108"/>
          <ac:spMkLst>
            <pc:docMk/>
            <pc:sldMk cId="1812623664" sldId="383"/>
            <ac:spMk id="192" creationId="{CD46A0A1-E43E-7A45-DE1D-7F86008EA14E}"/>
          </ac:spMkLst>
        </pc:spChg>
        <pc:spChg chg="mod">
          <ac:chgData name="施淙綸" userId="359419bd-cd90-40d9-85cc-a27b17558fb8" providerId="ADAL" clId="{04E17CC4-FF18-4119-8650-E888974AF48C}" dt="2022-12-07T09:00:41.766" v="3262" actId="108"/>
          <ac:spMkLst>
            <pc:docMk/>
            <pc:sldMk cId="1812623664" sldId="383"/>
            <ac:spMk id="194" creationId="{D1148751-2DD0-3536-C4C6-D0ADEF8FACFE}"/>
          </ac:spMkLst>
        </pc:spChg>
        <pc:spChg chg="mod">
          <ac:chgData name="施淙綸" userId="359419bd-cd90-40d9-85cc-a27b17558fb8" providerId="ADAL" clId="{04E17CC4-FF18-4119-8650-E888974AF48C}" dt="2022-12-07T09:00:29.361" v="3260" actId="108"/>
          <ac:spMkLst>
            <pc:docMk/>
            <pc:sldMk cId="1812623664" sldId="383"/>
            <ac:spMk id="196" creationId="{1B3C79CD-88C2-F5FC-8CF5-6A961F75F8A3}"/>
          </ac:spMkLst>
        </pc:spChg>
        <pc:spChg chg="mod">
          <ac:chgData name="施淙綸" userId="359419bd-cd90-40d9-85cc-a27b17558fb8" providerId="ADAL" clId="{04E17CC4-FF18-4119-8650-E888974AF48C}" dt="2022-12-07T09:00:35.858" v="3261" actId="108"/>
          <ac:spMkLst>
            <pc:docMk/>
            <pc:sldMk cId="1812623664" sldId="383"/>
            <ac:spMk id="203" creationId="{87DE8396-88C4-A1A8-BE5E-C4F7B0A6ABCE}"/>
          </ac:spMkLst>
        </pc:spChg>
        <pc:cxnChg chg="mod">
          <ac:chgData name="施淙綸" userId="359419bd-cd90-40d9-85cc-a27b17558fb8" providerId="ADAL" clId="{04E17CC4-FF18-4119-8650-E888974AF48C}" dt="2022-12-07T09:00:29.361" v="3260" actId="108"/>
          <ac:cxnSpMkLst>
            <pc:docMk/>
            <pc:sldMk cId="1812623664" sldId="383"/>
            <ac:cxnSpMk id="17" creationId="{D7460558-A30D-469E-2A6A-95C32E00242B}"/>
          </ac:cxnSpMkLst>
        </pc:cxnChg>
        <pc:cxnChg chg="mod">
          <ac:chgData name="施淙綸" userId="359419bd-cd90-40d9-85cc-a27b17558fb8" providerId="ADAL" clId="{04E17CC4-FF18-4119-8650-E888974AF48C}" dt="2022-12-07T09:00:29.361" v="3260" actId="108"/>
          <ac:cxnSpMkLst>
            <pc:docMk/>
            <pc:sldMk cId="1812623664" sldId="383"/>
            <ac:cxnSpMk id="19" creationId="{C3A30A1F-8461-F715-FC65-E782BE64A77E}"/>
          </ac:cxnSpMkLst>
        </pc:cxnChg>
        <pc:cxnChg chg="mod">
          <ac:chgData name="施淙綸" userId="359419bd-cd90-40d9-85cc-a27b17558fb8" providerId="ADAL" clId="{04E17CC4-FF18-4119-8650-E888974AF48C}" dt="2022-12-07T09:00:29.361" v="3260" actId="108"/>
          <ac:cxnSpMkLst>
            <pc:docMk/>
            <pc:sldMk cId="1812623664" sldId="383"/>
            <ac:cxnSpMk id="20" creationId="{AE8EB2F2-5C52-DEF6-9AA5-8B0C961B9605}"/>
          </ac:cxnSpMkLst>
        </pc:cxnChg>
        <pc:cxnChg chg="mod">
          <ac:chgData name="施淙綸" userId="359419bd-cd90-40d9-85cc-a27b17558fb8" providerId="ADAL" clId="{04E17CC4-FF18-4119-8650-E888974AF48C}" dt="2022-12-07T09:00:29.361" v="3260" actId="108"/>
          <ac:cxnSpMkLst>
            <pc:docMk/>
            <pc:sldMk cId="1812623664" sldId="383"/>
            <ac:cxnSpMk id="21" creationId="{A8852EF6-AC6C-4217-4662-F3B0817221AD}"/>
          </ac:cxnSpMkLst>
        </pc:cxnChg>
        <pc:cxnChg chg="mod">
          <ac:chgData name="施淙綸" userId="359419bd-cd90-40d9-85cc-a27b17558fb8" providerId="ADAL" clId="{04E17CC4-FF18-4119-8650-E888974AF48C}" dt="2022-12-07T09:00:29.361" v="3260" actId="108"/>
          <ac:cxnSpMkLst>
            <pc:docMk/>
            <pc:sldMk cId="1812623664" sldId="383"/>
            <ac:cxnSpMk id="23" creationId="{EE6649F9-1BA3-4C7F-1300-6A0999A21939}"/>
          </ac:cxnSpMkLst>
        </pc:cxnChg>
        <pc:cxnChg chg="mod">
          <ac:chgData name="施淙綸" userId="359419bd-cd90-40d9-85cc-a27b17558fb8" providerId="ADAL" clId="{04E17CC4-FF18-4119-8650-E888974AF48C}" dt="2022-12-07T09:00:29.361" v="3260" actId="108"/>
          <ac:cxnSpMkLst>
            <pc:docMk/>
            <pc:sldMk cId="1812623664" sldId="383"/>
            <ac:cxnSpMk id="26" creationId="{BA80DAB6-588F-2EA1-621B-8A67AC9FB7E9}"/>
          </ac:cxnSpMkLst>
        </pc:cxnChg>
        <pc:cxnChg chg="mod">
          <ac:chgData name="施淙綸" userId="359419bd-cd90-40d9-85cc-a27b17558fb8" providerId="ADAL" clId="{04E17CC4-FF18-4119-8650-E888974AF48C}" dt="2022-12-07T09:00:29.361" v="3260" actId="108"/>
          <ac:cxnSpMkLst>
            <pc:docMk/>
            <pc:sldMk cId="1812623664" sldId="383"/>
            <ac:cxnSpMk id="29" creationId="{4A8B402C-5BD2-8219-155C-D39974BD7788}"/>
          </ac:cxnSpMkLst>
        </pc:cxnChg>
        <pc:cxnChg chg="mod">
          <ac:chgData name="施淙綸" userId="359419bd-cd90-40d9-85cc-a27b17558fb8" providerId="ADAL" clId="{04E17CC4-FF18-4119-8650-E888974AF48C}" dt="2022-12-07T09:00:29.361" v="3260" actId="108"/>
          <ac:cxnSpMkLst>
            <pc:docMk/>
            <pc:sldMk cId="1812623664" sldId="383"/>
            <ac:cxnSpMk id="32" creationId="{3467BFAE-0799-4146-755C-A782AB9B9E3F}"/>
          </ac:cxnSpMkLst>
        </pc:cxnChg>
        <pc:cxnChg chg="mod">
          <ac:chgData name="施淙綸" userId="359419bd-cd90-40d9-85cc-a27b17558fb8" providerId="ADAL" clId="{04E17CC4-FF18-4119-8650-E888974AF48C}" dt="2022-12-07T09:00:29.361" v="3260" actId="108"/>
          <ac:cxnSpMkLst>
            <pc:docMk/>
            <pc:sldMk cId="1812623664" sldId="383"/>
            <ac:cxnSpMk id="40" creationId="{C7128C85-2C33-37E0-7127-EBF9A441C961}"/>
          </ac:cxnSpMkLst>
        </pc:cxnChg>
        <pc:cxnChg chg="mod">
          <ac:chgData name="施淙綸" userId="359419bd-cd90-40d9-85cc-a27b17558fb8" providerId="ADAL" clId="{04E17CC4-FF18-4119-8650-E888974AF48C}" dt="2022-12-07T09:00:29.361" v="3260" actId="108"/>
          <ac:cxnSpMkLst>
            <pc:docMk/>
            <pc:sldMk cId="1812623664" sldId="383"/>
            <ac:cxnSpMk id="41" creationId="{93DE770F-049B-F541-1794-86863FBF482F}"/>
          </ac:cxnSpMkLst>
        </pc:cxnChg>
        <pc:cxnChg chg="mod">
          <ac:chgData name="施淙綸" userId="359419bd-cd90-40d9-85cc-a27b17558fb8" providerId="ADAL" clId="{04E17CC4-FF18-4119-8650-E888974AF48C}" dt="2022-12-07T09:00:29.361" v="3260" actId="108"/>
          <ac:cxnSpMkLst>
            <pc:docMk/>
            <pc:sldMk cId="1812623664" sldId="383"/>
            <ac:cxnSpMk id="48" creationId="{A36D67D7-EA9B-59DC-A80B-BC76D34EA033}"/>
          </ac:cxnSpMkLst>
        </pc:cxnChg>
        <pc:cxnChg chg="mod">
          <ac:chgData name="施淙綸" userId="359419bd-cd90-40d9-85cc-a27b17558fb8" providerId="ADAL" clId="{04E17CC4-FF18-4119-8650-E888974AF48C}" dt="2022-12-07T09:00:29.361" v="3260" actId="108"/>
          <ac:cxnSpMkLst>
            <pc:docMk/>
            <pc:sldMk cId="1812623664" sldId="383"/>
            <ac:cxnSpMk id="52" creationId="{CA3C5E09-B608-4C3D-A827-890A3B858216}"/>
          </ac:cxnSpMkLst>
        </pc:cxnChg>
        <pc:cxnChg chg="mod">
          <ac:chgData name="施淙綸" userId="359419bd-cd90-40d9-85cc-a27b17558fb8" providerId="ADAL" clId="{04E17CC4-FF18-4119-8650-E888974AF48C}" dt="2022-12-07T09:00:29.361" v="3260" actId="108"/>
          <ac:cxnSpMkLst>
            <pc:docMk/>
            <pc:sldMk cId="1812623664" sldId="383"/>
            <ac:cxnSpMk id="63" creationId="{E8DA6C2B-0159-D404-435A-4A76E8D23E23}"/>
          </ac:cxnSpMkLst>
        </pc:cxnChg>
        <pc:cxnChg chg="mod">
          <ac:chgData name="施淙綸" userId="359419bd-cd90-40d9-85cc-a27b17558fb8" providerId="ADAL" clId="{04E17CC4-FF18-4119-8650-E888974AF48C}" dt="2022-12-07T09:00:29.361" v="3260" actId="108"/>
          <ac:cxnSpMkLst>
            <pc:docMk/>
            <pc:sldMk cId="1812623664" sldId="383"/>
            <ac:cxnSpMk id="131" creationId="{D0D4A033-1E96-DC5D-7FBF-F814D09566B3}"/>
          </ac:cxnSpMkLst>
        </pc:cxnChg>
        <pc:cxnChg chg="mod">
          <ac:chgData name="施淙綸" userId="359419bd-cd90-40d9-85cc-a27b17558fb8" providerId="ADAL" clId="{04E17CC4-FF18-4119-8650-E888974AF48C}" dt="2022-12-07T09:00:29.361" v="3260" actId="108"/>
          <ac:cxnSpMkLst>
            <pc:docMk/>
            <pc:sldMk cId="1812623664" sldId="383"/>
            <ac:cxnSpMk id="133" creationId="{2869FFD4-79FB-A173-FE18-BB36FB071A96}"/>
          </ac:cxnSpMkLst>
        </pc:cxnChg>
        <pc:cxnChg chg="mod">
          <ac:chgData name="施淙綸" userId="359419bd-cd90-40d9-85cc-a27b17558fb8" providerId="ADAL" clId="{04E17CC4-FF18-4119-8650-E888974AF48C}" dt="2022-12-07T09:00:29.361" v="3260" actId="108"/>
          <ac:cxnSpMkLst>
            <pc:docMk/>
            <pc:sldMk cId="1812623664" sldId="383"/>
            <ac:cxnSpMk id="184" creationId="{8005849A-978D-15C8-7F49-5B3AAA9E7853}"/>
          </ac:cxnSpMkLst>
        </pc:cxnChg>
        <pc:cxnChg chg="mod">
          <ac:chgData name="施淙綸" userId="359419bd-cd90-40d9-85cc-a27b17558fb8" providerId="ADAL" clId="{04E17CC4-FF18-4119-8650-E888974AF48C}" dt="2022-12-07T09:00:45.318" v="3264" actId="108"/>
          <ac:cxnSpMkLst>
            <pc:docMk/>
            <pc:sldMk cId="1812623664" sldId="383"/>
            <ac:cxnSpMk id="191" creationId="{5B98A200-0468-5941-3BBE-0EABB4A79E20}"/>
          </ac:cxnSpMkLst>
        </pc:cxnChg>
        <pc:cxnChg chg="mod">
          <ac:chgData name="施淙綸" userId="359419bd-cd90-40d9-85cc-a27b17558fb8" providerId="ADAL" clId="{04E17CC4-FF18-4119-8650-E888974AF48C}" dt="2022-12-07T09:00:44.483" v="3263" actId="108"/>
          <ac:cxnSpMkLst>
            <pc:docMk/>
            <pc:sldMk cId="1812623664" sldId="383"/>
            <ac:cxnSpMk id="193" creationId="{6AD5DE82-60C4-3938-D306-BECDC4E2D74A}"/>
          </ac:cxnSpMkLst>
        </pc:cxnChg>
        <pc:cxnChg chg="mod">
          <ac:chgData name="施淙綸" userId="359419bd-cd90-40d9-85cc-a27b17558fb8" providerId="ADAL" clId="{04E17CC4-FF18-4119-8650-E888974AF48C}" dt="2022-12-07T09:00:41.766" v="3262" actId="108"/>
          <ac:cxnSpMkLst>
            <pc:docMk/>
            <pc:sldMk cId="1812623664" sldId="383"/>
            <ac:cxnSpMk id="195" creationId="{E3CE12EA-A2FB-C462-BE1F-EFD8FF909797}"/>
          </ac:cxnSpMkLst>
        </pc:cxnChg>
        <pc:cxnChg chg="mod">
          <ac:chgData name="施淙綸" userId="359419bd-cd90-40d9-85cc-a27b17558fb8" providerId="ADAL" clId="{04E17CC4-FF18-4119-8650-E888974AF48C}" dt="2022-12-07T09:00:29.361" v="3260" actId="108"/>
          <ac:cxnSpMkLst>
            <pc:docMk/>
            <pc:sldMk cId="1812623664" sldId="383"/>
            <ac:cxnSpMk id="197" creationId="{47513D10-1AEF-199D-9B8B-258B7CB85399}"/>
          </ac:cxnSpMkLst>
        </pc:cxnChg>
        <pc:cxnChg chg="mod">
          <ac:chgData name="施淙綸" userId="359419bd-cd90-40d9-85cc-a27b17558fb8" providerId="ADAL" clId="{04E17CC4-FF18-4119-8650-E888974AF48C}" dt="2022-12-07T09:00:35.858" v="3261" actId="108"/>
          <ac:cxnSpMkLst>
            <pc:docMk/>
            <pc:sldMk cId="1812623664" sldId="383"/>
            <ac:cxnSpMk id="204" creationId="{2D69818C-B738-60B1-E07E-0D599AE1C8D0}"/>
          </ac:cxnSpMkLst>
        </pc:cxnChg>
      </pc:sldChg>
      <pc:sldChg chg="modSp add mod ord">
        <pc:chgData name="施淙綸" userId="359419bd-cd90-40d9-85cc-a27b17558fb8" providerId="ADAL" clId="{04E17CC4-FF18-4119-8650-E888974AF48C}" dt="2022-12-07T09:08:16.413" v="3310"/>
        <pc:sldMkLst>
          <pc:docMk/>
          <pc:sldMk cId="852797539" sldId="384"/>
        </pc:sldMkLst>
        <pc:spChg chg="mod">
          <ac:chgData name="施淙綸" userId="359419bd-cd90-40d9-85cc-a27b17558fb8" providerId="ADAL" clId="{04E17CC4-FF18-4119-8650-E888974AF48C}" dt="2022-12-07T09:08:16.413" v="3310"/>
          <ac:spMkLst>
            <pc:docMk/>
            <pc:sldMk cId="852797539" sldId="384"/>
            <ac:spMk id="4" creationId="{3738A43F-8766-C034-5CEE-E3A2AA6ABCEC}"/>
          </ac:spMkLst>
        </pc:spChg>
        <pc:spChg chg="mod">
          <ac:chgData name="施淙綸" userId="359419bd-cd90-40d9-85cc-a27b17558fb8" providerId="ADAL" clId="{04E17CC4-FF18-4119-8650-E888974AF48C}" dt="2022-12-07T09:06:58.099" v="3306"/>
          <ac:spMkLst>
            <pc:docMk/>
            <pc:sldMk cId="852797539" sldId="384"/>
            <ac:spMk id="5" creationId="{936BF84B-B4BF-7E65-FA07-DC8C9EFC0F3B}"/>
          </ac:spMkLst>
        </pc:spChg>
        <pc:spChg chg="mod">
          <ac:chgData name="施淙綸" userId="359419bd-cd90-40d9-85cc-a27b17558fb8" providerId="ADAL" clId="{04E17CC4-FF18-4119-8650-E888974AF48C}" dt="2022-12-07T09:06:50.677" v="3305" actId="1582"/>
          <ac:spMkLst>
            <pc:docMk/>
            <pc:sldMk cId="852797539" sldId="384"/>
            <ac:spMk id="28" creationId="{C99C50B1-5D8F-AC69-F342-2A45906A352C}"/>
          </ac:spMkLst>
        </pc:spChg>
        <pc:spChg chg="mod">
          <ac:chgData name="施淙綸" userId="359419bd-cd90-40d9-85cc-a27b17558fb8" providerId="ADAL" clId="{04E17CC4-FF18-4119-8650-E888974AF48C}" dt="2022-12-07T09:06:43.419" v="3303" actId="108"/>
          <ac:spMkLst>
            <pc:docMk/>
            <pc:sldMk cId="852797539" sldId="384"/>
            <ac:spMk id="31" creationId="{CE81749E-1A79-3754-1D1F-4B9D115DAF3F}"/>
          </ac:spMkLst>
        </pc:spChg>
        <pc:cxnChg chg="mod">
          <ac:chgData name="施淙綸" userId="359419bd-cd90-40d9-85cc-a27b17558fb8" providerId="ADAL" clId="{04E17CC4-FF18-4119-8650-E888974AF48C}" dt="2022-12-07T09:06:43.419" v="3303" actId="108"/>
          <ac:cxnSpMkLst>
            <pc:docMk/>
            <pc:sldMk cId="852797539" sldId="384"/>
            <ac:cxnSpMk id="29" creationId="{4A8B402C-5BD2-8219-155C-D39974BD7788}"/>
          </ac:cxnSpMkLst>
        </pc:cxnChg>
        <pc:cxnChg chg="mod">
          <ac:chgData name="施淙綸" userId="359419bd-cd90-40d9-85cc-a27b17558fb8" providerId="ADAL" clId="{04E17CC4-FF18-4119-8650-E888974AF48C}" dt="2022-12-07T09:06:43.419" v="3303" actId="108"/>
          <ac:cxnSpMkLst>
            <pc:docMk/>
            <pc:sldMk cId="852797539" sldId="384"/>
            <ac:cxnSpMk id="32" creationId="{3467BFAE-0799-4146-755C-A782AB9B9E3F}"/>
          </ac:cxnSpMkLst>
        </pc:cxnChg>
        <pc:cxnChg chg="mod">
          <ac:chgData name="施淙綸" userId="359419bd-cd90-40d9-85cc-a27b17558fb8" providerId="ADAL" clId="{04E17CC4-FF18-4119-8650-E888974AF48C}" dt="2022-12-07T09:06:43.419" v="3303" actId="108"/>
          <ac:cxnSpMkLst>
            <pc:docMk/>
            <pc:sldMk cId="852797539" sldId="384"/>
            <ac:cxnSpMk id="40" creationId="{C7128C85-2C33-37E0-7127-EBF9A441C961}"/>
          </ac:cxnSpMkLst>
        </pc:cxnChg>
        <pc:cxnChg chg="mod">
          <ac:chgData name="施淙綸" userId="359419bd-cd90-40d9-85cc-a27b17558fb8" providerId="ADAL" clId="{04E17CC4-FF18-4119-8650-E888974AF48C}" dt="2022-12-07T09:06:43.419" v="3303" actId="108"/>
          <ac:cxnSpMkLst>
            <pc:docMk/>
            <pc:sldMk cId="852797539" sldId="384"/>
            <ac:cxnSpMk id="48" creationId="{A36D67D7-EA9B-59DC-A80B-BC76D34EA033}"/>
          </ac:cxnSpMkLst>
        </pc:cxnChg>
      </pc:sldChg>
      <pc:sldChg chg="add del">
        <pc:chgData name="施淙綸" userId="359419bd-cd90-40d9-85cc-a27b17558fb8" providerId="ADAL" clId="{04E17CC4-FF18-4119-8650-E888974AF48C}" dt="2022-12-07T09:06:04.143" v="3289" actId="47"/>
        <pc:sldMkLst>
          <pc:docMk/>
          <pc:sldMk cId="3945267962" sldId="384"/>
        </pc:sldMkLst>
      </pc:sldChg>
      <pc:sldChg chg="modSp add mod">
        <pc:chgData name="施淙綸" userId="359419bd-cd90-40d9-85cc-a27b17558fb8" providerId="ADAL" clId="{04E17CC4-FF18-4119-8650-E888974AF48C}" dt="2022-12-07T09:08:49.669" v="3319" actId="20577"/>
        <pc:sldMkLst>
          <pc:docMk/>
          <pc:sldMk cId="3948188110" sldId="385"/>
        </pc:sldMkLst>
        <pc:spChg chg="mod">
          <ac:chgData name="施淙綸" userId="359419bd-cd90-40d9-85cc-a27b17558fb8" providerId="ADAL" clId="{04E17CC4-FF18-4119-8650-E888974AF48C}" dt="2022-12-07T09:08:22.712" v="3311"/>
          <ac:spMkLst>
            <pc:docMk/>
            <pc:sldMk cId="3948188110" sldId="385"/>
            <ac:spMk id="4" creationId="{3738A43F-8766-C034-5CEE-E3A2AA6ABCEC}"/>
          </ac:spMkLst>
        </pc:spChg>
        <pc:spChg chg="mod">
          <ac:chgData name="施淙綸" userId="359419bd-cd90-40d9-85cc-a27b17558fb8" providerId="ADAL" clId="{04E17CC4-FF18-4119-8650-E888974AF48C}" dt="2022-12-07T09:08:49.669" v="3319" actId="20577"/>
          <ac:spMkLst>
            <pc:docMk/>
            <pc:sldMk cId="3948188110" sldId="385"/>
            <ac:spMk id="5" creationId="{936BF84B-B4BF-7E65-FA07-DC8C9EFC0F3B}"/>
          </ac:spMkLst>
        </pc:spChg>
        <pc:spChg chg="mod">
          <ac:chgData name="施淙綸" userId="359419bd-cd90-40d9-85cc-a27b17558fb8" providerId="ADAL" clId="{04E17CC4-FF18-4119-8650-E888974AF48C}" dt="2022-12-07T09:08:06.869" v="3309" actId="1582"/>
          <ac:spMkLst>
            <pc:docMk/>
            <pc:sldMk cId="3948188110" sldId="385"/>
            <ac:spMk id="15" creationId="{2634CD4C-3547-9E56-E320-A8BD58C321BB}"/>
          </ac:spMkLst>
        </pc:spChg>
        <pc:spChg chg="mod">
          <ac:chgData name="施淙綸" userId="359419bd-cd90-40d9-85cc-a27b17558fb8" providerId="ADAL" clId="{04E17CC4-FF18-4119-8650-E888974AF48C}" dt="2022-12-07T09:08:06.869" v="3309" actId="1582"/>
          <ac:spMkLst>
            <pc:docMk/>
            <pc:sldMk cId="3948188110" sldId="385"/>
            <ac:spMk id="38" creationId="{4F2E11AB-4A15-2C43-B4A1-12F4191EDC59}"/>
          </ac:spMkLst>
        </pc:spChg>
        <pc:spChg chg="mod">
          <ac:chgData name="施淙綸" userId="359419bd-cd90-40d9-85cc-a27b17558fb8" providerId="ADAL" clId="{04E17CC4-FF18-4119-8650-E888974AF48C}" dt="2022-12-07T09:08:06.869" v="3309" actId="1582"/>
          <ac:spMkLst>
            <pc:docMk/>
            <pc:sldMk cId="3948188110" sldId="385"/>
            <ac:spMk id="51" creationId="{45852357-D243-DBAE-B68A-877898225ABF}"/>
          </ac:spMkLst>
        </pc:spChg>
        <pc:spChg chg="mod">
          <ac:chgData name="施淙綸" userId="359419bd-cd90-40d9-85cc-a27b17558fb8" providerId="ADAL" clId="{04E17CC4-FF18-4119-8650-E888974AF48C}" dt="2022-12-07T09:08:06.869" v="3309" actId="1582"/>
          <ac:spMkLst>
            <pc:docMk/>
            <pc:sldMk cId="3948188110" sldId="385"/>
            <ac:spMk id="62" creationId="{61FDB170-DE99-A56E-F3CE-B13EAE6B5B6D}"/>
          </ac:spMkLst>
        </pc:spChg>
        <pc:spChg chg="mod">
          <ac:chgData name="施淙綸" userId="359419bd-cd90-40d9-85cc-a27b17558fb8" providerId="ADAL" clId="{04E17CC4-FF18-4119-8650-E888974AF48C}" dt="2022-12-07T09:08:06.869" v="3309" actId="1582"/>
          <ac:spMkLst>
            <pc:docMk/>
            <pc:sldMk cId="3948188110" sldId="385"/>
            <ac:spMk id="128" creationId="{A2A29109-DA78-A510-7A35-EEB9FD3A185D}"/>
          </ac:spMkLst>
        </pc:spChg>
        <pc:spChg chg="mod">
          <ac:chgData name="施淙綸" userId="359419bd-cd90-40d9-85cc-a27b17558fb8" providerId="ADAL" clId="{04E17CC4-FF18-4119-8650-E888974AF48C}" dt="2022-12-07T09:08:06.869" v="3309" actId="1582"/>
          <ac:spMkLst>
            <pc:docMk/>
            <pc:sldMk cId="3948188110" sldId="385"/>
            <ac:spMk id="132" creationId="{21109ABB-5F7D-95F2-3A7B-28854519094A}"/>
          </ac:spMkLst>
        </pc:spChg>
        <pc:spChg chg="mod">
          <ac:chgData name="施淙綸" userId="359419bd-cd90-40d9-85cc-a27b17558fb8" providerId="ADAL" clId="{04E17CC4-FF18-4119-8650-E888974AF48C}" dt="2022-12-07T09:08:06.869" v="3309" actId="1582"/>
          <ac:spMkLst>
            <pc:docMk/>
            <pc:sldMk cId="3948188110" sldId="385"/>
            <ac:spMk id="183" creationId="{91B85D24-A15E-6DFB-29E9-CB31231D2877}"/>
          </ac:spMkLst>
        </pc:spChg>
        <pc:spChg chg="mod">
          <ac:chgData name="施淙綸" userId="359419bd-cd90-40d9-85cc-a27b17558fb8" providerId="ADAL" clId="{04E17CC4-FF18-4119-8650-E888974AF48C}" dt="2022-12-07T09:08:06.869" v="3309" actId="1582"/>
          <ac:spMkLst>
            <pc:docMk/>
            <pc:sldMk cId="3948188110" sldId="385"/>
            <ac:spMk id="190" creationId="{FCEA8627-3503-983F-5C8C-CC5472D2AB7C}"/>
          </ac:spMkLst>
        </pc:spChg>
        <pc:spChg chg="mod">
          <ac:chgData name="施淙綸" userId="359419bd-cd90-40d9-85cc-a27b17558fb8" providerId="ADAL" clId="{04E17CC4-FF18-4119-8650-E888974AF48C}" dt="2022-12-07T09:08:06.869" v="3309" actId="1582"/>
          <ac:spMkLst>
            <pc:docMk/>
            <pc:sldMk cId="3948188110" sldId="385"/>
            <ac:spMk id="192" creationId="{CD46A0A1-E43E-7A45-DE1D-7F86008EA14E}"/>
          </ac:spMkLst>
        </pc:spChg>
        <pc:spChg chg="mod">
          <ac:chgData name="施淙綸" userId="359419bd-cd90-40d9-85cc-a27b17558fb8" providerId="ADAL" clId="{04E17CC4-FF18-4119-8650-E888974AF48C}" dt="2022-12-07T09:08:06.869" v="3309" actId="1582"/>
          <ac:spMkLst>
            <pc:docMk/>
            <pc:sldMk cId="3948188110" sldId="385"/>
            <ac:spMk id="194" creationId="{D1148751-2DD0-3536-C4C6-D0ADEF8FACFE}"/>
          </ac:spMkLst>
        </pc:spChg>
        <pc:spChg chg="mod">
          <ac:chgData name="施淙綸" userId="359419bd-cd90-40d9-85cc-a27b17558fb8" providerId="ADAL" clId="{04E17CC4-FF18-4119-8650-E888974AF48C}" dt="2022-12-07T09:08:06.869" v="3309" actId="1582"/>
          <ac:spMkLst>
            <pc:docMk/>
            <pc:sldMk cId="3948188110" sldId="385"/>
            <ac:spMk id="196" creationId="{1B3C79CD-88C2-F5FC-8CF5-6A961F75F8A3}"/>
          </ac:spMkLst>
        </pc:spChg>
        <pc:spChg chg="mod">
          <ac:chgData name="施淙綸" userId="359419bd-cd90-40d9-85cc-a27b17558fb8" providerId="ADAL" clId="{04E17CC4-FF18-4119-8650-E888974AF48C}" dt="2022-12-07T09:08:06.869" v="3309" actId="1582"/>
          <ac:spMkLst>
            <pc:docMk/>
            <pc:sldMk cId="3948188110" sldId="385"/>
            <ac:spMk id="203" creationId="{87DE8396-88C4-A1A8-BE5E-C4F7B0A6ABCE}"/>
          </ac:spMkLst>
        </pc:spChg>
      </pc:sldChg>
      <pc:sldChg chg="modSp add mod ord">
        <pc:chgData name="施淙綸" userId="359419bd-cd90-40d9-85cc-a27b17558fb8" providerId="ADAL" clId="{04E17CC4-FF18-4119-8650-E888974AF48C}" dt="2022-12-07T09:09:41.454" v="3333" actId="1582"/>
        <pc:sldMkLst>
          <pc:docMk/>
          <pc:sldMk cId="3985008025" sldId="386"/>
        </pc:sldMkLst>
        <pc:spChg chg="mod">
          <ac:chgData name="施淙綸" userId="359419bd-cd90-40d9-85cc-a27b17558fb8" providerId="ADAL" clId="{04E17CC4-FF18-4119-8650-E888974AF48C}" dt="2022-12-07T09:08:43.428" v="3315"/>
          <ac:spMkLst>
            <pc:docMk/>
            <pc:sldMk cId="3985008025" sldId="386"/>
            <ac:spMk id="4" creationId="{3738A43F-8766-C034-5CEE-E3A2AA6ABCEC}"/>
          </ac:spMkLst>
        </pc:spChg>
        <pc:spChg chg="mod">
          <ac:chgData name="施淙綸" userId="359419bd-cd90-40d9-85cc-a27b17558fb8" providerId="ADAL" clId="{04E17CC4-FF18-4119-8650-E888974AF48C}" dt="2022-12-07T09:09:08.971" v="3320"/>
          <ac:spMkLst>
            <pc:docMk/>
            <pc:sldMk cId="3985008025" sldId="386"/>
            <ac:spMk id="5" creationId="{936BF84B-B4BF-7E65-FA07-DC8C9EFC0F3B}"/>
          </ac:spMkLst>
        </pc:spChg>
        <pc:spChg chg="mod">
          <ac:chgData name="施淙綸" userId="359419bd-cd90-40d9-85cc-a27b17558fb8" providerId="ADAL" clId="{04E17CC4-FF18-4119-8650-E888974AF48C}" dt="2022-12-07T09:09:32.118" v="3329" actId="2085"/>
          <ac:spMkLst>
            <pc:docMk/>
            <pc:sldMk cId="3985008025" sldId="386"/>
            <ac:spMk id="28" creationId="{C99C50B1-5D8F-AC69-F342-2A45906A352C}"/>
          </ac:spMkLst>
        </pc:spChg>
        <pc:spChg chg="mod">
          <ac:chgData name="施淙綸" userId="359419bd-cd90-40d9-85cc-a27b17558fb8" providerId="ADAL" clId="{04E17CC4-FF18-4119-8650-E888974AF48C}" dt="2022-12-07T09:09:41.454" v="3333" actId="1582"/>
          <ac:spMkLst>
            <pc:docMk/>
            <pc:sldMk cId="3985008025" sldId="386"/>
            <ac:spMk id="39" creationId="{9E160880-13C3-DBAD-6C10-2E0375169F6B}"/>
          </ac:spMkLst>
        </pc:spChg>
      </pc:sldChg>
      <pc:sldChg chg="modSp add mod">
        <pc:chgData name="施淙綸" userId="359419bd-cd90-40d9-85cc-a27b17558fb8" providerId="ADAL" clId="{04E17CC4-FF18-4119-8650-E888974AF48C}" dt="2022-12-07T09:10:42.923" v="3337" actId="1582"/>
        <pc:sldMkLst>
          <pc:docMk/>
          <pc:sldMk cId="911748373" sldId="387"/>
        </pc:sldMkLst>
        <pc:spChg chg="mod">
          <ac:chgData name="施淙綸" userId="359419bd-cd90-40d9-85cc-a27b17558fb8" providerId="ADAL" clId="{04E17CC4-FF18-4119-8650-E888974AF48C}" dt="2022-12-07T09:09:25.276" v="3328"/>
          <ac:spMkLst>
            <pc:docMk/>
            <pc:sldMk cId="911748373" sldId="387"/>
            <ac:spMk id="4" creationId="{3738A43F-8766-C034-5CEE-E3A2AA6ABCEC}"/>
          </ac:spMkLst>
        </pc:spChg>
        <pc:spChg chg="mod">
          <ac:chgData name="施淙綸" userId="359419bd-cd90-40d9-85cc-a27b17558fb8" providerId="ADAL" clId="{04E17CC4-FF18-4119-8650-E888974AF48C}" dt="2022-12-07T09:09:17.047" v="3325" actId="20577"/>
          <ac:spMkLst>
            <pc:docMk/>
            <pc:sldMk cId="911748373" sldId="387"/>
            <ac:spMk id="5" creationId="{936BF84B-B4BF-7E65-FA07-DC8C9EFC0F3B}"/>
          </ac:spMkLst>
        </pc:spChg>
        <pc:spChg chg="mod">
          <ac:chgData name="施淙綸" userId="359419bd-cd90-40d9-85cc-a27b17558fb8" providerId="ADAL" clId="{04E17CC4-FF18-4119-8650-E888974AF48C}" dt="2022-12-07T09:10:42.923" v="3337" actId="1582"/>
          <ac:spMkLst>
            <pc:docMk/>
            <pc:sldMk cId="911748373" sldId="387"/>
            <ac:spMk id="11" creationId="{257F6E0C-28A1-F755-CC7E-7A38D5DD146F}"/>
          </ac:spMkLst>
        </pc:spChg>
        <pc:spChg chg="mod">
          <ac:chgData name="施淙綸" userId="359419bd-cd90-40d9-85cc-a27b17558fb8" providerId="ADAL" clId="{04E17CC4-FF18-4119-8650-E888974AF48C}" dt="2022-12-07T09:10:42.923" v="3337" actId="1582"/>
          <ac:spMkLst>
            <pc:docMk/>
            <pc:sldMk cId="911748373" sldId="387"/>
            <ac:spMk id="12" creationId="{61ABEA11-4715-922B-958D-AB1213E22397}"/>
          </ac:spMkLst>
        </pc:spChg>
        <pc:spChg chg="mod">
          <ac:chgData name="施淙綸" userId="359419bd-cd90-40d9-85cc-a27b17558fb8" providerId="ADAL" clId="{04E17CC4-FF18-4119-8650-E888974AF48C}" dt="2022-12-07T09:10:42.923" v="3337" actId="1582"/>
          <ac:spMkLst>
            <pc:docMk/>
            <pc:sldMk cId="911748373" sldId="387"/>
            <ac:spMk id="13" creationId="{4937B165-F288-25B0-7A7C-19F19CF1AA2A}"/>
          </ac:spMkLst>
        </pc:spChg>
        <pc:spChg chg="mod">
          <ac:chgData name="施淙綸" userId="359419bd-cd90-40d9-85cc-a27b17558fb8" providerId="ADAL" clId="{04E17CC4-FF18-4119-8650-E888974AF48C}" dt="2022-12-07T09:10:42.923" v="3337" actId="1582"/>
          <ac:spMkLst>
            <pc:docMk/>
            <pc:sldMk cId="911748373" sldId="387"/>
            <ac:spMk id="14" creationId="{F910330A-43B1-F5CE-0750-065F351D3E92}"/>
          </ac:spMkLst>
        </pc:spChg>
        <pc:spChg chg="mod">
          <ac:chgData name="施淙綸" userId="359419bd-cd90-40d9-85cc-a27b17558fb8" providerId="ADAL" clId="{04E17CC4-FF18-4119-8650-E888974AF48C}" dt="2022-12-07T09:10:42.923" v="3337" actId="1582"/>
          <ac:spMkLst>
            <pc:docMk/>
            <pc:sldMk cId="911748373" sldId="387"/>
            <ac:spMk id="16" creationId="{E2205058-5081-67B8-C0D5-81165CE4770D}"/>
          </ac:spMkLst>
        </pc:spChg>
        <pc:spChg chg="mod">
          <ac:chgData name="施淙綸" userId="359419bd-cd90-40d9-85cc-a27b17558fb8" providerId="ADAL" clId="{04E17CC4-FF18-4119-8650-E888974AF48C}" dt="2022-12-07T09:10:42.923" v="3337" actId="1582"/>
          <ac:spMkLst>
            <pc:docMk/>
            <pc:sldMk cId="911748373" sldId="387"/>
            <ac:spMk id="18" creationId="{F8C37F1D-0F8D-3A47-9702-46FD221AF72A}"/>
          </ac:spMkLst>
        </pc:spChg>
        <pc:spChg chg="mod">
          <ac:chgData name="施淙綸" userId="359419bd-cd90-40d9-85cc-a27b17558fb8" providerId="ADAL" clId="{04E17CC4-FF18-4119-8650-E888974AF48C}" dt="2022-12-07T09:10:31.559" v="3335" actId="2085"/>
          <ac:spMkLst>
            <pc:docMk/>
            <pc:sldMk cId="911748373" sldId="387"/>
            <ac:spMk id="28" creationId="{C99C50B1-5D8F-AC69-F342-2A45906A352C}"/>
          </ac:spMkLst>
        </pc:spChg>
        <pc:spChg chg="mod">
          <ac:chgData name="施淙綸" userId="359419bd-cd90-40d9-85cc-a27b17558fb8" providerId="ADAL" clId="{04E17CC4-FF18-4119-8650-E888974AF48C}" dt="2022-12-07T09:10:42.923" v="3337" actId="1582"/>
          <ac:spMkLst>
            <pc:docMk/>
            <pc:sldMk cId="911748373" sldId="387"/>
            <ac:spMk id="31" creationId="{CE81749E-1A79-3754-1D1F-4B9D115DAF3F}"/>
          </ac:spMkLst>
        </pc:spChg>
        <pc:spChg chg="mod">
          <ac:chgData name="施淙綸" userId="359419bd-cd90-40d9-85cc-a27b17558fb8" providerId="ADAL" clId="{04E17CC4-FF18-4119-8650-E888974AF48C}" dt="2022-12-07T09:10:27.193" v="3334" actId="108"/>
          <ac:spMkLst>
            <pc:docMk/>
            <pc:sldMk cId="911748373" sldId="387"/>
            <ac:spMk id="39" creationId="{9E160880-13C3-DBAD-6C10-2E0375169F6B}"/>
          </ac:spMkLst>
        </pc:spChg>
        <pc:cxnChg chg="mod">
          <ac:chgData name="施淙綸" userId="359419bd-cd90-40d9-85cc-a27b17558fb8" providerId="ADAL" clId="{04E17CC4-FF18-4119-8650-E888974AF48C}" dt="2022-12-07T09:10:27.193" v="3334" actId="108"/>
          <ac:cxnSpMkLst>
            <pc:docMk/>
            <pc:sldMk cId="911748373" sldId="387"/>
            <ac:cxnSpMk id="40" creationId="{C7128C85-2C33-37E0-7127-EBF9A441C961}"/>
          </ac:cxnSpMkLst>
        </pc:cxnChg>
      </pc:sldChg>
      <pc:sldChg chg="modSp add mod">
        <pc:chgData name="施淙綸" userId="359419bd-cd90-40d9-85cc-a27b17558fb8" providerId="ADAL" clId="{04E17CC4-FF18-4119-8650-E888974AF48C}" dt="2022-12-07T09:12:50.915" v="3356"/>
        <pc:sldMkLst>
          <pc:docMk/>
          <pc:sldMk cId="3318224807" sldId="388"/>
        </pc:sldMkLst>
        <pc:spChg chg="mod">
          <ac:chgData name="施淙綸" userId="359419bd-cd90-40d9-85cc-a27b17558fb8" providerId="ADAL" clId="{04E17CC4-FF18-4119-8650-E888974AF48C}" dt="2022-12-07T09:12:50.915" v="3356"/>
          <ac:spMkLst>
            <pc:docMk/>
            <pc:sldMk cId="3318224807" sldId="388"/>
            <ac:spMk id="4" creationId="{3738A43F-8766-C034-5CEE-E3A2AA6ABCEC}"/>
          </ac:spMkLst>
        </pc:spChg>
      </pc:sldChg>
      <pc:sldChg chg="addSp delSp modSp add mod">
        <pc:chgData name="施淙綸" userId="359419bd-cd90-40d9-85cc-a27b17558fb8" providerId="ADAL" clId="{04E17CC4-FF18-4119-8650-E888974AF48C}" dt="2022-12-07T09:15:48.189" v="3397" actId="1076"/>
        <pc:sldMkLst>
          <pc:docMk/>
          <pc:sldMk cId="1432222807" sldId="389"/>
        </pc:sldMkLst>
        <pc:spChg chg="mod topLvl">
          <ac:chgData name="施淙綸" userId="359419bd-cd90-40d9-85cc-a27b17558fb8" providerId="ADAL" clId="{04E17CC4-FF18-4119-8650-E888974AF48C}" dt="2022-12-07T09:14:42.308" v="3386" actId="164"/>
          <ac:spMkLst>
            <pc:docMk/>
            <pc:sldMk cId="1432222807" sldId="389"/>
            <ac:spMk id="11" creationId="{257F6E0C-28A1-F755-CC7E-7A38D5DD146F}"/>
          </ac:spMkLst>
        </pc:spChg>
        <pc:spChg chg="mod topLvl">
          <ac:chgData name="施淙綸" userId="359419bd-cd90-40d9-85cc-a27b17558fb8" providerId="ADAL" clId="{04E17CC4-FF18-4119-8650-E888974AF48C}" dt="2022-12-07T09:14:42.308" v="3386" actId="164"/>
          <ac:spMkLst>
            <pc:docMk/>
            <pc:sldMk cId="1432222807" sldId="389"/>
            <ac:spMk id="12" creationId="{61ABEA11-4715-922B-958D-AB1213E22397}"/>
          </ac:spMkLst>
        </pc:spChg>
        <pc:spChg chg="mod topLvl">
          <ac:chgData name="施淙綸" userId="359419bd-cd90-40d9-85cc-a27b17558fb8" providerId="ADAL" clId="{04E17CC4-FF18-4119-8650-E888974AF48C}" dt="2022-12-07T09:14:42.308" v="3386" actId="164"/>
          <ac:spMkLst>
            <pc:docMk/>
            <pc:sldMk cId="1432222807" sldId="389"/>
            <ac:spMk id="13" creationId="{4937B165-F288-25B0-7A7C-19F19CF1AA2A}"/>
          </ac:spMkLst>
        </pc:spChg>
        <pc:spChg chg="mod topLvl">
          <ac:chgData name="施淙綸" userId="359419bd-cd90-40d9-85cc-a27b17558fb8" providerId="ADAL" clId="{04E17CC4-FF18-4119-8650-E888974AF48C}" dt="2022-12-07T09:15:39.736" v="3396" actId="554"/>
          <ac:spMkLst>
            <pc:docMk/>
            <pc:sldMk cId="1432222807" sldId="389"/>
            <ac:spMk id="14" creationId="{F910330A-43B1-F5CE-0750-065F351D3E92}"/>
          </ac:spMkLst>
        </pc:spChg>
        <pc:spChg chg="mod topLvl">
          <ac:chgData name="施淙綸" userId="359419bd-cd90-40d9-85cc-a27b17558fb8" providerId="ADAL" clId="{04E17CC4-FF18-4119-8650-E888974AF48C}" dt="2022-12-07T09:15:39.736" v="3396" actId="554"/>
          <ac:spMkLst>
            <pc:docMk/>
            <pc:sldMk cId="1432222807" sldId="389"/>
            <ac:spMk id="15" creationId="{2634CD4C-3547-9E56-E320-A8BD58C321BB}"/>
          </ac:spMkLst>
        </pc:spChg>
        <pc:grpChg chg="add mod">
          <ac:chgData name="施淙綸" userId="359419bd-cd90-40d9-85cc-a27b17558fb8" providerId="ADAL" clId="{04E17CC4-FF18-4119-8650-E888974AF48C}" dt="2022-12-07T09:15:48.189" v="3397" actId="1076"/>
          <ac:grpSpMkLst>
            <pc:docMk/>
            <pc:sldMk cId="1432222807" sldId="389"/>
            <ac:grpSpMk id="21" creationId="{56D77917-500A-8D62-782A-BCB4855BEB85}"/>
          </ac:grpSpMkLst>
        </pc:grpChg>
        <pc:grpChg chg="del">
          <ac:chgData name="施淙綸" userId="359419bd-cd90-40d9-85cc-a27b17558fb8" providerId="ADAL" clId="{04E17CC4-FF18-4119-8650-E888974AF48C}" dt="2022-12-07T09:13:20.109" v="3363" actId="165"/>
          <ac:grpSpMkLst>
            <pc:docMk/>
            <pc:sldMk cId="1432222807" sldId="389"/>
            <ac:grpSpMk id="33" creationId="{E4668632-8E30-F346-6108-E28795CB8062}"/>
          </ac:grpSpMkLst>
        </pc:grpChg>
        <pc:cxnChg chg="mod topLvl">
          <ac:chgData name="施淙綸" userId="359419bd-cd90-40d9-85cc-a27b17558fb8" providerId="ADAL" clId="{04E17CC4-FF18-4119-8650-E888974AF48C}" dt="2022-12-07T09:14:42.308" v="3386" actId="164"/>
          <ac:cxnSpMkLst>
            <pc:docMk/>
            <pc:sldMk cId="1432222807" sldId="389"/>
            <ac:cxnSpMk id="17" creationId="{D7460558-A30D-469E-2A6A-95C32E00242B}"/>
          </ac:cxnSpMkLst>
        </pc:cxnChg>
        <pc:cxnChg chg="del mod topLvl">
          <ac:chgData name="施淙綸" userId="359419bd-cd90-40d9-85cc-a27b17558fb8" providerId="ADAL" clId="{04E17CC4-FF18-4119-8650-E888974AF48C}" dt="2022-12-07T09:15:30.337" v="3395" actId="478"/>
          <ac:cxnSpMkLst>
            <pc:docMk/>
            <pc:sldMk cId="1432222807" sldId="389"/>
            <ac:cxnSpMk id="20" creationId="{AE8EB2F2-5C52-DEF6-9AA5-8B0C961B9605}"/>
          </ac:cxnSpMkLst>
        </pc:cxnChg>
        <pc:cxnChg chg="mod topLvl">
          <ac:chgData name="施淙綸" userId="359419bd-cd90-40d9-85cc-a27b17558fb8" providerId="ADAL" clId="{04E17CC4-FF18-4119-8650-E888974AF48C}" dt="2022-12-07T09:14:42.308" v="3386" actId="164"/>
          <ac:cxnSpMkLst>
            <pc:docMk/>
            <pc:sldMk cId="1432222807" sldId="389"/>
            <ac:cxnSpMk id="23" creationId="{EE6649F9-1BA3-4C7F-1300-6A0999A21939}"/>
          </ac:cxnSpMkLst>
        </pc:cxnChg>
        <pc:cxnChg chg="mod topLvl">
          <ac:chgData name="施淙綸" userId="359419bd-cd90-40d9-85cc-a27b17558fb8" providerId="ADAL" clId="{04E17CC4-FF18-4119-8650-E888974AF48C}" dt="2022-12-07T09:15:39.736" v="3396" actId="554"/>
          <ac:cxnSpMkLst>
            <pc:docMk/>
            <pc:sldMk cId="1432222807" sldId="389"/>
            <ac:cxnSpMk id="26" creationId="{BA80DAB6-588F-2EA1-621B-8A67AC9FB7E9}"/>
          </ac:cxnSpMkLst>
        </pc:cxnChg>
        <pc:cxnChg chg="add mod ord">
          <ac:chgData name="施淙綸" userId="359419bd-cd90-40d9-85cc-a27b17558fb8" providerId="ADAL" clId="{04E17CC4-FF18-4119-8650-E888974AF48C}" dt="2022-12-07T09:15:48.189" v="3397" actId="1076"/>
          <ac:cxnSpMkLst>
            <pc:docMk/>
            <pc:sldMk cId="1432222807" sldId="389"/>
            <ac:cxnSpMk id="27" creationId="{249FFF28-95B7-4F46-DB1D-E156FB208DE4}"/>
          </ac:cxnSpMkLst>
        </pc:cxnChg>
      </pc:sldChg>
      <pc:sldChg chg="add">
        <pc:chgData name="施淙綸" userId="359419bd-cd90-40d9-85cc-a27b17558fb8" providerId="ADAL" clId="{04E17CC4-FF18-4119-8650-E888974AF48C}" dt="2022-12-07T09:34:05.985" v="3400"/>
        <pc:sldMkLst>
          <pc:docMk/>
          <pc:sldMk cId="3490088411" sldId="390"/>
        </pc:sldMkLst>
      </pc:sldChg>
      <pc:sldChg chg="add">
        <pc:chgData name="施淙綸" userId="359419bd-cd90-40d9-85cc-a27b17558fb8" providerId="ADAL" clId="{04E17CC4-FF18-4119-8650-E888974AF48C}" dt="2022-12-07T09:34:10.016" v="3402"/>
        <pc:sldMkLst>
          <pc:docMk/>
          <pc:sldMk cId="2549046974" sldId="391"/>
        </pc:sldMkLst>
      </pc:sldChg>
      <pc:sldChg chg="add">
        <pc:chgData name="施淙綸" userId="359419bd-cd90-40d9-85cc-a27b17558fb8" providerId="ADAL" clId="{04E17CC4-FF18-4119-8650-E888974AF48C}" dt="2022-12-07T09:34:15.551" v="3404"/>
        <pc:sldMkLst>
          <pc:docMk/>
          <pc:sldMk cId="4223267729" sldId="392"/>
        </pc:sldMkLst>
      </pc:sldChg>
      <pc:sldChg chg="add">
        <pc:chgData name="施淙綸" userId="359419bd-cd90-40d9-85cc-a27b17558fb8" providerId="ADAL" clId="{04E17CC4-FF18-4119-8650-E888974AF48C}" dt="2022-12-07T09:34:22.826" v="3406"/>
        <pc:sldMkLst>
          <pc:docMk/>
          <pc:sldMk cId="3967999364" sldId="393"/>
        </pc:sldMkLst>
      </pc:sldChg>
      <pc:sldChg chg="add">
        <pc:chgData name="施淙綸" userId="359419bd-cd90-40d9-85cc-a27b17558fb8" providerId="ADAL" clId="{04E17CC4-FF18-4119-8650-E888974AF48C}" dt="2022-12-07T09:34:23.594" v="3408"/>
        <pc:sldMkLst>
          <pc:docMk/>
          <pc:sldMk cId="104340603" sldId="394"/>
        </pc:sldMkLst>
      </pc:sldChg>
      <pc:sldChg chg="add">
        <pc:chgData name="施淙綸" userId="359419bd-cd90-40d9-85cc-a27b17558fb8" providerId="ADAL" clId="{04E17CC4-FF18-4119-8650-E888974AF48C}" dt="2022-12-07T09:34:31" v="3410"/>
        <pc:sldMkLst>
          <pc:docMk/>
          <pc:sldMk cId="2877171207" sldId="395"/>
        </pc:sldMkLst>
      </pc:sldChg>
      <pc:sldChg chg="add">
        <pc:chgData name="施淙綸" userId="359419bd-cd90-40d9-85cc-a27b17558fb8" providerId="ADAL" clId="{04E17CC4-FF18-4119-8650-E888974AF48C}" dt="2022-12-07T09:34:31.763" v="3412"/>
        <pc:sldMkLst>
          <pc:docMk/>
          <pc:sldMk cId="2603028271" sldId="396"/>
        </pc:sldMkLst>
      </pc:sldChg>
      <pc:sldChg chg="modSp new mod">
        <pc:chgData name="施淙綸" userId="359419bd-cd90-40d9-85cc-a27b17558fb8" providerId="ADAL" clId="{04E17CC4-FF18-4119-8650-E888974AF48C}" dt="2022-12-07T09:35:06.120" v="3467" actId="20577"/>
        <pc:sldMkLst>
          <pc:docMk/>
          <pc:sldMk cId="2953496495" sldId="397"/>
        </pc:sldMkLst>
        <pc:spChg chg="mod">
          <ac:chgData name="施淙綸" userId="359419bd-cd90-40d9-85cc-a27b17558fb8" providerId="ADAL" clId="{04E17CC4-FF18-4119-8650-E888974AF48C}" dt="2022-12-07T09:34:57.631" v="3452" actId="20577"/>
          <ac:spMkLst>
            <pc:docMk/>
            <pc:sldMk cId="2953496495" sldId="397"/>
            <ac:spMk id="2" creationId="{C27B77C7-2BF3-226B-321C-F2D613E2FD7C}"/>
          </ac:spMkLst>
        </pc:spChg>
        <pc:spChg chg="mod">
          <ac:chgData name="施淙綸" userId="359419bd-cd90-40d9-85cc-a27b17558fb8" providerId="ADAL" clId="{04E17CC4-FF18-4119-8650-E888974AF48C}" dt="2022-12-07T09:35:06.120" v="3467" actId="20577"/>
          <ac:spMkLst>
            <pc:docMk/>
            <pc:sldMk cId="2953496495" sldId="397"/>
            <ac:spMk id="4" creationId="{17EB9A1B-D2AF-C623-DC66-CACA4882146F}"/>
          </ac:spMkLst>
        </pc:spChg>
      </pc:sldChg>
      <pc:sldMasterChg chg="modSp mod modSldLayout">
        <pc:chgData name="施淙綸" userId="359419bd-cd90-40d9-85cc-a27b17558fb8" providerId="ADAL" clId="{04E17CC4-FF18-4119-8650-E888974AF48C}" dt="2022-12-07T06:24:22.335" v="1150" actId="34135"/>
        <pc:sldMasterMkLst>
          <pc:docMk/>
          <pc:sldMasterMk cId="4124506803" sldId="2147483660"/>
        </pc:sldMasterMkLst>
        <pc:spChg chg="mod">
          <ac:chgData name="施淙綸" userId="359419bd-cd90-40d9-85cc-a27b17558fb8" providerId="ADAL" clId="{04E17CC4-FF18-4119-8650-E888974AF48C}" dt="2022-12-07T06:23:22.679" v="1138" actId="34135"/>
          <ac:spMkLst>
            <pc:docMk/>
            <pc:sldMasterMk cId="4124506803" sldId="2147483660"/>
            <ac:spMk id="6" creationId="{31324B14-6BD1-257C-E038-94A63A3F3A7E}"/>
          </ac:spMkLst>
        </pc:spChg>
        <pc:sldLayoutChg chg="modSp mod">
          <pc:chgData name="施淙綸" userId="359419bd-cd90-40d9-85cc-a27b17558fb8" providerId="ADAL" clId="{04E17CC4-FF18-4119-8650-E888974AF48C}" dt="2022-12-07T06:23:54.823" v="1143" actId="34135"/>
          <pc:sldLayoutMkLst>
            <pc:docMk/>
            <pc:sldMasterMk cId="4124506803" sldId="2147483660"/>
            <pc:sldLayoutMk cId="605562377" sldId="2147483661"/>
          </pc:sldLayoutMkLst>
          <pc:spChg chg="mod">
            <ac:chgData name="施淙綸" userId="359419bd-cd90-40d9-85cc-a27b17558fb8" providerId="ADAL" clId="{04E17CC4-FF18-4119-8650-E888974AF48C}" dt="2022-12-07T06:23:54.823" v="1143" actId="34135"/>
            <ac:spMkLst>
              <pc:docMk/>
              <pc:sldMasterMk cId="4124506803" sldId="2147483660"/>
              <pc:sldLayoutMk cId="605562377" sldId="2147483661"/>
              <ac:spMk id="6" creationId="{05B6E035-945D-F80D-0B37-076A725BE49A}"/>
            </ac:spMkLst>
          </pc:spChg>
        </pc:sldLayoutChg>
        <pc:sldLayoutChg chg="modSp mod">
          <pc:chgData name="施淙綸" userId="359419bd-cd90-40d9-85cc-a27b17558fb8" providerId="ADAL" clId="{04E17CC4-FF18-4119-8650-E888974AF48C}" dt="2022-12-07T06:24:10.747" v="1146" actId="34135"/>
          <pc:sldLayoutMkLst>
            <pc:docMk/>
            <pc:sldMasterMk cId="4124506803" sldId="2147483660"/>
            <pc:sldLayoutMk cId="2883536370" sldId="2147483663"/>
          </pc:sldLayoutMkLst>
          <pc:spChg chg="mod">
            <ac:chgData name="施淙綸" userId="359419bd-cd90-40d9-85cc-a27b17558fb8" providerId="ADAL" clId="{04E17CC4-FF18-4119-8650-E888974AF48C}" dt="2022-12-07T06:24:10.747" v="1146" actId="34135"/>
            <ac:spMkLst>
              <pc:docMk/>
              <pc:sldMasterMk cId="4124506803" sldId="2147483660"/>
              <pc:sldLayoutMk cId="2883536370" sldId="2147483663"/>
              <ac:spMk id="5" creationId="{EB89B94A-F9DB-6D67-7B7A-97A5AF2E2C66}"/>
            </ac:spMkLst>
          </pc:spChg>
        </pc:sldLayoutChg>
        <pc:sldLayoutChg chg="modSp mod">
          <pc:chgData name="施淙綸" userId="359419bd-cd90-40d9-85cc-a27b17558fb8" providerId="ADAL" clId="{04E17CC4-FF18-4119-8650-E888974AF48C}" dt="2022-12-07T06:24:22.335" v="1150" actId="34135"/>
          <pc:sldLayoutMkLst>
            <pc:docMk/>
            <pc:sldMasterMk cId="4124506803" sldId="2147483660"/>
            <pc:sldLayoutMk cId="3137030927" sldId="2147483669"/>
          </pc:sldLayoutMkLst>
          <pc:spChg chg="mod">
            <ac:chgData name="施淙綸" userId="359419bd-cd90-40d9-85cc-a27b17558fb8" providerId="ADAL" clId="{04E17CC4-FF18-4119-8650-E888974AF48C}" dt="2022-12-07T06:24:22.335" v="1150" actId="34135"/>
            <ac:spMkLst>
              <pc:docMk/>
              <pc:sldMasterMk cId="4124506803" sldId="2147483660"/>
              <pc:sldLayoutMk cId="3137030927" sldId="2147483669"/>
              <ac:spMk id="4" creationId="{79079A76-E83C-2DF0-D31C-4D0741EB0191}"/>
            </ac:spMkLst>
          </pc:spChg>
        </pc:sldLayoutChg>
        <pc:sldLayoutChg chg="modSp mod">
          <pc:chgData name="施淙綸" userId="359419bd-cd90-40d9-85cc-a27b17558fb8" providerId="ADAL" clId="{04E17CC4-FF18-4119-8650-E888974AF48C}" dt="2022-12-07T06:24:06.217" v="1145" actId="34135"/>
          <pc:sldLayoutMkLst>
            <pc:docMk/>
            <pc:sldMasterMk cId="4124506803" sldId="2147483660"/>
            <pc:sldLayoutMk cId="3597267193" sldId="2147483688"/>
          </pc:sldLayoutMkLst>
          <pc:spChg chg="mod">
            <ac:chgData name="施淙綸" userId="359419bd-cd90-40d9-85cc-a27b17558fb8" providerId="ADAL" clId="{04E17CC4-FF18-4119-8650-E888974AF48C}" dt="2022-12-07T06:24:06.217" v="1145" actId="34135"/>
            <ac:spMkLst>
              <pc:docMk/>
              <pc:sldMasterMk cId="4124506803" sldId="2147483660"/>
              <pc:sldLayoutMk cId="3597267193" sldId="2147483688"/>
              <ac:spMk id="6" creationId="{E78BC4ED-446C-033B-6D39-AEF6DC582A94}"/>
            </ac:spMkLst>
          </pc:spChg>
        </pc:sldLayoutChg>
        <pc:sldLayoutChg chg="modSp mod">
          <pc:chgData name="施淙綸" userId="359419bd-cd90-40d9-85cc-a27b17558fb8" providerId="ADAL" clId="{04E17CC4-FF18-4119-8650-E888974AF48C}" dt="2022-12-07T06:24:02.767" v="1144" actId="34135"/>
          <pc:sldLayoutMkLst>
            <pc:docMk/>
            <pc:sldMasterMk cId="4124506803" sldId="2147483660"/>
            <pc:sldLayoutMk cId="2248622401" sldId="2147483689"/>
          </pc:sldLayoutMkLst>
          <pc:spChg chg="mod">
            <ac:chgData name="施淙綸" userId="359419bd-cd90-40d9-85cc-a27b17558fb8" providerId="ADAL" clId="{04E17CC4-FF18-4119-8650-E888974AF48C}" dt="2022-12-07T06:24:02.767" v="1144" actId="34135"/>
            <ac:spMkLst>
              <pc:docMk/>
              <pc:sldMasterMk cId="4124506803" sldId="2147483660"/>
              <pc:sldLayoutMk cId="2248622401" sldId="2147483689"/>
              <ac:spMk id="6" creationId="{E78BC4ED-446C-033B-6D39-AEF6DC582A94}"/>
            </ac:spMkLst>
          </pc:spChg>
        </pc:sldLayoutChg>
        <pc:sldLayoutChg chg="modSp mod">
          <pc:chgData name="施淙綸" userId="359419bd-cd90-40d9-85cc-a27b17558fb8" providerId="ADAL" clId="{04E17CC4-FF18-4119-8650-E888974AF48C}" dt="2022-12-07T06:24:13.196" v="1147" actId="34135"/>
          <pc:sldLayoutMkLst>
            <pc:docMk/>
            <pc:sldMasterMk cId="4124506803" sldId="2147483660"/>
            <pc:sldLayoutMk cId="1230794966" sldId="2147483690"/>
          </pc:sldLayoutMkLst>
          <pc:spChg chg="mod">
            <ac:chgData name="施淙綸" userId="359419bd-cd90-40d9-85cc-a27b17558fb8" providerId="ADAL" clId="{04E17CC4-FF18-4119-8650-E888974AF48C}" dt="2022-12-07T06:24:13.196" v="1147" actId="34135"/>
            <ac:spMkLst>
              <pc:docMk/>
              <pc:sldMasterMk cId="4124506803" sldId="2147483660"/>
              <pc:sldLayoutMk cId="1230794966" sldId="2147483690"/>
              <ac:spMk id="6" creationId="{E78BC4ED-446C-033B-6D39-AEF6DC582A94}"/>
            </ac:spMkLst>
          </pc:spChg>
        </pc:sldLayoutChg>
        <pc:sldLayoutChg chg="modSp mod">
          <pc:chgData name="施淙綸" userId="359419bd-cd90-40d9-85cc-a27b17558fb8" providerId="ADAL" clId="{04E17CC4-FF18-4119-8650-E888974AF48C}" dt="2022-12-07T06:24:19.159" v="1149" actId="34135"/>
          <pc:sldLayoutMkLst>
            <pc:docMk/>
            <pc:sldMasterMk cId="4124506803" sldId="2147483660"/>
            <pc:sldLayoutMk cId="308085150" sldId="2147483691"/>
          </pc:sldLayoutMkLst>
          <pc:spChg chg="mod">
            <ac:chgData name="施淙綸" userId="359419bd-cd90-40d9-85cc-a27b17558fb8" providerId="ADAL" clId="{04E17CC4-FF18-4119-8650-E888974AF48C}" dt="2022-12-07T06:24:19.159" v="1149" actId="34135"/>
            <ac:spMkLst>
              <pc:docMk/>
              <pc:sldMasterMk cId="4124506803" sldId="2147483660"/>
              <pc:sldLayoutMk cId="308085150" sldId="2147483691"/>
              <ac:spMk id="6" creationId="{E78BC4ED-446C-033B-6D39-AEF6DC582A94}"/>
            </ac:spMkLst>
          </pc:spChg>
        </pc:sldLayoutChg>
        <pc:sldLayoutChg chg="modSp mod">
          <pc:chgData name="施淙綸" userId="359419bd-cd90-40d9-85cc-a27b17558fb8" providerId="ADAL" clId="{04E17CC4-FF18-4119-8650-E888974AF48C}" dt="2022-12-07T06:24:16.781" v="1148" actId="34135"/>
          <pc:sldLayoutMkLst>
            <pc:docMk/>
            <pc:sldMasterMk cId="4124506803" sldId="2147483660"/>
            <pc:sldLayoutMk cId="3936478584" sldId="2147483692"/>
          </pc:sldLayoutMkLst>
          <pc:spChg chg="mod">
            <ac:chgData name="施淙綸" userId="359419bd-cd90-40d9-85cc-a27b17558fb8" providerId="ADAL" clId="{04E17CC4-FF18-4119-8650-E888974AF48C}" dt="2022-12-07T06:24:16.781" v="1148" actId="34135"/>
            <ac:spMkLst>
              <pc:docMk/>
              <pc:sldMasterMk cId="4124506803" sldId="2147483660"/>
              <pc:sldLayoutMk cId="3936478584" sldId="2147483692"/>
              <ac:spMk id="4" creationId="{79079A76-E83C-2DF0-D31C-4D0741EB0191}"/>
            </ac:spMkLst>
          </pc:spChg>
        </pc:sldLayoutChg>
      </pc:sldMasterChg>
      <pc:sldMasterChg chg="add addSldLayout">
        <pc:chgData name="施淙綸" userId="359419bd-cd90-40d9-85cc-a27b17558fb8" providerId="ADAL" clId="{04E17CC4-FF18-4119-8650-E888974AF48C}" dt="2022-12-07T07:32:13.203" v="2222" actId="27028"/>
        <pc:sldMasterMkLst>
          <pc:docMk/>
          <pc:sldMasterMk cId="4124506803" sldId="2147483706"/>
        </pc:sldMasterMkLst>
        <pc:sldLayoutChg chg="add">
          <pc:chgData name="施淙綸" userId="359419bd-cd90-40d9-85cc-a27b17558fb8" providerId="ADAL" clId="{04E17CC4-FF18-4119-8650-E888974AF48C}" dt="2022-12-07T07:32:13.203" v="2222" actId="27028"/>
          <pc:sldLayoutMkLst>
            <pc:docMk/>
            <pc:sldMasterMk cId="4124506803" sldId="2147483706"/>
            <pc:sldLayoutMk cId="1230794966" sldId="2147483707"/>
          </pc:sldLayoutMkLst>
        </pc:sldLayoutChg>
      </pc:sldMasterChg>
      <pc:sldMasterChg chg="add addSldLayout">
        <pc:chgData name="施淙綸" userId="359419bd-cd90-40d9-85cc-a27b17558fb8" providerId="ADAL" clId="{04E17CC4-FF18-4119-8650-E888974AF48C}" dt="2022-12-07T09:34:05.984" v="3399" actId="27028"/>
        <pc:sldMasterMkLst>
          <pc:docMk/>
          <pc:sldMasterMk cId="4124506803" sldId="2147483708"/>
        </pc:sldMasterMkLst>
        <pc:sldLayoutChg chg="add">
          <pc:chgData name="施淙綸" userId="359419bd-cd90-40d9-85cc-a27b17558fb8" providerId="ADAL" clId="{04E17CC4-FF18-4119-8650-E888974AF48C}" dt="2022-12-07T09:34:05.984" v="3399" actId="27028"/>
          <pc:sldLayoutMkLst>
            <pc:docMk/>
            <pc:sldMasterMk cId="4124506803" sldId="2147483708"/>
            <pc:sldLayoutMk cId="1230794966" sldId="214748370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91331C4-FC89-8859-B44C-C0E6995268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EEA449-9FD3-EF58-68DA-8BE08AC4C7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7037F-C1DA-4C99-AF9D-4102643CD7A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09F5BB-CC59-C40B-A0E9-71166D9049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1E682B-9D2E-145E-3FED-1630563ABB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5F931-F0CA-4AE8-8EC4-E95180B5F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8659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73E6-F3B6-47BE-A365-B54B2A70422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337F0-5406-47BD-AC63-B4161F7A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EFDC8-E4E4-1FBE-95CF-9D59BCCF3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999" y="2720051"/>
            <a:ext cx="9144000" cy="1042722"/>
          </a:xfrm>
        </p:spPr>
        <p:txBody>
          <a:bodyPr anchor="b"/>
          <a:lstStyle>
            <a:lvl1pPr algn="ctr">
              <a:lnSpc>
                <a:spcPct val="150000"/>
              </a:lnSpc>
              <a:defRPr sz="6000"/>
            </a:lvl1pPr>
          </a:lstStyle>
          <a:p>
            <a:r>
              <a:rPr lang="zh-TW" altLang="en-US" dirty="0"/>
              <a:t>按一下以編輯標題樣式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AC8B65-FFCF-77E1-7B28-106EDCAB3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3255" y="3762773"/>
            <a:ext cx="3185487" cy="369332"/>
          </a:xfr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sz="1800" b="1">
                <a:cs typeface="Aharoni" panose="02010803020104030203" pitchFamily="2" charset="-79"/>
              </a:defRPr>
            </a:lvl1pPr>
          </a:lstStyle>
          <a:p>
            <a:pPr marL="0" lvl="0" algn="ctr">
              <a:lnSpc>
                <a:spcPct val="100000"/>
              </a:lnSpc>
            </a:pPr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B17169-37F4-4474-F395-A2BED9E8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27DB-AE35-408C-9CA5-2611D32D72B0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76F6CA-B6C7-A8E6-18EC-4E09214E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B6E035-945D-F80D-0B37-076A725BE4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C59E7E19-FA90-4233-9604-5D9333D7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6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bg>
      <p:bgPr>
        <a:solidFill>
          <a:srgbClr val="E4BE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5C3A6-805E-9709-ECBC-A5FE2C11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2523280"/>
            <a:ext cx="10515600" cy="1266083"/>
          </a:xfrm>
        </p:spPr>
        <p:txBody>
          <a:bodyPr anchor="ctr"/>
          <a:lstStyle>
            <a:lvl1pPr algn="ctr">
              <a:defRPr sz="6000">
                <a:solidFill>
                  <a:srgbClr val="01020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0602D5-ECA4-329A-E473-60F69565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F237-6B9C-4528-911D-5427A70A0A37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27903C-CBB2-F705-7980-FE43367C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8BC4ED-446C-033B-6D39-AEF6DC58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6360" y="609614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10200"/>
                </a:solidFill>
              </a:defRPr>
            </a:lvl1pPr>
          </a:lstStyle>
          <a:p>
            <a:fld id="{C59E7E19-FA90-4233-9604-5D9333D74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7F54EFDD-803F-75D4-E9DA-27E956727C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550" y="4062414"/>
            <a:ext cx="10515600" cy="46328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010200"/>
                </a:solidFill>
              </a:defRPr>
            </a:lvl1pPr>
          </a:lstStyle>
          <a:p>
            <a:pPr lvl="0"/>
            <a:r>
              <a:rPr lang="zh-TW" altLang="en-US" dirty="0"/>
              <a:t>我是副標題</a:t>
            </a:r>
            <a:endParaRPr lang="en-US" dirty="0"/>
          </a:p>
        </p:txBody>
      </p:sp>
      <p:sp>
        <p:nvSpPr>
          <p:cNvPr id="7" name="文字版面配置區 7">
            <a:extLst>
              <a:ext uri="{FF2B5EF4-FFF2-40B4-BE49-F238E27FC236}">
                <a16:creationId xmlns:a16="http://schemas.microsoft.com/office/drawing/2014/main" id="{E87CCDCB-1EE9-F716-F1A5-7600234D85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4550" y="2059993"/>
            <a:ext cx="10515600" cy="46328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010200"/>
                </a:solidFill>
              </a:defRPr>
            </a:lvl1pPr>
          </a:lstStyle>
          <a:p>
            <a:pPr lvl="0"/>
            <a:r>
              <a:rPr lang="zh-TW" altLang="en-US" dirty="0"/>
              <a:t>我是副標題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0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引用">
    <p:bg>
      <p:bgPr>
        <a:solidFill>
          <a:srgbClr val="010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D93E9-A955-1476-D727-5B542665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040" y="1493520"/>
            <a:ext cx="8346440" cy="4096068"/>
          </a:xfrm>
        </p:spPr>
        <p:txBody>
          <a:bodyPr anchor="t"/>
          <a:lstStyle>
            <a:lvl1pPr>
              <a:defRPr>
                <a:solidFill>
                  <a:srgbClr val="E4BE59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613253-6DA8-091B-3F89-2EF4789F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A575-DD13-49B4-AB5D-2E9F0D7BCFE7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BA3EA8-5AA1-6087-011F-3894378D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89B94A-F9DB-6D67-7B7A-97A5AF2E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6360" y="609614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4BE59"/>
                </a:solidFill>
              </a:defRPr>
            </a:lvl1pPr>
          </a:lstStyle>
          <a:p>
            <a:fld id="{C59E7E19-FA90-4233-9604-5D9333D74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79B020-D674-E99B-9CEC-EB5E17FD3A53}"/>
              </a:ext>
            </a:extLst>
          </p:cNvPr>
          <p:cNvSpPr txBox="1"/>
          <p:nvPr userDrawn="1"/>
        </p:nvSpPr>
        <p:spPr>
          <a:xfrm>
            <a:off x="980440" y="1152605"/>
            <a:ext cx="1371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13800" dirty="0">
                <a:solidFill>
                  <a:srgbClr val="E4BE59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343718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">
    <p:bg>
      <p:bgPr>
        <a:solidFill>
          <a:srgbClr val="010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5C3A6-805E-9709-ECBC-A5FE2C11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54" y="659610"/>
            <a:ext cx="8131810" cy="853271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rgbClr val="E4BE59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0602D5-ECA4-329A-E473-60F69565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6E62-2B2D-4DF7-AA3B-2E7C07EE3D39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27903C-CBB2-F705-7980-FE43367C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8BC4ED-446C-033B-6D39-AEF6DC58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6360" y="609614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4BE59"/>
                </a:solidFill>
              </a:defRPr>
            </a:lvl1pPr>
          </a:lstStyle>
          <a:p>
            <a:fld id="{C59E7E19-FA90-4233-9604-5D9333D74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7F54EFDD-803F-75D4-E9DA-27E956727C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5654" y="1583725"/>
            <a:ext cx="8131810" cy="463287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rgbClr val="E4BE59"/>
                </a:solidFill>
              </a:defRPr>
            </a:lvl1pPr>
          </a:lstStyle>
          <a:p>
            <a:pPr lvl="0"/>
            <a:r>
              <a:rPr lang="zh-TW" altLang="en-US" dirty="0"/>
              <a:t>我是副標題</a:t>
            </a:r>
            <a:endParaRPr lang="en-US" dirty="0"/>
          </a:p>
        </p:txBody>
      </p:sp>
      <p:sp>
        <p:nvSpPr>
          <p:cNvPr id="7" name="文字版面配置區 7">
            <a:extLst>
              <a:ext uri="{FF2B5EF4-FFF2-40B4-BE49-F238E27FC236}">
                <a16:creationId xmlns:a16="http://schemas.microsoft.com/office/drawing/2014/main" id="{9902B6F3-A181-8BEA-FF1E-8ECB8DB2BD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047011"/>
            <a:ext cx="5623560" cy="3542577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rgbClr val="E4BE59"/>
                </a:solidFill>
              </a:defRPr>
            </a:lvl1pPr>
          </a:lstStyle>
          <a:p>
            <a:pPr lvl="0"/>
            <a:r>
              <a:rPr lang="zh-TW" altLang="en-US" dirty="0"/>
              <a:t>我是內文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4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A6355C6-8CC1-51C0-5530-89E7DC7F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A1B8-B7DD-4AFA-A5AE-D021C3767E3E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AD79B3-A610-E22D-1880-398E0702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079A76-E83C-2DF0-D31C-4D0741EB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6360" y="609614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4BE59"/>
                </a:solidFill>
              </a:defRPr>
            </a:lvl1pPr>
          </a:lstStyle>
          <a:p>
            <a:fld id="{C59E7E19-FA90-4233-9604-5D9333D74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1B42AC8-6423-9726-9364-91ED9F0C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54" y="659610"/>
            <a:ext cx="8131810" cy="853271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rgbClr val="E4BE59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6" name="文字版面配置區 7">
            <a:extLst>
              <a:ext uri="{FF2B5EF4-FFF2-40B4-BE49-F238E27FC236}">
                <a16:creationId xmlns:a16="http://schemas.microsoft.com/office/drawing/2014/main" id="{2B80F94D-7341-EA6D-03BD-007407112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5654" y="1583725"/>
            <a:ext cx="8131810" cy="463287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rgbClr val="E4BE59"/>
                </a:solidFill>
              </a:defRPr>
            </a:lvl1pPr>
          </a:lstStyle>
          <a:p>
            <a:pPr lvl="0"/>
            <a:r>
              <a:rPr lang="zh-TW" altLang="en-US" dirty="0"/>
              <a:t>我是副標題</a:t>
            </a:r>
            <a:endParaRPr 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C9EEF0F1-5027-8F59-9688-5C52DB66C1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1170" y="4082341"/>
            <a:ext cx="1569660" cy="341632"/>
          </a:xfrm>
        </p:spPr>
        <p:txBody>
          <a:bodyPr wrap="none" anchor="ctr">
            <a:spAutoFit/>
          </a:bodyPr>
          <a:lstStyle>
            <a:lvl1pPr marL="0" indent="0" algn="ctr">
              <a:buNone/>
              <a:defRPr sz="1800" b="1">
                <a:solidFill>
                  <a:srgbClr val="E4BE59"/>
                </a:solidFill>
              </a:defRPr>
            </a:lvl1pPr>
          </a:lstStyle>
          <a:p>
            <a:pPr lvl="0"/>
            <a:r>
              <a:rPr lang="zh-TW" altLang="en-US" dirty="0"/>
              <a:t>我是說明文字</a:t>
            </a:r>
            <a:endParaRPr lang="en-US" altLang="zh-TW" dirty="0"/>
          </a:p>
        </p:txBody>
      </p:sp>
      <p:sp>
        <p:nvSpPr>
          <p:cNvPr id="13" name="文字版面配置區 9">
            <a:extLst>
              <a:ext uri="{FF2B5EF4-FFF2-40B4-BE49-F238E27FC236}">
                <a16:creationId xmlns:a16="http://schemas.microsoft.com/office/drawing/2014/main" id="{A32F8356-F2A4-DA7B-6E66-4C9BE6873E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32452" y="2957093"/>
            <a:ext cx="727096" cy="976330"/>
          </a:xfrm>
          <a:prstGeom prst="roundRect">
            <a:avLst>
              <a:gd name="adj" fmla="val 1274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spAutoFit/>
          </a:bodyPr>
          <a:lstStyle>
            <a:lvl1pPr marL="0" indent="0">
              <a:buNone/>
              <a:defRPr lang="en-US" altLang="zh-TW" sz="1800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defRPr>
            </a:lvl1pPr>
          </a:lstStyle>
          <a:p>
            <a:pPr marL="0" lvl="0">
              <a:spcBef>
                <a:spcPts val="300"/>
              </a:spcBef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6555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章節標題">
    <p:bg>
      <p:bgPr>
        <a:solidFill>
          <a:srgbClr val="010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5C3A6-805E-9709-ECBC-A5FE2C11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2523280"/>
            <a:ext cx="10515600" cy="1266083"/>
          </a:xfrm>
        </p:spPr>
        <p:txBody>
          <a:bodyPr anchor="ctr"/>
          <a:lstStyle>
            <a:lvl1pPr algn="ctr">
              <a:defRPr sz="6000">
                <a:solidFill>
                  <a:srgbClr val="E4BE59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0602D5-ECA4-329A-E473-60F69565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1205-0BED-4676-A720-A97CD6F4335D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27903C-CBB2-F705-7980-FE43367C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8BC4ED-446C-033B-6D39-AEF6DC58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6360" y="609614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4BE59"/>
                </a:solidFill>
              </a:defRPr>
            </a:lvl1pPr>
          </a:lstStyle>
          <a:p>
            <a:fld id="{C59E7E19-FA90-4233-9604-5D9333D74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7F54EFDD-803F-75D4-E9DA-27E956727C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550" y="4062414"/>
            <a:ext cx="10515600" cy="46328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E4BE59"/>
                </a:solidFill>
              </a:defRPr>
            </a:lvl1pPr>
          </a:lstStyle>
          <a:p>
            <a:pPr lvl="0"/>
            <a:r>
              <a:rPr lang="zh-TW" altLang="en-US" dirty="0"/>
              <a:t>我是副標題</a:t>
            </a:r>
            <a:endParaRPr lang="en-US" dirty="0"/>
          </a:p>
        </p:txBody>
      </p:sp>
      <p:sp>
        <p:nvSpPr>
          <p:cNvPr id="7" name="文字版面配置區 7">
            <a:extLst>
              <a:ext uri="{FF2B5EF4-FFF2-40B4-BE49-F238E27FC236}">
                <a16:creationId xmlns:a16="http://schemas.microsoft.com/office/drawing/2014/main" id="{A6B75968-D349-5F7E-FEDA-E785107223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4550" y="2059993"/>
            <a:ext cx="10515600" cy="46328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E4BE59"/>
                </a:solidFill>
              </a:defRPr>
            </a:lvl1pPr>
          </a:lstStyle>
          <a:p>
            <a:pPr lvl="0"/>
            <a:r>
              <a:rPr lang="zh-TW" altLang="en-US" dirty="0"/>
              <a:t>我是副標題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04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A6355C6-8CC1-51C0-5530-89E7DC7F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A1B8-B7DD-4AFA-A5AE-D021C3767E3E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AD79B3-A610-E22D-1880-398E0702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079A76-E83C-2DF0-D31C-4D0741EB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6360" y="6096148"/>
            <a:ext cx="2743200" cy="365125"/>
          </a:xfrm>
          <a:prstGeom prst="rect">
            <a:avLst/>
          </a:prstGeom>
        </p:spPr>
        <p:txBody>
          <a:bodyPr/>
          <a:lstStyle/>
          <a:p>
            <a:fld id="{C59E7E19-FA90-4233-9604-5D9333D7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89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">
    <p:bg>
      <p:bgPr>
        <a:solidFill>
          <a:srgbClr val="F9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5C3A6-805E-9709-ECBC-A5FE2C11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54" y="659610"/>
            <a:ext cx="8131810" cy="853271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rgbClr val="112D4E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0602D5-ECA4-329A-E473-60F69565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6E62-2B2D-4DF7-AA3B-2E7C07EE3D39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27903C-CBB2-F705-7980-FE43367C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8BC4ED-446C-033B-6D39-AEF6DC58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7E19-FA90-4233-9604-5D9333D742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7F54EFDD-803F-75D4-E9DA-27E956727C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5654" y="1583725"/>
            <a:ext cx="8131810" cy="463287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rgbClr val="3F72AF"/>
                </a:solidFill>
              </a:defRPr>
            </a:lvl1pPr>
          </a:lstStyle>
          <a:p>
            <a:pPr lvl="0"/>
            <a:r>
              <a:rPr lang="zh-TW" altLang="en-US" dirty="0"/>
              <a:t>我是副標題</a:t>
            </a:r>
            <a:endParaRPr lang="en-US" dirty="0"/>
          </a:p>
        </p:txBody>
      </p:sp>
      <p:sp>
        <p:nvSpPr>
          <p:cNvPr id="7" name="文字版面配置區 7">
            <a:extLst>
              <a:ext uri="{FF2B5EF4-FFF2-40B4-BE49-F238E27FC236}">
                <a16:creationId xmlns:a16="http://schemas.microsoft.com/office/drawing/2014/main" id="{9902B6F3-A181-8BEA-FF1E-8ECB8DB2BD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047011"/>
            <a:ext cx="5623560" cy="3542577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rgbClr val="112D4E"/>
                </a:solidFill>
              </a:defRPr>
            </a:lvl1pPr>
          </a:lstStyle>
          <a:p>
            <a:pPr lvl="0"/>
            <a:r>
              <a:rPr lang="zh-TW" altLang="en-US" dirty="0"/>
              <a:t>我是內文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94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bg>
      <p:bgPr>
        <a:solidFill>
          <a:srgbClr val="F9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5C3A6-805E-9709-ECBC-A5FE2C11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2523280"/>
            <a:ext cx="10515600" cy="1266083"/>
          </a:xfrm>
        </p:spPr>
        <p:txBody>
          <a:bodyPr anchor="ctr"/>
          <a:lstStyle>
            <a:lvl1pPr algn="ctr">
              <a:defRPr sz="6000">
                <a:solidFill>
                  <a:srgbClr val="112D4E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0602D5-ECA4-329A-E473-60F69565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2FD8-4F99-4E36-9403-4E9DF89D9E3D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27903C-CBB2-F705-7980-FE43367C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8BC4ED-446C-033B-6D39-AEF6DC58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7E19-FA90-4233-9604-5D9333D742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7F54EFDD-803F-75D4-E9DA-27E956727C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550" y="4062414"/>
            <a:ext cx="10515600" cy="46328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12D4E"/>
                </a:solidFill>
              </a:defRPr>
            </a:lvl1pPr>
          </a:lstStyle>
          <a:p>
            <a:pPr lvl="0"/>
            <a:r>
              <a:rPr lang="zh-TW" altLang="en-US" dirty="0"/>
              <a:t>我是副標題</a:t>
            </a:r>
            <a:endParaRPr lang="en-US" dirty="0"/>
          </a:p>
        </p:txBody>
      </p:sp>
      <p:sp>
        <p:nvSpPr>
          <p:cNvPr id="7" name="文字版面配置區 7">
            <a:extLst>
              <a:ext uri="{FF2B5EF4-FFF2-40B4-BE49-F238E27FC236}">
                <a16:creationId xmlns:a16="http://schemas.microsoft.com/office/drawing/2014/main" id="{6A3B329C-DA94-4C83-7D50-2BD4423ED0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4550" y="2059993"/>
            <a:ext cx="10515600" cy="46328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12D4E"/>
                </a:solidFill>
              </a:defRPr>
            </a:lvl1pPr>
          </a:lstStyle>
          <a:p>
            <a:pPr lvl="0"/>
            <a:r>
              <a:rPr lang="zh-TW" altLang="en-US" dirty="0"/>
              <a:t>我是副標題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22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">
    <p:bg>
      <p:bgPr>
        <a:solidFill>
          <a:srgbClr val="F9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5C3A6-805E-9709-ECBC-A5FE2C11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54" y="659610"/>
            <a:ext cx="8131810" cy="853271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rgbClr val="112D4E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0602D5-ECA4-329A-E473-60F69565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6E62-2B2D-4DF7-AA3B-2E7C07EE3D39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27903C-CBB2-F705-7980-FE43367C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8BC4ED-446C-033B-6D39-AEF6DC58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7E19-FA90-4233-9604-5D9333D742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7F54EFDD-803F-75D4-E9DA-27E956727C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5654" y="1583725"/>
            <a:ext cx="8131810" cy="463287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rgbClr val="3F72AF"/>
                </a:solidFill>
              </a:defRPr>
            </a:lvl1pPr>
          </a:lstStyle>
          <a:p>
            <a:pPr lvl="0"/>
            <a:r>
              <a:rPr lang="zh-TW" altLang="en-US" dirty="0"/>
              <a:t>我是副標題</a:t>
            </a:r>
            <a:endParaRPr lang="en-US" dirty="0"/>
          </a:p>
        </p:txBody>
      </p:sp>
      <p:sp>
        <p:nvSpPr>
          <p:cNvPr id="7" name="文字版面配置區 7">
            <a:extLst>
              <a:ext uri="{FF2B5EF4-FFF2-40B4-BE49-F238E27FC236}">
                <a16:creationId xmlns:a16="http://schemas.microsoft.com/office/drawing/2014/main" id="{9902B6F3-A181-8BEA-FF1E-8ECB8DB2BD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047011"/>
            <a:ext cx="5623560" cy="3542577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rgbClr val="112D4E"/>
                </a:solidFill>
              </a:defRPr>
            </a:lvl1pPr>
          </a:lstStyle>
          <a:p>
            <a:pPr lvl="0"/>
            <a:r>
              <a:rPr lang="zh-TW" altLang="en-US" dirty="0"/>
              <a:t>我是內文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94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">
    <p:bg>
      <p:bgPr>
        <a:solidFill>
          <a:srgbClr val="F9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5C3A6-805E-9709-ECBC-A5FE2C11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54" y="659610"/>
            <a:ext cx="8131810" cy="853271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rgbClr val="112D4E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0602D5-ECA4-329A-E473-60F69565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6E62-2B2D-4DF7-AA3B-2E7C07EE3D39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27903C-CBB2-F705-7980-FE43367C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8BC4ED-446C-033B-6D39-AEF6DC58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7E19-FA90-4233-9604-5D9333D742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7F54EFDD-803F-75D4-E9DA-27E956727C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5654" y="1583725"/>
            <a:ext cx="8131810" cy="463287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rgbClr val="3F72AF"/>
                </a:solidFill>
              </a:defRPr>
            </a:lvl1pPr>
          </a:lstStyle>
          <a:p>
            <a:pPr lvl="0"/>
            <a:r>
              <a:rPr lang="zh-TW" altLang="en-US" dirty="0"/>
              <a:t>我是副標題</a:t>
            </a:r>
            <a:endParaRPr lang="en-US" dirty="0"/>
          </a:p>
        </p:txBody>
      </p:sp>
      <p:sp>
        <p:nvSpPr>
          <p:cNvPr id="7" name="文字版面配置區 7">
            <a:extLst>
              <a:ext uri="{FF2B5EF4-FFF2-40B4-BE49-F238E27FC236}">
                <a16:creationId xmlns:a16="http://schemas.microsoft.com/office/drawing/2014/main" id="{9902B6F3-A181-8BEA-FF1E-8ECB8DB2BD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047011"/>
            <a:ext cx="5623560" cy="3542577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rgbClr val="112D4E"/>
                </a:solidFill>
              </a:defRPr>
            </a:lvl1pPr>
          </a:lstStyle>
          <a:p>
            <a:pPr lvl="0"/>
            <a:r>
              <a:rPr lang="zh-TW" altLang="en-US" dirty="0"/>
              <a:t>我是內文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9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bg>
      <p:bgPr>
        <a:solidFill>
          <a:srgbClr val="112D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5C3A6-805E-9709-ECBC-A5FE2C11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2523280"/>
            <a:ext cx="10515600" cy="1266083"/>
          </a:xfrm>
        </p:spPr>
        <p:txBody>
          <a:bodyPr anchor="ctr"/>
          <a:lstStyle>
            <a:lvl1pPr algn="ctr">
              <a:defRPr sz="6000">
                <a:solidFill>
                  <a:srgbClr val="F9F7F7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0602D5-ECA4-329A-E473-60F69565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F237-6B9C-4528-911D-5427A70A0A37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27903C-CBB2-F705-7980-FE43367C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8BC4ED-446C-033B-6D39-AEF6DC582A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9F7F7"/>
                </a:solidFill>
              </a:defRPr>
            </a:lvl1pPr>
          </a:lstStyle>
          <a:p>
            <a:fld id="{C59E7E19-FA90-4233-9604-5D9333D742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7F54EFDD-803F-75D4-E9DA-27E956727C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550" y="4062414"/>
            <a:ext cx="10515600" cy="46328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F9F7F7"/>
                </a:solidFill>
              </a:defRPr>
            </a:lvl1pPr>
          </a:lstStyle>
          <a:p>
            <a:pPr lvl="0"/>
            <a:r>
              <a:rPr lang="zh-TW" altLang="en-US" dirty="0"/>
              <a:t>我是副標題</a:t>
            </a:r>
            <a:endParaRPr lang="en-US" dirty="0"/>
          </a:p>
        </p:txBody>
      </p:sp>
      <p:sp>
        <p:nvSpPr>
          <p:cNvPr id="7" name="文字版面配置區 7">
            <a:extLst>
              <a:ext uri="{FF2B5EF4-FFF2-40B4-BE49-F238E27FC236}">
                <a16:creationId xmlns:a16="http://schemas.microsoft.com/office/drawing/2014/main" id="{E87CCDCB-1EE9-F716-F1A5-7600234D85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4550" y="2059993"/>
            <a:ext cx="10515600" cy="46328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F9F7F7"/>
                </a:solidFill>
              </a:defRPr>
            </a:lvl1pPr>
          </a:lstStyle>
          <a:p>
            <a:pPr lvl="0"/>
            <a:r>
              <a:rPr lang="zh-TW" altLang="en-US" dirty="0"/>
              <a:t>我是副標題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6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bg>
      <p:bgPr>
        <a:solidFill>
          <a:srgbClr val="F9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5C3A6-805E-9709-ECBC-A5FE2C11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2523280"/>
            <a:ext cx="10515600" cy="1266083"/>
          </a:xfrm>
        </p:spPr>
        <p:txBody>
          <a:bodyPr anchor="ctr"/>
          <a:lstStyle>
            <a:lvl1pPr algn="ctr">
              <a:defRPr sz="6000">
                <a:solidFill>
                  <a:srgbClr val="112D4E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0602D5-ECA4-329A-E473-60F69565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2FD8-4F99-4E36-9403-4E9DF89D9E3D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27903C-CBB2-F705-7980-FE43367C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8BC4ED-446C-033B-6D39-AEF6DC582A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C59E7E19-FA90-4233-9604-5D9333D742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7F54EFDD-803F-75D4-E9DA-27E956727C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550" y="4062414"/>
            <a:ext cx="10515600" cy="46328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12D4E"/>
                </a:solidFill>
              </a:defRPr>
            </a:lvl1pPr>
          </a:lstStyle>
          <a:p>
            <a:pPr lvl="0"/>
            <a:r>
              <a:rPr lang="zh-TW" altLang="en-US" dirty="0"/>
              <a:t>我是副標題</a:t>
            </a:r>
            <a:endParaRPr lang="en-US" dirty="0"/>
          </a:p>
        </p:txBody>
      </p:sp>
      <p:sp>
        <p:nvSpPr>
          <p:cNvPr id="7" name="文字版面配置區 7">
            <a:extLst>
              <a:ext uri="{FF2B5EF4-FFF2-40B4-BE49-F238E27FC236}">
                <a16:creationId xmlns:a16="http://schemas.microsoft.com/office/drawing/2014/main" id="{6A3B329C-DA94-4C83-7D50-2BD4423ED0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4550" y="2059993"/>
            <a:ext cx="10515600" cy="46328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12D4E"/>
                </a:solidFill>
              </a:defRPr>
            </a:lvl1pPr>
          </a:lstStyle>
          <a:p>
            <a:pPr lvl="0"/>
            <a:r>
              <a:rPr lang="zh-TW" altLang="en-US" dirty="0"/>
              <a:t>我是副標題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2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引用">
    <p:bg>
      <p:bgPr>
        <a:solidFill>
          <a:srgbClr val="F9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D93E9-A955-1476-D727-5B542665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040" y="1493520"/>
            <a:ext cx="8346440" cy="4096068"/>
          </a:xfrm>
        </p:spPr>
        <p:txBody>
          <a:bodyPr anchor="t"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613253-6DA8-091B-3F89-2EF4789F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9A575-DD13-49B4-AB5D-2E9F0D7BCFE7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BA3EA8-5AA1-6087-011F-3894378D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89B94A-F9DB-6D67-7B7A-97A5AF2E2C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C59E7E19-FA90-4233-9604-5D9333D742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79B020-D674-E99B-9CEC-EB5E17FD3A53}"/>
              </a:ext>
            </a:extLst>
          </p:cNvPr>
          <p:cNvSpPr txBox="1"/>
          <p:nvPr userDrawn="1"/>
        </p:nvSpPr>
        <p:spPr>
          <a:xfrm>
            <a:off x="980440" y="1152605"/>
            <a:ext cx="1371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13800" dirty="0">
                <a:solidFill>
                  <a:srgbClr val="112D4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883536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">
    <p:bg>
      <p:bgPr>
        <a:solidFill>
          <a:srgbClr val="F9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5C3A6-805E-9709-ECBC-A5FE2C11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54" y="659610"/>
            <a:ext cx="8131810" cy="853271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rgbClr val="112D4E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0602D5-ECA4-329A-E473-60F69565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F6E62-2B2D-4DF7-AA3B-2E7C07EE3D39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27903C-CBB2-F705-7980-FE43367C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8BC4ED-446C-033B-6D39-AEF6DC582A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C59E7E19-FA90-4233-9604-5D9333D742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7F54EFDD-803F-75D4-E9DA-27E956727C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5654" y="1583725"/>
            <a:ext cx="8131810" cy="463287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rgbClr val="3F72AF"/>
                </a:solidFill>
              </a:defRPr>
            </a:lvl1pPr>
          </a:lstStyle>
          <a:p>
            <a:pPr lvl="0"/>
            <a:r>
              <a:rPr lang="zh-TW" altLang="en-US" dirty="0"/>
              <a:t>我是副標題</a:t>
            </a:r>
            <a:endParaRPr lang="en-US" dirty="0"/>
          </a:p>
        </p:txBody>
      </p:sp>
      <p:sp>
        <p:nvSpPr>
          <p:cNvPr id="7" name="文字版面配置區 7">
            <a:extLst>
              <a:ext uri="{FF2B5EF4-FFF2-40B4-BE49-F238E27FC236}">
                <a16:creationId xmlns:a16="http://schemas.microsoft.com/office/drawing/2014/main" id="{9902B6F3-A181-8BEA-FF1E-8ECB8DB2BD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047011"/>
            <a:ext cx="5623560" cy="3542577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rgbClr val="112D4E"/>
                </a:solidFill>
              </a:defRPr>
            </a:lvl1pPr>
          </a:lstStyle>
          <a:p>
            <a:pPr lvl="0"/>
            <a:r>
              <a:rPr lang="zh-TW" altLang="en-US" dirty="0"/>
              <a:t>我是內文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9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A6355C6-8CC1-51C0-5530-89E7DC7F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A1B8-B7DD-4AFA-A5AE-D021C3767E3E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AD79B3-A610-E22D-1880-398E0702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079A76-E83C-2DF0-D31C-4D0741EB01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C59E7E19-FA90-4233-9604-5D9333D742F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1B42AC8-6423-9726-9364-91ED9F0C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54" y="659610"/>
            <a:ext cx="8131810" cy="853271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rgbClr val="112D4E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6" name="文字版面配置區 7">
            <a:extLst>
              <a:ext uri="{FF2B5EF4-FFF2-40B4-BE49-F238E27FC236}">
                <a16:creationId xmlns:a16="http://schemas.microsoft.com/office/drawing/2014/main" id="{2B80F94D-7341-EA6D-03BD-007407112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5654" y="1583725"/>
            <a:ext cx="8131810" cy="463287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rgbClr val="3F72AF"/>
                </a:solidFill>
              </a:defRPr>
            </a:lvl1pPr>
          </a:lstStyle>
          <a:p>
            <a:pPr lvl="0"/>
            <a:r>
              <a:rPr lang="zh-TW" altLang="en-US" dirty="0"/>
              <a:t>我是副標題</a:t>
            </a:r>
            <a:endParaRPr 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C9EEF0F1-5027-8F59-9688-5C52DB66C1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1170" y="4082341"/>
            <a:ext cx="1569660" cy="341632"/>
          </a:xfrm>
        </p:spPr>
        <p:txBody>
          <a:bodyPr wrap="none" anchor="ctr">
            <a:sp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zh-TW" altLang="en-US" dirty="0"/>
              <a:t>我是說明文字</a:t>
            </a:r>
            <a:endParaRPr lang="en-US" altLang="zh-TW" dirty="0"/>
          </a:p>
        </p:txBody>
      </p:sp>
      <p:sp>
        <p:nvSpPr>
          <p:cNvPr id="13" name="文字版面配置區 9">
            <a:extLst>
              <a:ext uri="{FF2B5EF4-FFF2-40B4-BE49-F238E27FC236}">
                <a16:creationId xmlns:a16="http://schemas.microsoft.com/office/drawing/2014/main" id="{A32F8356-F2A4-DA7B-6E66-4C9BE6873E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32452" y="2957093"/>
            <a:ext cx="727096" cy="976330"/>
          </a:xfrm>
          <a:prstGeom prst="roundRect">
            <a:avLst>
              <a:gd name="adj" fmla="val 1274"/>
            </a:avLst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spAutoFit/>
          </a:bodyPr>
          <a:lstStyle>
            <a:lvl1pPr marL="0" indent="0">
              <a:buNone/>
              <a:defRPr lang="en-US" altLang="zh-TW" sz="1800" b="0" dirty="0" smtClean="0">
                <a:solidFill>
                  <a:srgbClr val="ABB2BF"/>
                </a:solidFill>
                <a:effectLst/>
                <a:latin typeface="Consolas" panose="020B0609020204030204" pitchFamily="49" charset="0"/>
              </a:defRPr>
            </a:lvl1pPr>
          </a:lstStyle>
          <a:p>
            <a:pPr marL="0" lvl="0">
              <a:spcBef>
                <a:spcPts val="300"/>
              </a:spcBef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647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章節標題">
    <p:bg>
      <p:bgPr>
        <a:solidFill>
          <a:srgbClr val="DBE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5C3A6-805E-9709-ECBC-A5FE2C11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2523280"/>
            <a:ext cx="10515600" cy="1266083"/>
          </a:xfrm>
        </p:spPr>
        <p:txBody>
          <a:bodyPr anchor="ctr"/>
          <a:lstStyle>
            <a:lvl1pPr algn="ctr">
              <a:defRPr sz="6000">
                <a:solidFill>
                  <a:srgbClr val="112D4E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0602D5-ECA4-329A-E473-60F69565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1205-0BED-4676-A720-A97CD6F4335D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27903C-CBB2-F705-7980-FE43367C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8BC4ED-446C-033B-6D39-AEF6DC582A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C59E7E19-FA90-4233-9604-5D9333D742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7F54EFDD-803F-75D4-E9DA-27E956727C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550" y="4062414"/>
            <a:ext cx="10515600" cy="46328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12D4E"/>
                </a:solidFill>
              </a:defRPr>
            </a:lvl1pPr>
          </a:lstStyle>
          <a:p>
            <a:pPr lvl="0"/>
            <a:r>
              <a:rPr lang="zh-TW" altLang="en-US" dirty="0"/>
              <a:t>我是副標題</a:t>
            </a:r>
            <a:endParaRPr lang="en-US" dirty="0"/>
          </a:p>
        </p:txBody>
      </p:sp>
      <p:sp>
        <p:nvSpPr>
          <p:cNvPr id="7" name="文字版面配置區 7">
            <a:extLst>
              <a:ext uri="{FF2B5EF4-FFF2-40B4-BE49-F238E27FC236}">
                <a16:creationId xmlns:a16="http://schemas.microsoft.com/office/drawing/2014/main" id="{A6B75968-D349-5F7E-FEDA-E785107223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4550" y="2059993"/>
            <a:ext cx="10515600" cy="46328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12D4E"/>
                </a:solidFill>
              </a:defRPr>
            </a:lvl1pPr>
          </a:lstStyle>
          <a:p>
            <a:pPr lvl="0"/>
            <a:r>
              <a:rPr lang="zh-TW" altLang="en-US" dirty="0"/>
              <a:t>我是副標題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A6355C6-8CC1-51C0-5530-89E7DC7F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A1B8-B7DD-4AFA-A5AE-D021C3767E3E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AD79B3-A610-E22D-1880-398E0702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079A76-E83C-2DF0-D31C-4D0741EB01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C59E7E19-FA90-4233-9604-5D9333D7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EFDC8-E4E4-1FBE-95CF-9D59BCCF3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999" y="2720051"/>
            <a:ext cx="9144000" cy="1042722"/>
          </a:xfrm>
        </p:spPr>
        <p:txBody>
          <a:bodyPr anchor="b"/>
          <a:lstStyle>
            <a:lvl1pPr algn="ctr">
              <a:lnSpc>
                <a:spcPct val="150000"/>
              </a:lnSpc>
              <a:defRPr sz="6000"/>
            </a:lvl1pPr>
          </a:lstStyle>
          <a:p>
            <a:r>
              <a:rPr lang="zh-TW" altLang="en-US" dirty="0"/>
              <a:t>按一下以編輯標題樣式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AC8B65-FFCF-77E1-7B28-106EDCAB3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3255" y="3762773"/>
            <a:ext cx="3185487" cy="369332"/>
          </a:xfrm>
          <a:noFill/>
        </p:spPr>
        <p:txBody>
          <a:bodyPr wrap="none" rtlCol="0">
            <a:spAutoFit/>
          </a:bodyPr>
          <a:lstStyle>
            <a:lvl1pPr marL="0" indent="0" algn="ctr">
              <a:buNone/>
              <a:defRPr lang="en-US" sz="1800" b="1">
                <a:cs typeface="Aharoni" panose="02010803020104030203" pitchFamily="2" charset="-79"/>
              </a:defRPr>
            </a:lvl1pPr>
          </a:lstStyle>
          <a:p>
            <a:pPr marL="0" lvl="0" algn="ctr">
              <a:lnSpc>
                <a:spcPct val="100000"/>
              </a:lnSpc>
            </a:pPr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B17169-37F4-4474-F395-A2BED9E8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27DB-AE35-408C-9CA5-2611D32D72B0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76F6CA-B6C7-A8E6-18EC-4E09214E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B6E035-945D-F80D-0B37-076A725B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E7E19-FA90-4233-9604-5D9333D7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4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0140D1-F9E0-639F-D1CC-CD5F3976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C78DED-48CA-D80F-8517-C8962051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0498C-21CD-B109-99B2-74C190FF3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C4C7-0329-4EF5-B3F2-52C042FCF6B9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7883F-18BE-1D7A-5DB6-9E0F8CE48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324B14-6BD1-257C-E038-94A63A3F3A7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8976360" y="61293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112D4E"/>
                </a:solidFill>
                <a:latin typeface="Taipei Sans TC Beta" pitchFamily="2" charset="-120"/>
                <a:ea typeface="Taipei Sans TC Beta" pitchFamily="2" charset="-120"/>
              </a:defRPr>
            </a:lvl1pPr>
          </a:lstStyle>
          <a:p>
            <a:fld id="{C59E7E19-FA90-4233-9604-5D9333D742F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771D860A-9901-E186-0853-516295E58E5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520" y="0"/>
            <a:ext cx="903597" cy="6858000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C62FEB0F-8D52-AEBC-D36D-C4F9C03D7E66}"/>
              </a:ext>
            </a:extLst>
          </p:cNvPr>
          <p:cNvGrpSpPr/>
          <p:nvPr userDrawn="1"/>
        </p:nvGrpSpPr>
        <p:grpSpPr>
          <a:xfrm rot="5400000">
            <a:off x="7143098" y="-1934209"/>
            <a:ext cx="925803" cy="2740721"/>
            <a:chOff x="6858270" y="2954917"/>
            <a:chExt cx="925803" cy="274072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01D5248-A81A-B796-C342-2507A48A541D}"/>
                </a:ext>
              </a:extLst>
            </p:cNvPr>
            <p:cNvSpPr/>
            <p:nvPr userDrawn="1"/>
          </p:nvSpPr>
          <p:spPr>
            <a:xfrm>
              <a:off x="7320280" y="2954917"/>
              <a:ext cx="457200" cy="914400"/>
            </a:xfrm>
            <a:prstGeom prst="rect">
              <a:avLst/>
            </a:prstGeom>
            <a:solidFill>
              <a:srgbClr val="E4B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143E749-FBB8-4B2E-02FE-F77B12DF83EC}"/>
                </a:ext>
              </a:extLst>
            </p:cNvPr>
            <p:cNvSpPr/>
            <p:nvPr userDrawn="1"/>
          </p:nvSpPr>
          <p:spPr>
            <a:xfrm>
              <a:off x="7326873" y="3875003"/>
              <a:ext cx="457200" cy="914400"/>
            </a:xfrm>
            <a:prstGeom prst="rect">
              <a:avLst/>
            </a:prstGeom>
            <a:solidFill>
              <a:srgbClr val="57B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7CDA02-22C7-8F4A-C748-7EF5A3DE3F5D}"/>
                </a:ext>
              </a:extLst>
            </p:cNvPr>
            <p:cNvSpPr/>
            <p:nvPr userDrawn="1"/>
          </p:nvSpPr>
          <p:spPr>
            <a:xfrm>
              <a:off x="6863080" y="4781238"/>
              <a:ext cx="914400" cy="914400"/>
            </a:xfrm>
            <a:prstGeom prst="rect">
              <a:avLst/>
            </a:prstGeom>
            <a:solidFill>
              <a:srgbClr val="191B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0028027-360E-EE76-F35E-98C9A09DF456}"/>
                </a:ext>
              </a:extLst>
            </p:cNvPr>
            <p:cNvSpPr/>
            <p:nvPr userDrawn="1"/>
          </p:nvSpPr>
          <p:spPr>
            <a:xfrm>
              <a:off x="6863080" y="3866838"/>
              <a:ext cx="457200" cy="914400"/>
            </a:xfrm>
            <a:prstGeom prst="rect">
              <a:avLst/>
            </a:prstGeom>
            <a:solidFill>
              <a:srgbClr val="4DA0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6C9CDEA-706E-3060-CA46-503C653E78EF}"/>
                </a:ext>
              </a:extLst>
            </p:cNvPr>
            <p:cNvSpPr/>
            <p:nvPr userDrawn="1"/>
          </p:nvSpPr>
          <p:spPr>
            <a:xfrm>
              <a:off x="6858270" y="2960563"/>
              <a:ext cx="457200" cy="914400"/>
            </a:xfrm>
            <a:prstGeom prst="rect">
              <a:avLst/>
            </a:prstGeom>
            <a:solidFill>
              <a:srgbClr val="B28C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ED1EB68-F863-C777-97F2-43E7D7BA19A3}"/>
              </a:ext>
            </a:extLst>
          </p:cNvPr>
          <p:cNvGrpSpPr/>
          <p:nvPr userDrawn="1"/>
        </p:nvGrpSpPr>
        <p:grpSpPr>
          <a:xfrm rot="5400000">
            <a:off x="4126694" y="-1930615"/>
            <a:ext cx="918615" cy="2740721"/>
            <a:chOff x="8306665" y="2954917"/>
            <a:chExt cx="918615" cy="274072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C111597-C975-4916-3435-9F4EFAB69F9A}"/>
                </a:ext>
              </a:extLst>
            </p:cNvPr>
            <p:cNvSpPr/>
            <p:nvPr userDrawn="1"/>
          </p:nvSpPr>
          <p:spPr>
            <a:xfrm>
              <a:off x="8754894" y="2960563"/>
              <a:ext cx="457200" cy="914400"/>
            </a:xfrm>
            <a:prstGeom prst="rect">
              <a:avLst/>
            </a:prstGeom>
            <a:solidFill>
              <a:srgbClr val="FFBB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BB05706-CE0E-EA3D-CCD1-0FF8B08C6D3A}"/>
                </a:ext>
              </a:extLst>
            </p:cNvPr>
            <p:cNvSpPr/>
            <p:nvPr userDrawn="1"/>
          </p:nvSpPr>
          <p:spPr>
            <a:xfrm>
              <a:off x="8310880" y="4781238"/>
              <a:ext cx="914400" cy="914400"/>
            </a:xfrm>
            <a:prstGeom prst="rect">
              <a:avLst/>
            </a:prstGeom>
            <a:solidFill>
              <a:srgbClr val="010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4691AEA-8233-CA46-8E63-0CE3926A047B}"/>
                </a:ext>
              </a:extLst>
            </p:cNvPr>
            <p:cNvSpPr/>
            <p:nvPr userDrawn="1"/>
          </p:nvSpPr>
          <p:spPr>
            <a:xfrm>
              <a:off x="8310880" y="3875003"/>
              <a:ext cx="914400" cy="9144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0299499-E3A2-474B-7124-282CE66C7C56}"/>
                </a:ext>
              </a:extLst>
            </p:cNvPr>
            <p:cNvSpPr/>
            <p:nvPr userDrawn="1"/>
          </p:nvSpPr>
          <p:spPr>
            <a:xfrm>
              <a:off x="8306665" y="2954917"/>
              <a:ext cx="457200" cy="914400"/>
            </a:xfrm>
            <a:prstGeom prst="rect">
              <a:avLst/>
            </a:prstGeom>
            <a:solidFill>
              <a:srgbClr val="FFD3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50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8" r:id="rId2"/>
    <p:sldLayoutId id="2147483689" r:id="rId3"/>
    <p:sldLayoutId id="2147483663" r:id="rId4"/>
    <p:sldLayoutId id="2147483690" r:id="rId5"/>
    <p:sldLayoutId id="2147483692" r:id="rId6"/>
    <p:sldLayoutId id="2147483691" r:id="rId7"/>
    <p:sldLayoutId id="214748366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912">
          <p15:clr>
            <a:srgbClr val="F26B43"/>
          </p15:clr>
        </p15:guide>
        <p15:guide id="3" pos="5768">
          <p15:clr>
            <a:srgbClr val="F26B43"/>
          </p15:clr>
        </p15:guide>
        <p15:guide id="4" orient="horz" pos="1026">
          <p15:clr>
            <a:srgbClr val="F26B43"/>
          </p15:clr>
        </p15:guide>
        <p15:guide id="5" orient="horz" pos="2387">
          <p15:clr>
            <a:srgbClr val="F26B43"/>
          </p15:clr>
        </p15:guide>
        <p15:guide id="6" orient="horz" pos="1253">
          <p15:clr>
            <a:srgbClr val="F26B43"/>
          </p15:clr>
        </p15:guide>
        <p15:guide id="7" orient="horz" pos="352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10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0140D1-F9E0-639F-D1CC-CD5F3976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C78DED-48CA-D80F-8517-C8962051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0498C-21CD-B109-99B2-74C190FF3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C4C7-0329-4EF5-B3F2-52C042FCF6B9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7883F-18BE-1D7A-5DB6-9E0F8CE48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324B14-6BD1-257C-E038-94A63A3F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0" y="61293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E4BE59"/>
                </a:solidFill>
                <a:latin typeface="Taipei Sans TC Beta" pitchFamily="2" charset="-120"/>
                <a:ea typeface="Taipei Sans TC Beta" pitchFamily="2" charset="-120"/>
              </a:defRPr>
            </a:lvl1pPr>
          </a:lstStyle>
          <a:p>
            <a:fld id="{C59E7E19-FA90-4233-9604-5D9333D742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771D860A-9901-E186-0853-516295E58E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520" y="0"/>
            <a:ext cx="903597" cy="685800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9C2F5041-B043-445C-D85E-2CEFAE0DA7A4}"/>
              </a:ext>
            </a:extLst>
          </p:cNvPr>
          <p:cNvGrpSpPr/>
          <p:nvPr userDrawn="1"/>
        </p:nvGrpSpPr>
        <p:grpSpPr>
          <a:xfrm rot="5400000">
            <a:off x="7143098" y="-1934209"/>
            <a:ext cx="925803" cy="2740721"/>
            <a:chOff x="6858270" y="2954917"/>
            <a:chExt cx="925803" cy="274072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4EF9B1A-E34A-C760-8482-FC6BEB18B1F5}"/>
                </a:ext>
              </a:extLst>
            </p:cNvPr>
            <p:cNvSpPr/>
            <p:nvPr userDrawn="1"/>
          </p:nvSpPr>
          <p:spPr>
            <a:xfrm>
              <a:off x="7320280" y="2954917"/>
              <a:ext cx="457200" cy="914400"/>
            </a:xfrm>
            <a:prstGeom prst="rect">
              <a:avLst/>
            </a:prstGeom>
            <a:solidFill>
              <a:srgbClr val="E4B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CAA6D7-C9C8-4B62-B695-1FD7847D03C6}"/>
                </a:ext>
              </a:extLst>
            </p:cNvPr>
            <p:cNvSpPr/>
            <p:nvPr userDrawn="1"/>
          </p:nvSpPr>
          <p:spPr>
            <a:xfrm>
              <a:off x="7326873" y="3875003"/>
              <a:ext cx="457200" cy="914400"/>
            </a:xfrm>
            <a:prstGeom prst="rect">
              <a:avLst/>
            </a:prstGeom>
            <a:solidFill>
              <a:srgbClr val="77FD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9D439E4-1169-4A43-3BE3-2AD39B5E7D45}"/>
                </a:ext>
              </a:extLst>
            </p:cNvPr>
            <p:cNvSpPr/>
            <p:nvPr userDrawn="1"/>
          </p:nvSpPr>
          <p:spPr>
            <a:xfrm>
              <a:off x="6863080" y="4781238"/>
              <a:ext cx="914400" cy="914400"/>
            </a:xfrm>
            <a:prstGeom prst="rect">
              <a:avLst/>
            </a:prstGeom>
            <a:solidFill>
              <a:srgbClr val="191B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ADB955C-BB3D-CEA4-2637-79EA6F376792}"/>
                </a:ext>
              </a:extLst>
            </p:cNvPr>
            <p:cNvSpPr/>
            <p:nvPr userDrawn="1"/>
          </p:nvSpPr>
          <p:spPr>
            <a:xfrm>
              <a:off x="6863080" y="3866838"/>
              <a:ext cx="457200" cy="914400"/>
            </a:xfrm>
            <a:prstGeom prst="rect">
              <a:avLst/>
            </a:prstGeom>
            <a:solidFill>
              <a:srgbClr val="4DA0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7B1ECCD-8317-51DE-483D-B0F1C1B18E9B}"/>
                </a:ext>
              </a:extLst>
            </p:cNvPr>
            <p:cNvSpPr/>
            <p:nvPr userDrawn="1"/>
          </p:nvSpPr>
          <p:spPr>
            <a:xfrm>
              <a:off x="6858270" y="2960563"/>
              <a:ext cx="457200" cy="914400"/>
            </a:xfrm>
            <a:prstGeom prst="rect">
              <a:avLst/>
            </a:prstGeom>
            <a:solidFill>
              <a:srgbClr val="B28C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40993FA-E48F-DC8E-1F52-14DC9B220EDC}"/>
              </a:ext>
            </a:extLst>
          </p:cNvPr>
          <p:cNvGrpSpPr/>
          <p:nvPr userDrawn="1"/>
        </p:nvGrpSpPr>
        <p:grpSpPr>
          <a:xfrm rot="5400000">
            <a:off x="4126694" y="-1930615"/>
            <a:ext cx="918615" cy="2740721"/>
            <a:chOff x="8306665" y="2954917"/>
            <a:chExt cx="918615" cy="274072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4962A20-B79E-D743-8749-DCCD16E6D68F}"/>
                </a:ext>
              </a:extLst>
            </p:cNvPr>
            <p:cNvSpPr/>
            <p:nvPr userDrawn="1"/>
          </p:nvSpPr>
          <p:spPr>
            <a:xfrm>
              <a:off x="8754894" y="2960563"/>
              <a:ext cx="457200" cy="914400"/>
            </a:xfrm>
            <a:prstGeom prst="rect">
              <a:avLst/>
            </a:prstGeom>
            <a:solidFill>
              <a:srgbClr val="FFBB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8F49729-EAC5-3CC8-4AEB-2844CF34D264}"/>
                </a:ext>
              </a:extLst>
            </p:cNvPr>
            <p:cNvSpPr/>
            <p:nvPr userDrawn="1"/>
          </p:nvSpPr>
          <p:spPr>
            <a:xfrm>
              <a:off x="8310880" y="4781238"/>
              <a:ext cx="914400" cy="914400"/>
            </a:xfrm>
            <a:prstGeom prst="rect">
              <a:avLst/>
            </a:prstGeom>
            <a:solidFill>
              <a:srgbClr val="010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0C2ED7C-2C32-B9AD-6E18-FCE103D4FEC2}"/>
                </a:ext>
              </a:extLst>
            </p:cNvPr>
            <p:cNvSpPr/>
            <p:nvPr userDrawn="1"/>
          </p:nvSpPr>
          <p:spPr>
            <a:xfrm>
              <a:off x="8310880" y="3875003"/>
              <a:ext cx="914400" cy="9144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AD901D8-629B-8836-CB52-052CD5CFD120}"/>
                </a:ext>
              </a:extLst>
            </p:cNvPr>
            <p:cNvSpPr/>
            <p:nvPr userDrawn="1"/>
          </p:nvSpPr>
          <p:spPr>
            <a:xfrm>
              <a:off x="8306665" y="2954917"/>
              <a:ext cx="457200" cy="914400"/>
            </a:xfrm>
            <a:prstGeom prst="rect">
              <a:avLst/>
            </a:prstGeom>
            <a:solidFill>
              <a:srgbClr val="FFD3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52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4BE59"/>
          </a:solidFill>
          <a:latin typeface="Taipei Sans TC Beta" pitchFamily="2" charset="-120"/>
          <a:ea typeface="Taipei Sans TC Beta" pitchFamily="2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E4BE59"/>
          </a:solidFill>
          <a:latin typeface="Taipei Sans TC Beta" pitchFamily="2" charset="-120"/>
          <a:ea typeface="Taipei Sans TC Beta" pitchFamily="2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E4BE59"/>
          </a:solidFill>
          <a:latin typeface="Taipei Sans TC Beta" pitchFamily="2" charset="-120"/>
          <a:ea typeface="Taipei Sans TC Beta" pitchFamily="2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4BE59"/>
          </a:solidFill>
          <a:latin typeface="Taipei Sans TC Beta" pitchFamily="2" charset="-120"/>
          <a:ea typeface="Taipei Sans TC Beta" pitchFamily="2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4BE59"/>
          </a:solidFill>
          <a:latin typeface="Taipei Sans TC Beta" pitchFamily="2" charset="-120"/>
          <a:ea typeface="Taipei Sans TC Beta" pitchFamily="2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4BE59"/>
          </a:solidFill>
          <a:latin typeface="Taipei Sans TC Beta" pitchFamily="2" charset="-120"/>
          <a:ea typeface="Taipei Sans TC Beta" pitchFamily="2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912">
          <p15:clr>
            <a:srgbClr val="F26B43"/>
          </p15:clr>
        </p15:guide>
        <p15:guide id="3" pos="5768">
          <p15:clr>
            <a:srgbClr val="F26B43"/>
          </p15:clr>
        </p15:guide>
        <p15:guide id="4" orient="horz" pos="1026">
          <p15:clr>
            <a:srgbClr val="F26B43"/>
          </p15:clr>
        </p15:guide>
        <p15:guide id="5" orient="horz" pos="2387">
          <p15:clr>
            <a:srgbClr val="F26B43"/>
          </p15:clr>
        </p15:guide>
        <p15:guide id="6" orient="horz" pos="1253">
          <p15:clr>
            <a:srgbClr val="F26B43"/>
          </p15:clr>
        </p15:guide>
        <p15:guide id="7" orient="horz" pos="35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0140D1-F9E0-639F-D1CC-CD5F3976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C78DED-48CA-D80F-8517-C8962051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0498C-21CD-B109-99B2-74C190FF3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C4C7-0329-4EF5-B3F2-52C042FCF6B9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7883F-18BE-1D7A-5DB6-9E0F8CE48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324B14-6BD1-257C-E038-94A63A3F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0" y="61293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112D4E"/>
                </a:solidFill>
                <a:latin typeface="Taipei Sans TC Beta" pitchFamily="2" charset="-120"/>
                <a:ea typeface="Taipei Sans TC Beta" pitchFamily="2" charset="-120"/>
              </a:defRPr>
            </a:lvl1pPr>
          </a:lstStyle>
          <a:p>
            <a:fld id="{C59E7E19-FA90-4233-9604-5D9333D742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771D860A-9901-E186-0853-516295E58E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520" y="0"/>
            <a:ext cx="903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0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912">
          <p15:clr>
            <a:srgbClr val="F26B43"/>
          </p15:clr>
        </p15:guide>
        <p15:guide id="3" pos="5768">
          <p15:clr>
            <a:srgbClr val="F26B43"/>
          </p15:clr>
        </p15:guide>
        <p15:guide id="4" orient="horz" pos="1026">
          <p15:clr>
            <a:srgbClr val="F26B43"/>
          </p15:clr>
        </p15:guide>
        <p15:guide id="5" orient="horz" pos="2387">
          <p15:clr>
            <a:srgbClr val="F26B43"/>
          </p15:clr>
        </p15:guide>
        <p15:guide id="6" orient="horz" pos="1253">
          <p15:clr>
            <a:srgbClr val="F26B43"/>
          </p15:clr>
        </p15:guide>
        <p15:guide id="7" orient="horz" pos="352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0140D1-F9E0-639F-D1CC-CD5F3976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C78DED-48CA-D80F-8517-C8962051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0498C-21CD-B109-99B2-74C190FF3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C4C7-0329-4EF5-B3F2-52C042FCF6B9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7883F-18BE-1D7A-5DB6-9E0F8CE48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324B14-6BD1-257C-E038-94A63A3F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0" y="61293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112D4E"/>
                </a:solidFill>
                <a:latin typeface="Taipei Sans TC Beta" pitchFamily="2" charset="-120"/>
                <a:ea typeface="Taipei Sans TC Beta" pitchFamily="2" charset="-120"/>
              </a:defRPr>
            </a:lvl1pPr>
          </a:lstStyle>
          <a:p>
            <a:fld id="{C59E7E19-FA90-4233-9604-5D9333D742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771D860A-9901-E186-0853-516295E58E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520" y="0"/>
            <a:ext cx="903597" cy="6858000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C62FEB0F-8D52-AEBC-D36D-C4F9C03D7E66}"/>
              </a:ext>
            </a:extLst>
          </p:cNvPr>
          <p:cNvGrpSpPr/>
          <p:nvPr userDrawn="1"/>
        </p:nvGrpSpPr>
        <p:grpSpPr>
          <a:xfrm rot="5400000">
            <a:off x="7143098" y="-1934209"/>
            <a:ext cx="925803" cy="2740721"/>
            <a:chOff x="6858270" y="2954917"/>
            <a:chExt cx="925803" cy="274072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01D5248-A81A-B796-C342-2507A48A541D}"/>
                </a:ext>
              </a:extLst>
            </p:cNvPr>
            <p:cNvSpPr/>
            <p:nvPr userDrawn="1"/>
          </p:nvSpPr>
          <p:spPr>
            <a:xfrm>
              <a:off x="7320280" y="2954917"/>
              <a:ext cx="457200" cy="914400"/>
            </a:xfrm>
            <a:prstGeom prst="rect">
              <a:avLst/>
            </a:prstGeom>
            <a:solidFill>
              <a:srgbClr val="E4B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143E749-FBB8-4B2E-02FE-F77B12DF83EC}"/>
                </a:ext>
              </a:extLst>
            </p:cNvPr>
            <p:cNvSpPr/>
            <p:nvPr userDrawn="1"/>
          </p:nvSpPr>
          <p:spPr>
            <a:xfrm>
              <a:off x="7326873" y="3875003"/>
              <a:ext cx="457200" cy="914400"/>
            </a:xfrm>
            <a:prstGeom prst="rect">
              <a:avLst/>
            </a:prstGeom>
            <a:solidFill>
              <a:srgbClr val="57B1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7CDA02-22C7-8F4A-C748-7EF5A3DE3F5D}"/>
                </a:ext>
              </a:extLst>
            </p:cNvPr>
            <p:cNvSpPr/>
            <p:nvPr userDrawn="1"/>
          </p:nvSpPr>
          <p:spPr>
            <a:xfrm>
              <a:off x="6863080" y="4781238"/>
              <a:ext cx="914400" cy="914400"/>
            </a:xfrm>
            <a:prstGeom prst="rect">
              <a:avLst/>
            </a:prstGeom>
            <a:solidFill>
              <a:srgbClr val="191B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0028027-360E-EE76-F35E-98C9A09DF456}"/>
                </a:ext>
              </a:extLst>
            </p:cNvPr>
            <p:cNvSpPr/>
            <p:nvPr userDrawn="1"/>
          </p:nvSpPr>
          <p:spPr>
            <a:xfrm>
              <a:off x="6863080" y="3866838"/>
              <a:ext cx="457200" cy="914400"/>
            </a:xfrm>
            <a:prstGeom prst="rect">
              <a:avLst/>
            </a:prstGeom>
            <a:solidFill>
              <a:srgbClr val="4DA0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6C9CDEA-706E-3060-CA46-503C653E78EF}"/>
                </a:ext>
              </a:extLst>
            </p:cNvPr>
            <p:cNvSpPr/>
            <p:nvPr userDrawn="1"/>
          </p:nvSpPr>
          <p:spPr>
            <a:xfrm>
              <a:off x="6858270" y="2960563"/>
              <a:ext cx="457200" cy="914400"/>
            </a:xfrm>
            <a:prstGeom prst="rect">
              <a:avLst/>
            </a:prstGeom>
            <a:solidFill>
              <a:srgbClr val="B28C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ED1EB68-F863-C777-97F2-43E7D7BA19A3}"/>
              </a:ext>
            </a:extLst>
          </p:cNvPr>
          <p:cNvGrpSpPr/>
          <p:nvPr userDrawn="1"/>
        </p:nvGrpSpPr>
        <p:grpSpPr>
          <a:xfrm rot="5400000">
            <a:off x="4126694" y="-1930615"/>
            <a:ext cx="918615" cy="2740721"/>
            <a:chOff x="8306665" y="2954917"/>
            <a:chExt cx="918615" cy="274072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C111597-C975-4916-3435-9F4EFAB69F9A}"/>
                </a:ext>
              </a:extLst>
            </p:cNvPr>
            <p:cNvSpPr/>
            <p:nvPr userDrawn="1"/>
          </p:nvSpPr>
          <p:spPr>
            <a:xfrm>
              <a:off x="8754894" y="2960563"/>
              <a:ext cx="457200" cy="914400"/>
            </a:xfrm>
            <a:prstGeom prst="rect">
              <a:avLst/>
            </a:prstGeom>
            <a:solidFill>
              <a:srgbClr val="FFBB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BB05706-CE0E-EA3D-CCD1-0FF8B08C6D3A}"/>
                </a:ext>
              </a:extLst>
            </p:cNvPr>
            <p:cNvSpPr/>
            <p:nvPr userDrawn="1"/>
          </p:nvSpPr>
          <p:spPr>
            <a:xfrm>
              <a:off x="8310880" y="4781238"/>
              <a:ext cx="914400" cy="914400"/>
            </a:xfrm>
            <a:prstGeom prst="rect">
              <a:avLst/>
            </a:prstGeom>
            <a:solidFill>
              <a:srgbClr val="010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4691AEA-8233-CA46-8E63-0CE3926A047B}"/>
                </a:ext>
              </a:extLst>
            </p:cNvPr>
            <p:cNvSpPr/>
            <p:nvPr userDrawn="1"/>
          </p:nvSpPr>
          <p:spPr>
            <a:xfrm>
              <a:off x="8310880" y="3875003"/>
              <a:ext cx="914400" cy="9144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0299499-E3A2-474B-7124-282CE66C7C56}"/>
                </a:ext>
              </a:extLst>
            </p:cNvPr>
            <p:cNvSpPr/>
            <p:nvPr userDrawn="1"/>
          </p:nvSpPr>
          <p:spPr>
            <a:xfrm>
              <a:off x="8306665" y="2954917"/>
              <a:ext cx="457200" cy="914400"/>
            </a:xfrm>
            <a:prstGeom prst="rect">
              <a:avLst/>
            </a:prstGeom>
            <a:solidFill>
              <a:srgbClr val="FFD3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50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912">
          <p15:clr>
            <a:srgbClr val="F26B43"/>
          </p15:clr>
        </p15:guide>
        <p15:guide id="3" pos="5768">
          <p15:clr>
            <a:srgbClr val="F26B43"/>
          </p15:clr>
        </p15:guide>
        <p15:guide id="4" orient="horz" pos="1026">
          <p15:clr>
            <a:srgbClr val="F26B43"/>
          </p15:clr>
        </p15:guide>
        <p15:guide id="5" orient="horz" pos="2387">
          <p15:clr>
            <a:srgbClr val="F26B43"/>
          </p15:clr>
        </p15:guide>
        <p15:guide id="6" orient="horz" pos="1253">
          <p15:clr>
            <a:srgbClr val="F26B43"/>
          </p15:clr>
        </p15:guide>
        <p15:guide id="7" orient="horz" pos="352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0140D1-F9E0-639F-D1CC-CD5F3976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C78DED-48CA-D80F-8517-C8962051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B0498C-21CD-B109-99B2-74C190FF3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C4C7-0329-4EF5-B3F2-52C042FCF6B9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7883F-18BE-1D7A-5DB6-9E0F8CE48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324B14-6BD1-257C-E038-94A63A3F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6360" y="61293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112D4E"/>
                </a:solidFill>
                <a:latin typeface="Taipei Sans TC Beta" pitchFamily="2" charset="-120"/>
                <a:ea typeface="Taipei Sans TC Beta" pitchFamily="2" charset="-120"/>
              </a:defRPr>
            </a:lvl1pPr>
          </a:lstStyle>
          <a:p>
            <a:fld id="{C59E7E19-FA90-4233-9604-5D9333D742F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771D860A-9901-E186-0853-516295E58E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520" y="0"/>
            <a:ext cx="903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0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12D4E"/>
          </a:solidFill>
          <a:latin typeface="Taipei Sans TC Beta" pitchFamily="2" charset="-120"/>
          <a:ea typeface="Taipei Sans TC Beta" pitchFamily="2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912">
          <p15:clr>
            <a:srgbClr val="F26B43"/>
          </p15:clr>
        </p15:guide>
        <p15:guide id="3" pos="5768">
          <p15:clr>
            <a:srgbClr val="F26B43"/>
          </p15:clr>
        </p15:guide>
        <p15:guide id="4" orient="horz" pos="1026">
          <p15:clr>
            <a:srgbClr val="F26B43"/>
          </p15:clr>
        </p15:guide>
        <p15:guide id="5" orient="horz" pos="2387">
          <p15:clr>
            <a:srgbClr val="F26B43"/>
          </p15:clr>
        </p15:guide>
        <p15:guide id="6" orient="horz" pos="1253">
          <p15:clr>
            <a:srgbClr val="F26B43"/>
          </p15:clr>
        </p15:guide>
        <p15:guide id="7" orient="horz" pos="35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群組 93">
            <a:extLst>
              <a:ext uri="{FF2B5EF4-FFF2-40B4-BE49-F238E27FC236}">
                <a16:creationId xmlns:a16="http://schemas.microsoft.com/office/drawing/2014/main" id="{75254ECB-7B04-41FD-56FA-35AA15CA8B72}"/>
              </a:ext>
            </a:extLst>
          </p:cNvPr>
          <p:cNvGrpSpPr/>
          <p:nvPr/>
        </p:nvGrpSpPr>
        <p:grpSpPr>
          <a:xfrm>
            <a:off x="5140024" y="4375542"/>
            <a:ext cx="1003553" cy="1846105"/>
            <a:chOff x="9920957" y="547601"/>
            <a:chExt cx="1003553" cy="1846105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9B49B71A-8E92-8710-D068-FC82FDEFE028}"/>
                </a:ext>
              </a:extLst>
            </p:cNvPr>
            <p:cNvSpPr/>
            <p:nvPr/>
          </p:nvSpPr>
          <p:spPr>
            <a:xfrm>
              <a:off x="10355891" y="700372"/>
              <a:ext cx="514241" cy="1476776"/>
            </a:xfrm>
            <a:prstGeom prst="rect">
              <a:avLst/>
            </a:prstGeom>
            <a:noFill/>
            <a:ln w="38100">
              <a:solidFill>
                <a:srgbClr val="112D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noAutofit/>
            </a:bodyPr>
            <a:lstStyle/>
            <a:p>
              <a:pPr algn="l">
                <a:spcBef>
                  <a:spcPts val="300"/>
                </a:spcBef>
              </a:pPr>
              <a:endParaRPr lang="en-US" b="1" dirty="0">
                <a:solidFill>
                  <a:srgbClr val="ABB2BF"/>
                </a:solidFill>
                <a:effectLst/>
                <a:latin typeface="Taipei Sans TC Beta" pitchFamily="2" charset="-120"/>
                <a:ea typeface="Taipei Sans TC Beta" pitchFamily="2" charset="-12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EBE175C-8583-D873-5BCD-43ED5925A2E6}"/>
                </a:ext>
              </a:extLst>
            </p:cNvPr>
            <p:cNvSpPr/>
            <p:nvPr/>
          </p:nvSpPr>
          <p:spPr>
            <a:xfrm>
              <a:off x="9920957" y="547601"/>
              <a:ext cx="695911" cy="1846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spAutoFit/>
            </a:bodyPr>
            <a:lstStyle/>
            <a:p>
              <a:pPr algn="l">
                <a:spcBef>
                  <a:spcPts val="300"/>
                </a:spcBef>
              </a:pPr>
              <a:endParaRPr lang="en-US" b="1" dirty="0">
                <a:solidFill>
                  <a:srgbClr val="ABB2BF"/>
                </a:solidFill>
                <a:effectLst/>
                <a:latin typeface="Taipei Sans TC Beta" pitchFamily="2" charset="-120"/>
                <a:ea typeface="Taipei Sans TC Beta" pitchFamily="2" charset="-12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4F63C0B-8DAB-476A-5B01-D71D35AAEDF1}"/>
                </a:ext>
              </a:extLst>
            </p:cNvPr>
            <p:cNvSpPr/>
            <p:nvPr/>
          </p:nvSpPr>
          <p:spPr>
            <a:xfrm>
              <a:off x="10115842" y="1263171"/>
              <a:ext cx="808668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noAutofit/>
            </a:bodyPr>
            <a:lstStyle/>
            <a:p>
              <a:pPr algn="l">
                <a:spcBef>
                  <a:spcPts val="300"/>
                </a:spcBef>
              </a:pPr>
              <a:endParaRPr lang="en-US" b="1" dirty="0">
                <a:solidFill>
                  <a:srgbClr val="ABB2BF"/>
                </a:solidFill>
                <a:effectLst/>
                <a:latin typeface="Taipei Sans TC Beta" pitchFamily="2" charset="-120"/>
                <a:ea typeface="Taipei Sans TC Beta" pitchFamily="2" charset="-120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28656CB-1897-7C55-E503-DE78BED7E625}"/>
              </a:ext>
            </a:extLst>
          </p:cNvPr>
          <p:cNvSpPr/>
          <p:nvPr/>
        </p:nvSpPr>
        <p:spPr>
          <a:xfrm>
            <a:off x="2785392" y="1784501"/>
            <a:ext cx="1046862" cy="721043"/>
          </a:xfrm>
          <a:prstGeom prst="roundRect">
            <a:avLst>
              <a:gd name="adj" fmla="val 20215"/>
            </a:avLst>
          </a:prstGeom>
          <a:solidFill>
            <a:srgbClr val="11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180000" rIns="180000" bIns="180000" rtlCol="0" anchor="ctr" anchorCtr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altLang="zh-TW" b="1" dirty="0">
                <a:solidFill>
                  <a:srgbClr val="F9F7F7"/>
                </a:solidFill>
                <a:effectLst/>
                <a:latin typeface="Taipei Sans TC Beta" pitchFamily="2" charset="-120"/>
                <a:ea typeface="Taipei Sans TC Beta" pitchFamily="2" charset="-120"/>
              </a:rPr>
              <a:t>BERT</a:t>
            </a:r>
            <a:endParaRPr lang="en-US" b="1" dirty="0">
              <a:solidFill>
                <a:srgbClr val="F9F7F7"/>
              </a:solidFill>
              <a:effectLst/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E345326-CB0C-93B0-2BA6-35B985116C19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2514265" y="2145022"/>
            <a:ext cx="271127" cy="1"/>
          </a:xfrm>
          <a:prstGeom prst="straightConnector1">
            <a:avLst/>
          </a:prstGeom>
          <a:ln w="38100">
            <a:solidFill>
              <a:srgbClr val="112D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A4D721F-E017-D544-8EAA-D210309EA9C0}"/>
              </a:ext>
            </a:extLst>
          </p:cNvPr>
          <p:cNvSpPr txBox="1"/>
          <p:nvPr/>
        </p:nvSpPr>
        <p:spPr>
          <a:xfrm>
            <a:off x="1373695" y="1960356"/>
            <a:ext cx="1140570" cy="3693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/>
              <a:t>Input Text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1955D06-FDC5-DD35-C219-AA645C52CF26}"/>
              </a:ext>
            </a:extLst>
          </p:cNvPr>
          <p:cNvCxnSpPr>
            <a:cxnSpLocks/>
            <a:stCxn id="8" idx="3"/>
            <a:endCxn id="50" idx="1"/>
          </p:cNvCxnSpPr>
          <p:nvPr/>
        </p:nvCxnSpPr>
        <p:spPr>
          <a:xfrm flipV="1">
            <a:off x="3832254" y="2145022"/>
            <a:ext cx="271127" cy="1"/>
          </a:xfrm>
          <a:prstGeom prst="straightConnector1">
            <a:avLst/>
          </a:prstGeom>
          <a:ln w="38100">
            <a:solidFill>
              <a:srgbClr val="112D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671F16C-BEF2-6774-3C82-D113326E1490}"/>
              </a:ext>
            </a:extLst>
          </p:cNvPr>
          <p:cNvSpPr txBox="1"/>
          <p:nvPr/>
        </p:nvSpPr>
        <p:spPr>
          <a:xfrm>
            <a:off x="1436545" y="856367"/>
            <a:ext cx="974947" cy="3693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/>
              <a:t>Model 4</a:t>
            </a: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B7777558-64A1-4FFD-FAA7-32AFF2C190F4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>
          <a:xfrm flipV="1">
            <a:off x="5391026" y="1446323"/>
            <a:ext cx="548598" cy="698699"/>
          </a:xfrm>
          <a:prstGeom prst="bentConnector3">
            <a:avLst/>
          </a:prstGeom>
          <a:ln w="38100">
            <a:solidFill>
              <a:srgbClr val="112D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54E28BFC-BC0E-4A8D-5EE0-BB9FCBE2F217}"/>
              </a:ext>
            </a:extLst>
          </p:cNvPr>
          <p:cNvCxnSpPr>
            <a:cxnSpLocks/>
            <a:stCxn id="50" idx="3"/>
            <a:endCxn id="34" idx="1"/>
          </p:cNvCxnSpPr>
          <p:nvPr/>
        </p:nvCxnSpPr>
        <p:spPr>
          <a:xfrm>
            <a:off x="5391026" y="2145022"/>
            <a:ext cx="548598" cy="778076"/>
          </a:xfrm>
          <a:prstGeom prst="bentConnector3">
            <a:avLst/>
          </a:prstGeom>
          <a:ln w="38100">
            <a:solidFill>
              <a:srgbClr val="112D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BAC4EECC-69B9-AA9E-9BBA-02BD7D08A22A}"/>
              </a:ext>
            </a:extLst>
          </p:cNvPr>
          <p:cNvSpPr/>
          <p:nvPr/>
        </p:nvSpPr>
        <p:spPr>
          <a:xfrm>
            <a:off x="5939624" y="2517808"/>
            <a:ext cx="1287645" cy="810579"/>
          </a:xfrm>
          <a:prstGeom prst="rect">
            <a:avLst/>
          </a:prstGeom>
          <a:solidFill>
            <a:srgbClr val="11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108000" rIns="108000" bIns="108000" rtlCol="0" anchor="ctr" anchorCtr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F9F7F7"/>
                </a:solidFill>
                <a:effectLst/>
                <a:latin typeface="Taipei Sans TC Beta" pitchFamily="2" charset="-120"/>
                <a:ea typeface="Taipei Sans TC Beta" pitchFamily="2" charset="-120"/>
              </a:rPr>
              <a:t>Class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F9F7F7"/>
                </a:solidFill>
                <a:effectLst/>
                <a:latin typeface="Taipei Sans TC Beta" pitchFamily="2" charset="-120"/>
                <a:ea typeface="Taipei Sans TC Beta" pitchFamily="2" charset="-120"/>
              </a:rPr>
              <a:t>Linear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0DCCB7A-9340-9A4F-D16F-C5CDC021B3DC}"/>
              </a:ext>
            </a:extLst>
          </p:cNvPr>
          <p:cNvSpPr/>
          <p:nvPr/>
        </p:nvSpPr>
        <p:spPr>
          <a:xfrm>
            <a:off x="5939624" y="1041033"/>
            <a:ext cx="1287645" cy="810579"/>
          </a:xfrm>
          <a:prstGeom prst="rect">
            <a:avLst/>
          </a:prstGeom>
          <a:solidFill>
            <a:srgbClr val="11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108000" rIns="108000" bIns="108000" rtlCol="0" anchor="ctr" anchorCtr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F9F7F7"/>
                </a:solidFill>
                <a:effectLst/>
                <a:latin typeface="Taipei Sans TC Beta" pitchFamily="2" charset="-120"/>
                <a:ea typeface="Taipei Sans TC Beta" pitchFamily="2" charset="-120"/>
              </a:rPr>
              <a:t>Reg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F9F7F7"/>
                </a:solidFill>
                <a:effectLst/>
                <a:latin typeface="Taipei Sans TC Beta" pitchFamily="2" charset="-120"/>
                <a:ea typeface="Taipei Sans TC Beta" pitchFamily="2" charset="-120"/>
              </a:rPr>
              <a:t>Linear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95C7A64-D2C9-CC98-2D19-1DC6CB2D7DB0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7227269" y="1446321"/>
            <a:ext cx="253264" cy="2"/>
          </a:xfrm>
          <a:prstGeom prst="straightConnector1">
            <a:avLst/>
          </a:prstGeom>
          <a:ln w="38100">
            <a:solidFill>
              <a:srgbClr val="112D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418657E-804D-5BB3-AB10-E7809B4BF184}"/>
              </a:ext>
            </a:extLst>
          </p:cNvPr>
          <p:cNvSpPr txBox="1"/>
          <p:nvPr/>
        </p:nvSpPr>
        <p:spPr>
          <a:xfrm>
            <a:off x="7480533" y="1261655"/>
            <a:ext cx="1957588" cy="3693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/>
              <a:t> </a:t>
            </a:r>
            <a:r>
              <a:rPr lang="en-US" b="1" dirty="0" err="1"/>
              <a:t>relatedness_score</a:t>
            </a:r>
            <a:endParaRPr lang="en-US" b="1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CC8E6BF-CFD4-6B1B-4C09-C81E7C64C01C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7227269" y="2923098"/>
            <a:ext cx="253264" cy="0"/>
          </a:xfrm>
          <a:prstGeom prst="straightConnector1">
            <a:avLst/>
          </a:prstGeom>
          <a:ln w="38100">
            <a:solidFill>
              <a:srgbClr val="112D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267D8D8-F403-9A54-3D31-728A7466BDE6}"/>
              </a:ext>
            </a:extLst>
          </p:cNvPr>
          <p:cNvSpPr txBox="1"/>
          <p:nvPr/>
        </p:nvSpPr>
        <p:spPr>
          <a:xfrm>
            <a:off x="7480533" y="2738432"/>
            <a:ext cx="2430602" cy="3693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/>
              <a:t> </a:t>
            </a:r>
            <a:r>
              <a:rPr lang="en-US" b="1" dirty="0" err="1"/>
              <a:t>entailment_judgement</a:t>
            </a:r>
            <a:endParaRPr lang="en-US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D879AFD-F6EA-997D-1EF3-A50330974495}"/>
              </a:ext>
            </a:extLst>
          </p:cNvPr>
          <p:cNvSpPr/>
          <p:nvPr/>
        </p:nvSpPr>
        <p:spPr>
          <a:xfrm>
            <a:off x="4103381" y="1739732"/>
            <a:ext cx="1287645" cy="810579"/>
          </a:xfrm>
          <a:prstGeom prst="rect">
            <a:avLst/>
          </a:prstGeom>
          <a:solidFill>
            <a:srgbClr val="11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108000" rIns="108000" bIns="108000" rtlCol="0" anchor="ctr" anchorCtr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F9F7F7"/>
                </a:solidFill>
                <a:effectLst/>
                <a:latin typeface="Taipei Sans TC Beta" pitchFamily="2" charset="-120"/>
                <a:ea typeface="Taipei Sans TC Beta" pitchFamily="2" charset="-120"/>
              </a:rPr>
              <a:t>Common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F9F7F7"/>
                </a:solidFill>
                <a:effectLst/>
                <a:latin typeface="Taipei Sans TC Beta" pitchFamily="2" charset="-120"/>
                <a:ea typeface="Taipei Sans TC Beta" pitchFamily="2" charset="-120"/>
              </a:rPr>
              <a:t>Linear</a:t>
            </a: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76E1E32E-9C32-A646-C27C-CA8B51DBBF3C}"/>
              </a:ext>
            </a:extLst>
          </p:cNvPr>
          <p:cNvSpPr/>
          <p:nvPr/>
        </p:nvSpPr>
        <p:spPr>
          <a:xfrm>
            <a:off x="1436545" y="4854305"/>
            <a:ext cx="1046862" cy="721043"/>
          </a:xfrm>
          <a:prstGeom prst="roundRect">
            <a:avLst>
              <a:gd name="adj" fmla="val 20215"/>
            </a:avLst>
          </a:prstGeom>
          <a:solidFill>
            <a:srgbClr val="11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180000" rIns="180000" bIns="180000" rtlCol="0" anchor="ctr" anchorCtr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altLang="zh-TW" b="1" dirty="0">
                <a:solidFill>
                  <a:srgbClr val="F9F7F7"/>
                </a:solidFill>
                <a:effectLst/>
                <a:latin typeface="Taipei Sans TC Beta" pitchFamily="2" charset="-120"/>
                <a:ea typeface="Taipei Sans TC Beta" pitchFamily="2" charset="-120"/>
              </a:rPr>
              <a:t>BERT</a:t>
            </a:r>
            <a:endParaRPr lang="en-US" b="1" dirty="0">
              <a:solidFill>
                <a:srgbClr val="F9F7F7"/>
              </a:solidFill>
              <a:effectLst/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B5D50A47-5BE7-F3BA-1365-AA51BE7E704A}"/>
              </a:ext>
            </a:extLst>
          </p:cNvPr>
          <p:cNvCxnSpPr>
            <a:cxnSpLocks/>
            <a:stCxn id="60" idx="3"/>
            <a:endCxn id="58" idx="1"/>
          </p:cNvCxnSpPr>
          <p:nvPr/>
        </p:nvCxnSpPr>
        <p:spPr>
          <a:xfrm>
            <a:off x="1165418" y="5214826"/>
            <a:ext cx="271127" cy="1"/>
          </a:xfrm>
          <a:prstGeom prst="straightConnector1">
            <a:avLst/>
          </a:prstGeom>
          <a:ln w="38100">
            <a:solidFill>
              <a:srgbClr val="112D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1843DDA-E13F-C9F9-B1CB-C1B767B1E7FD}"/>
              </a:ext>
            </a:extLst>
          </p:cNvPr>
          <p:cNvSpPr txBox="1"/>
          <p:nvPr/>
        </p:nvSpPr>
        <p:spPr>
          <a:xfrm>
            <a:off x="24848" y="5030160"/>
            <a:ext cx="1140570" cy="3693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/>
              <a:t>Input Text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EBF9763-F213-0DCA-D8BD-1E50BA5E21DA}"/>
              </a:ext>
            </a:extLst>
          </p:cNvPr>
          <p:cNvSpPr txBox="1"/>
          <p:nvPr/>
        </p:nvSpPr>
        <p:spPr>
          <a:xfrm>
            <a:off x="24848" y="3938358"/>
            <a:ext cx="974947" cy="3693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/>
              <a:t>Model 5</a:t>
            </a: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ABD0A02A-DA3A-DEC6-860B-B0A6FFB571BB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7638895" y="4558563"/>
            <a:ext cx="551053" cy="532549"/>
          </a:xfrm>
          <a:prstGeom prst="bentConnector3">
            <a:avLst/>
          </a:prstGeom>
          <a:ln w="38100">
            <a:solidFill>
              <a:srgbClr val="112D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B0AAED25-1E58-9632-9912-2048F7EA187D}"/>
              </a:ext>
            </a:extLst>
          </p:cNvPr>
          <p:cNvSpPr/>
          <p:nvPr/>
        </p:nvSpPr>
        <p:spPr>
          <a:xfrm>
            <a:off x="8189948" y="5630048"/>
            <a:ext cx="1287645" cy="810579"/>
          </a:xfrm>
          <a:prstGeom prst="rect">
            <a:avLst/>
          </a:prstGeom>
          <a:solidFill>
            <a:srgbClr val="11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108000" rIns="108000" bIns="108000" rtlCol="0" anchor="ctr" anchorCtr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F9F7F7"/>
                </a:solidFill>
                <a:effectLst/>
                <a:latin typeface="Taipei Sans TC Beta" pitchFamily="2" charset="-120"/>
                <a:ea typeface="Taipei Sans TC Beta" pitchFamily="2" charset="-120"/>
              </a:rPr>
              <a:t>Class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F9F7F7"/>
                </a:solidFill>
                <a:effectLst/>
                <a:latin typeface="Taipei Sans TC Beta" pitchFamily="2" charset="-120"/>
                <a:ea typeface="Taipei Sans TC Beta" pitchFamily="2" charset="-120"/>
              </a:rPr>
              <a:t>Linear 2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EFD4FCB-1BBE-DEEE-AF51-F05F990C88C9}"/>
              </a:ext>
            </a:extLst>
          </p:cNvPr>
          <p:cNvSpPr/>
          <p:nvPr/>
        </p:nvSpPr>
        <p:spPr>
          <a:xfrm>
            <a:off x="8189948" y="4153273"/>
            <a:ext cx="1287645" cy="810579"/>
          </a:xfrm>
          <a:prstGeom prst="rect">
            <a:avLst/>
          </a:prstGeom>
          <a:solidFill>
            <a:srgbClr val="11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108000" rIns="108000" bIns="108000" rtlCol="0" anchor="ctr" anchorCtr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F9F7F7"/>
                </a:solidFill>
                <a:effectLst/>
                <a:latin typeface="Taipei Sans TC Beta" pitchFamily="2" charset="-120"/>
                <a:ea typeface="Taipei Sans TC Beta" pitchFamily="2" charset="-120"/>
              </a:rPr>
              <a:t>Reg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F9F7F7"/>
                </a:solidFill>
                <a:effectLst/>
                <a:latin typeface="Taipei Sans TC Beta" pitchFamily="2" charset="-120"/>
                <a:ea typeface="Taipei Sans TC Beta" pitchFamily="2" charset="-120"/>
              </a:rPr>
              <a:t>Linear 2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025D19F0-1302-ABAA-17E6-527092C083B9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 flipV="1">
            <a:off x="9477593" y="4558561"/>
            <a:ext cx="253264" cy="2"/>
          </a:xfrm>
          <a:prstGeom prst="straightConnector1">
            <a:avLst/>
          </a:prstGeom>
          <a:ln w="38100">
            <a:solidFill>
              <a:srgbClr val="112D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38C6CC2-3078-8B36-AE0B-8458BB79BC88}"/>
              </a:ext>
            </a:extLst>
          </p:cNvPr>
          <p:cNvSpPr txBox="1"/>
          <p:nvPr/>
        </p:nvSpPr>
        <p:spPr>
          <a:xfrm>
            <a:off x="9730857" y="4373895"/>
            <a:ext cx="1957588" cy="3693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/>
              <a:t> </a:t>
            </a:r>
            <a:r>
              <a:rPr lang="en-US" b="1" dirty="0" err="1"/>
              <a:t>relatedness_score</a:t>
            </a:r>
            <a:endParaRPr lang="en-US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7EC90C2-CECF-9D1E-0273-5D0DA6CBC319}"/>
              </a:ext>
            </a:extLst>
          </p:cNvPr>
          <p:cNvCxnSpPr>
            <a:cxnSpLocks/>
            <a:stCxn id="65" idx="3"/>
            <a:endCxn id="70" idx="1"/>
          </p:cNvCxnSpPr>
          <p:nvPr/>
        </p:nvCxnSpPr>
        <p:spPr>
          <a:xfrm>
            <a:off x="9477593" y="6035338"/>
            <a:ext cx="253264" cy="0"/>
          </a:xfrm>
          <a:prstGeom prst="straightConnector1">
            <a:avLst/>
          </a:prstGeom>
          <a:ln w="38100">
            <a:solidFill>
              <a:srgbClr val="112D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EFBD1040-1DA6-EED9-2254-E09EF6E9F6AC}"/>
              </a:ext>
            </a:extLst>
          </p:cNvPr>
          <p:cNvSpPr txBox="1"/>
          <p:nvPr/>
        </p:nvSpPr>
        <p:spPr>
          <a:xfrm>
            <a:off x="9730857" y="5850672"/>
            <a:ext cx="2430602" cy="369332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/>
              <a:t> </a:t>
            </a:r>
            <a:r>
              <a:rPr lang="en-US" b="1" dirty="0" err="1"/>
              <a:t>entailment_judgement</a:t>
            </a:r>
            <a:endParaRPr lang="en-US" b="1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AE69B33-25B1-D46A-467D-4AF4461F4519}"/>
              </a:ext>
            </a:extLst>
          </p:cNvPr>
          <p:cNvSpPr/>
          <p:nvPr/>
        </p:nvSpPr>
        <p:spPr>
          <a:xfrm>
            <a:off x="6353705" y="4851972"/>
            <a:ext cx="1287645" cy="810579"/>
          </a:xfrm>
          <a:prstGeom prst="rect">
            <a:avLst/>
          </a:prstGeom>
          <a:solidFill>
            <a:srgbClr val="11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108000" rIns="108000" bIns="108000" rtlCol="0" anchor="ctr" anchorCtr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F9F7F7"/>
                </a:solidFill>
                <a:effectLst/>
                <a:latin typeface="Taipei Sans TC Beta" pitchFamily="2" charset="-120"/>
                <a:ea typeface="Taipei Sans TC Beta" pitchFamily="2" charset="-120"/>
              </a:rPr>
              <a:t>Common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F9F7F7"/>
                </a:solidFill>
                <a:effectLst/>
                <a:latin typeface="Taipei Sans TC Beta" pitchFamily="2" charset="-120"/>
                <a:ea typeface="Taipei Sans TC Beta" pitchFamily="2" charset="-120"/>
              </a:rPr>
              <a:t>Linear 2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040FC91-B205-2258-398C-12A08D8D0409}"/>
              </a:ext>
            </a:extLst>
          </p:cNvPr>
          <p:cNvSpPr/>
          <p:nvPr/>
        </p:nvSpPr>
        <p:spPr>
          <a:xfrm>
            <a:off x="2759619" y="4812869"/>
            <a:ext cx="1287645" cy="810579"/>
          </a:xfrm>
          <a:prstGeom prst="rect">
            <a:avLst/>
          </a:prstGeom>
          <a:solidFill>
            <a:srgbClr val="11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108000" rIns="108000" bIns="108000" rtlCol="0" anchor="ctr" anchorCtr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F9F7F7"/>
                </a:solidFill>
                <a:effectLst/>
                <a:latin typeface="Taipei Sans TC Beta" pitchFamily="2" charset="-120"/>
                <a:ea typeface="Taipei Sans TC Beta" pitchFamily="2" charset="-120"/>
              </a:rPr>
              <a:t>Common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F9F7F7"/>
                </a:solidFill>
                <a:effectLst/>
                <a:latin typeface="Taipei Sans TC Beta" pitchFamily="2" charset="-120"/>
                <a:ea typeface="Taipei Sans TC Beta" pitchFamily="2" charset="-120"/>
              </a:rPr>
              <a:t>Linear 1</a:t>
            </a: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48F0CE9B-3D57-F39B-0594-D2D62AD82FD1}"/>
              </a:ext>
            </a:extLst>
          </p:cNvPr>
          <p:cNvCxnSpPr>
            <a:cxnSpLocks/>
            <a:stCxn id="58" idx="3"/>
            <a:endCxn id="72" idx="1"/>
          </p:cNvCxnSpPr>
          <p:nvPr/>
        </p:nvCxnSpPr>
        <p:spPr>
          <a:xfrm>
            <a:off x="2483407" y="5214827"/>
            <a:ext cx="276212" cy="3332"/>
          </a:xfrm>
          <a:prstGeom prst="straightConnector1">
            <a:avLst/>
          </a:prstGeom>
          <a:ln w="38100">
            <a:solidFill>
              <a:srgbClr val="112D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接點: 肘形 82">
            <a:extLst>
              <a:ext uri="{FF2B5EF4-FFF2-40B4-BE49-F238E27FC236}">
                <a16:creationId xmlns:a16="http://schemas.microsoft.com/office/drawing/2014/main" id="{6E423C89-DBB2-0E15-3ED4-6363E2808E2E}"/>
              </a:ext>
            </a:extLst>
          </p:cNvPr>
          <p:cNvCxnSpPr>
            <a:cxnSpLocks/>
            <a:stCxn id="72" idx="3"/>
            <a:endCxn id="86" idx="1"/>
          </p:cNvCxnSpPr>
          <p:nvPr/>
        </p:nvCxnSpPr>
        <p:spPr>
          <a:xfrm flipV="1">
            <a:off x="4047264" y="4528314"/>
            <a:ext cx="544162" cy="689845"/>
          </a:xfrm>
          <a:prstGeom prst="bentConnector3">
            <a:avLst/>
          </a:prstGeom>
          <a:ln w="38100">
            <a:solidFill>
              <a:srgbClr val="112D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接點: 肘形 83">
            <a:extLst>
              <a:ext uri="{FF2B5EF4-FFF2-40B4-BE49-F238E27FC236}">
                <a16:creationId xmlns:a16="http://schemas.microsoft.com/office/drawing/2014/main" id="{F99C514C-27E8-35AA-71C0-123C8C3A01C0}"/>
              </a:ext>
            </a:extLst>
          </p:cNvPr>
          <p:cNvCxnSpPr>
            <a:cxnSpLocks/>
            <a:stCxn id="72" idx="3"/>
            <a:endCxn id="85" idx="1"/>
          </p:cNvCxnSpPr>
          <p:nvPr/>
        </p:nvCxnSpPr>
        <p:spPr>
          <a:xfrm>
            <a:off x="4047264" y="5218159"/>
            <a:ext cx="544162" cy="786930"/>
          </a:xfrm>
          <a:prstGeom prst="bentConnector3">
            <a:avLst/>
          </a:prstGeom>
          <a:ln w="38100">
            <a:solidFill>
              <a:srgbClr val="112D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28DD0AA1-7C3C-51EF-C50E-B0EF5881BF74}"/>
              </a:ext>
            </a:extLst>
          </p:cNvPr>
          <p:cNvSpPr/>
          <p:nvPr/>
        </p:nvSpPr>
        <p:spPr>
          <a:xfrm>
            <a:off x="4591426" y="5599799"/>
            <a:ext cx="1287645" cy="810579"/>
          </a:xfrm>
          <a:prstGeom prst="rect">
            <a:avLst/>
          </a:prstGeom>
          <a:solidFill>
            <a:srgbClr val="11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108000" rIns="108000" bIns="108000" rtlCol="0" anchor="ctr" anchorCtr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F9F7F7"/>
                </a:solidFill>
                <a:effectLst/>
                <a:latin typeface="Taipei Sans TC Beta" pitchFamily="2" charset="-120"/>
                <a:ea typeface="Taipei Sans TC Beta" pitchFamily="2" charset="-120"/>
              </a:rPr>
              <a:t>Class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F9F7F7"/>
                </a:solidFill>
                <a:effectLst/>
                <a:latin typeface="Taipei Sans TC Beta" pitchFamily="2" charset="-120"/>
                <a:ea typeface="Taipei Sans TC Beta" pitchFamily="2" charset="-120"/>
              </a:rPr>
              <a:t>Linear 2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1B70947-CA3A-89D1-A42A-A26DCC77B93D}"/>
              </a:ext>
            </a:extLst>
          </p:cNvPr>
          <p:cNvSpPr/>
          <p:nvPr/>
        </p:nvSpPr>
        <p:spPr>
          <a:xfrm>
            <a:off x="4591426" y="4123024"/>
            <a:ext cx="1287645" cy="810579"/>
          </a:xfrm>
          <a:prstGeom prst="rect">
            <a:avLst/>
          </a:prstGeom>
          <a:solidFill>
            <a:srgbClr val="11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08000" tIns="108000" rIns="108000" bIns="108000" rtlCol="0" anchor="ctr" anchorCtr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F9F7F7"/>
                </a:solidFill>
                <a:effectLst/>
                <a:latin typeface="Taipei Sans TC Beta" pitchFamily="2" charset="-120"/>
                <a:ea typeface="Taipei Sans TC Beta" pitchFamily="2" charset="-120"/>
              </a:rPr>
              <a:t>Reg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F9F7F7"/>
                </a:solidFill>
                <a:effectLst/>
                <a:latin typeface="Taipei Sans TC Beta" pitchFamily="2" charset="-120"/>
                <a:ea typeface="Taipei Sans TC Beta" pitchFamily="2" charset="-120"/>
              </a:rPr>
              <a:t>Linear 2</a:t>
            </a:r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6FC98338-227D-A97F-E0FF-0A8B7E1FC8FB}"/>
              </a:ext>
            </a:extLst>
          </p:cNvPr>
          <p:cNvCxnSpPr>
            <a:cxnSpLocks/>
          </p:cNvCxnSpPr>
          <p:nvPr/>
        </p:nvCxnSpPr>
        <p:spPr>
          <a:xfrm>
            <a:off x="6102803" y="5072595"/>
            <a:ext cx="250902" cy="0"/>
          </a:xfrm>
          <a:prstGeom prst="straightConnector1">
            <a:avLst/>
          </a:prstGeom>
          <a:ln w="38100">
            <a:solidFill>
              <a:srgbClr val="112D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426D7A67-4B1E-9CEB-4240-190F8671A6C9}"/>
              </a:ext>
            </a:extLst>
          </p:cNvPr>
          <p:cNvCxnSpPr>
            <a:cxnSpLocks/>
          </p:cNvCxnSpPr>
          <p:nvPr/>
        </p:nvCxnSpPr>
        <p:spPr>
          <a:xfrm>
            <a:off x="6102803" y="5442887"/>
            <a:ext cx="250902" cy="0"/>
          </a:xfrm>
          <a:prstGeom prst="straightConnector1">
            <a:avLst/>
          </a:prstGeom>
          <a:ln w="38100">
            <a:solidFill>
              <a:srgbClr val="112D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49610BEE-D78D-F0EC-B3D9-CC4E4FE4EC4D}"/>
              </a:ext>
            </a:extLst>
          </p:cNvPr>
          <p:cNvCxnSpPr>
            <a:cxnSpLocks/>
          </p:cNvCxnSpPr>
          <p:nvPr/>
        </p:nvCxnSpPr>
        <p:spPr>
          <a:xfrm>
            <a:off x="7642107" y="5470573"/>
            <a:ext cx="551053" cy="532549"/>
          </a:xfrm>
          <a:prstGeom prst="bentConnector3">
            <a:avLst/>
          </a:prstGeom>
          <a:ln w="38100">
            <a:solidFill>
              <a:srgbClr val="112D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61016"/>
      </p:ext>
    </p:extLst>
  </p:cSld>
  <p:clrMapOvr>
    <a:masterClrMapping/>
  </p:clrMapOvr>
</p:sld>
</file>

<file path=ppt/theme/theme1.xml><?xml version="1.0" encoding="utf-8"?>
<a:theme xmlns:a="http://schemas.openxmlformats.org/drawingml/2006/main" name="1_自訂設計">
  <a:themeElements>
    <a:clrScheme name="資芽">
      <a:dk1>
        <a:srgbClr val="112D4E"/>
      </a:dk1>
      <a:lt1>
        <a:srgbClr val="F9F7F7"/>
      </a:lt1>
      <a:dk2>
        <a:srgbClr val="3F72AF"/>
      </a:dk2>
      <a:lt2>
        <a:srgbClr val="DBE2EF"/>
      </a:lt2>
      <a:accent1>
        <a:srgbClr val="3F72AF"/>
      </a:accent1>
      <a:accent2>
        <a:srgbClr val="DBE2EF"/>
      </a:accent2>
      <a:accent3>
        <a:srgbClr val="112D4E"/>
      </a:accent3>
      <a:accent4>
        <a:srgbClr val="F9F7F7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F72AF"/>
        </a:solidFill>
        <a:ln>
          <a:noFill/>
        </a:ln>
      </a:spPr>
      <a:bodyPr wrap="none" lIns="360000" tIns="360000" rIns="360000" bIns="360000" rtlCol="0" anchor="t" anchorCtr="0">
        <a:spAutoFit/>
      </a:bodyPr>
      <a:lstStyle>
        <a:defPPr algn="l">
          <a:spcBef>
            <a:spcPts val="300"/>
          </a:spcBef>
          <a:defRPr b="1" dirty="0">
            <a:solidFill>
              <a:srgbClr val="ABB2BF"/>
            </a:solidFill>
            <a:effectLst/>
            <a:latin typeface="Taipei Sans TC Beta" pitchFamily="2" charset="-120"/>
            <a:ea typeface="Taipei Sans TC Beta" pitchFamily="2" charset="-12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2"/>
        </a:solidFill>
      </a:spPr>
      <a:bodyPr vert="horz" wrap="none" lIns="91440" tIns="45720" rIns="91440" bIns="45720" rtlCol="0" anchor="ctr" anchorCtr="0">
        <a:spAutoFit/>
      </a:bodyPr>
      <a:lstStyle>
        <a:defPPr algn="ctr">
          <a:lnSpc>
            <a:spcPct val="10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訂設計">
  <a:themeElements>
    <a:clrScheme name="資芽">
      <a:dk1>
        <a:srgbClr val="112D4E"/>
      </a:dk1>
      <a:lt1>
        <a:srgbClr val="F9F7F7"/>
      </a:lt1>
      <a:dk2>
        <a:srgbClr val="3F72AF"/>
      </a:dk2>
      <a:lt2>
        <a:srgbClr val="DBE2EF"/>
      </a:lt2>
      <a:accent1>
        <a:srgbClr val="3F72AF"/>
      </a:accent1>
      <a:accent2>
        <a:srgbClr val="DBE2EF"/>
      </a:accent2>
      <a:accent3>
        <a:srgbClr val="112D4E"/>
      </a:accent3>
      <a:accent4>
        <a:srgbClr val="F9F7F7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82C34"/>
        </a:solidFill>
      </a:spPr>
      <a:bodyPr wrap="none" lIns="360000" tIns="360000" rIns="360000" bIns="360000" rtlCol="0" anchor="t" anchorCtr="0">
        <a:spAutoFit/>
      </a:bodyPr>
      <a:lstStyle>
        <a:defPPr algn="l">
          <a:spcBef>
            <a:spcPts val="300"/>
          </a:spcBef>
          <a:defRPr b="0" dirty="0" smtClean="0">
            <a:solidFill>
              <a:srgbClr val="ABB2BF"/>
            </a:solidFill>
            <a:effectLst/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defRPr sz="13800" b="1" dirty="0" smtClean="0">
            <a:solidFill>
              <a:srgbClr val="FFFFFF"/>
            </a:solidFill>
            <a:latin typeface="Britannic Bold" panose="020B0903060703020204" pitchFamily="34" charset="0"/>
            <a:ea typeface="Taipei Sans TC Beta" pitchFamily="2" charset="-120"/>
            <a:cs typeface="Aharoni" panose="02010803020104030203" pitchFamily="2" charset="-79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訂設計">
  <a:themeElements>
    <a:clrScheme name="資芽">
      <a:dk1>
        <a:srgbClr val="112D4E"/>
      </a:dk1>
      <a:lt1>
        <a:srgbClr val="F9F7F7"/>
      </a:lt1>
      <a:dk2>
        <a:srgbClr val="3F72AF"/>
      </a:dk2>
      <a:lt2>
        <a:srgbClr val="DBE2EF"/>
      </a:lt2>
      <a:accent1>
        <a:srgbClr val="3F72AF"/>
      </a:accent1>
      <a:accent2>
        <a:srgbClr val="DBE2EF"/>
      </a:accent2>
      <a:accent3>
        <a:srgbClr val="112D4E"/>
      </a:accent3>
      <a:accent4>
        <a:srgbClr val="F9F7F7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2"/>
        </a:solidFill>
      </a:spPr>
      <a:bodyPr vert="horz" lIns="91440" tIns="45720" rIns="91440" bIns="45720" rtlCol="0" anchor="ctr" anchorCtr="0">
        <a:noAutofit/>
      </a:bodyPr>
      <a:lstStyle>
        <a:defPPr algn="ctr">
          <a:lnSpc>
            <a:spcPct val="100000"/>
          </a:lnSpc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訂設計">
  <a:themeElements>
    <a:clrScheme name="資芽">
      <a:dk1>
        <a:srgbClr val="112D4E"/>
      </a:dk1>
      <a:lt1>
        <a:srgbClr val="F9F7F7"/>
      </a:lt1>
      <a:dk2>
        <a:srgbClr val="3F72AF"/>
      </a:dk2>
      <a:lt2>
        <a:srgbClr val="DBE2EF"/>
      </a:lt2>
      <a:accent1>
        <a:srgbClr val="3F72AF"/>
      </a:accent1>
      <a:accent2>
        <a:srgbClr val="DBE2EF"/>
      </a:accent2>
      <a:accent3>
        <a:srgbClr val="112D4E"/>
      </a:accent3>
      <a:accent4>
        <a:srgbClr val="F9F7F7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82C34"/>
        </a:solidFill>
      </a:spPr>
      <a:bodyPr wrap="none" lIns="360000" tIns="360000" rIns="360000" bIns="360000" rtlCol="0" anchor="t" anchorCtr="0">
        <a:spAutoFit/>
      </a:bodyPr>
      <a:lstStyle>
        <a:defPPr algn="l">
          <a:spcBef>
            <a:spcPts val="300"/>
          </a:spcBef>
          <a:defRPr b="0" dirty="0" smtClean="0">
            <a:solidFill>
              <a:srgbClr val="ABB2BF"/>
            </a:solidFill>
            <a:effectLst/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defRPr sz="13800" b="1" dirty="0" smtClean="0">
            <a:solidFill>
              <a:srgbClr val="FFFFFF"/>
            </a:solidFill>
            <a:latin typeface="Britannic Bold" panose="020B0903060703020204" pitchFamily="34" charset="0"/>
            <a:ea typeface="Taipei Sans TC Beta" pitchFamily="2" charset="-120"/>
            <a:cs typeface="Aharoni" panose="02010803020104030203" pitchFamily="2" charset="-79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訂設計">
  <a:themeElements>
    <a:clrScheme name="資芽">
      <a:dk1>
        <a:srgbClr val="112D4E"/>
      </a:dk1>
      <a:lt1>
        <a:srgbClr val="F9F7F7"/>
      </a:lt1>
      <a:dk2>
        <a:srgbClr val="3F72AF"/>
      </a:dk2>
      <a:lt2>
        <a:srgbClr val="DBE2EF"/>
      </a:lt2>
      <a:accent1>
        <a:srgbClr val="3F72AF"/>
      </a:accent1>
      <a:accent2>
        <a:srgbClr val="DBE2EF"/>
      </a:accent2>
      <a:accent3>
        <a:srgbClr val="112D4E"/>
      </a:accent3>
      <a:accent4>
        <a:srgbClr val="F9F7F7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defRPr sz="13800" b="1" dirty="0" smtClean="0">
            <a:solidFill>
              <a:srgbClr val="FFFFFF"/>
            </a:solidFill>
            <a:latin typeface="Britannic Bold" panose="020B0903060703020204" pitchFamily="34" charset="0"/>
            <a:ea typeface="Taipei Sans TC Beta" pitchFamily="2" charset="-120"/>
            <a:cs typeface="Aharoni" panose="02010803020104030203" pitchFamily="2" charset="-79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3431</TotalTime>
  <Words>50</Words>
  <Application>Microsoft Office PowerPoint</Application>
  <PresentationFormat>寬螢幕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1</vt:i4>
      </vt:variant>
    </vt:vector>
  </HeadingPairs>
  <TitlesOfParts>
    <vt:vector size="11" baseType="lpstr">
      <vt:lpstr>Taipei Sans TC Beta</vt:lpstr>
      <vt:lpstr>Aharoni</vt:lpstr>
      <vt:lpstr>Arial</vt:lpstr>
      <vt:lpstr>Calibri</vt:lpstr>
      <vt:lpstr>Consolas</vt:lpstr>
      <vt:lpstr>1_自訂設計</vt:lpstr>
      <vt:lpstr>2_自訂設計</vt:lpstr>
      <vt:lpstr>1_自訂設計</vt:lpstr>
      <vt:lpstr>1_自訂設計</vt:lpstr>
      <vt:lpstr>1_自訂設計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資訊之芽 Python 語法班　2022竹區</dc:title>
  <dc:creator>施淙綸</dc:creator>
  <cp:lastModifiedBy>施淙綸</cp:lastModifiedBy>
  <cp:revision>9</cp:revision>
  <dcterms:created xsi:type="dcterms:W3CDTF">2022-05-24T03:43:07Z</dcterms:created>
  <dcterms:modified xsi:type="dcterms:W3CDTF">2024-11-20T11:28:35Z</dcterms:modified>
</cp:coreProperties>
</file>