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WUJI, CHARLOTTE (Student)" userId="5e612cf7-66c6-40c4-82aa-68028d4daa81" providerId="ADAL" clId="{1B7F1F1D-A42B-42DE-927A-27B3A2DECAB4}"/>
    <pc:docChg chg="custSel addSld modSld">
      <pc:chgData name="IWUJI, CHARLOTTE (Student)" userId="5e612cf7-66c6-40c4-82aa-68028d4daa81" providerId="ADAL" clId="{1B7F1F1D-A42B-42DE-927A-27B3A2DECAB4}" dt="2024-10-11T23:26:17.305" v="507" actId="20577"/>
      <pc:docMkLst>
        <pc:docMk/>
      </pc:docMkLst>
      <pc:sldChg chg="addSp modSp mod setBg">
        <pc:chgData name="IWUJI, CHARLOTTE (Student)" userId="5e612cf7-66c6-40c4-82aa-68028d4daa81" providerId="ADAL" clId="{1B7F1F1D-A42B-42DE-927A-27B3A2DECAB4}" dt="2024-10-11T11:32:28.053" v="2" actId="26606"/>
        <pc:sldMkLst>
          <pc:docMk/>
          <pc:sldMk cId="1934114548" sldId="256"/>
        </pc:sldMkLst>
        <pc:spChg chg="mod ord">
          <ac:chgData name="IWUJI, CHARLOTTE (Student)" userId="5e612cf7-66c6-40c4-82aa-68028d4daa81" providerId="ADAL" clId="{1B7F1F1D-A42B-42DE-927A-27B3A2DECAB4}" dt="2024-10-11T11:32:28.053" v="2" actId="26606"/>
          <ac:spMkLst>
            <pc:docMk/>
            <pc:sldMk cId="1934114548" sldId="256"/>
            <ac:spMk id="3" creationId="{3295A38D-5558-4D77-F51C-BA54308EF423}"/>
          </ac:spMkLst>
        </pc:spChg>
        <pc:spChg chg="mod">
          <ac:chgData name="IWUJI, CHARLOTTE (Student)" userId="5e612cf7-66c6-40c4-82aa-68028d4daa81" providerId="ADAL" clId="{1B7F1F1D-A42B-42DE-927A-27B3A2DECAB4}" dt="2024-10-11T11:32:28.053" v="2" actId="26606"/>
          <ac:spMkLst>
            <pc:docMk/>
            <pc:sldMk cId="1934114548" sldId="256"/>
            <ac:spMk id="4" creationId="{73A97378-10A0-0355-78AB-A58F7C327BBD}"/>
          </ac:spMkLst>
        </pc:spChg>
        <pc:spChg chg="add">
          <ac:chgData name="IWUJI, CHARLOTTE (Student)" userId="5e612cf7-66c6-40c4-82aa-68028d4daa81" providerId="ADAL" clId="{1B7F1F1D-A42B-42DE-927A-27B3A2DECAB4}" dt="2024-10-11T11:32:28.053" v="2" actId="26606"/>
          <ac:spMkLst>
            <pc:docMk/>
            <pc:sldMk cId="1934114548" sldId="256"/>
            <ac:spMk id="9" creationId="{1A3C89F8-0D2F-47FF-B903-151248265F47}"/>
          </ac:spMkLst>
        </pc:spChg>
        <pc:spChg chg="add">
          <ac:chgData name="IWUJI, CHARLOTTE (Student)" userId="5e612cf7-66c6-40c4-82aa-68028d4daa81" providerId="ADAL" clId="{1B7F1F1D-A42B-42DE-927A-27B3A2DECAB4}" dt="2024-10-11T11:32:28.053" v="2" actId="26606"/>
          <ac:spMkLst>
            <pc:docMk/>
            <pc:sldMk cId="1934114548" sldId="256"/>
            <ac:spMk id="11" creationId="{C5CB530E-515E-412C-9DF1-5F8FFBD6F383}"/>
          </ac:spMkLst>
        </pc:spChg>
        <pc:spChg chg="add">
          <ac:chgData name="IWUJI, CHARLOTTE (Student)" userId="5e612cf7-66c6-40c4-82aa-68028d4daa81" providerId="ADAL" clId="{1B7F1F1D-A42B-42DE-927A-27B3A2DECAB4}" dt="2024-10-11T11:32:28.053" v="2" actId="26606"/>
          <ac:spMkLst>
            <pc:docMk/>
            <pc:sldMk cId="1934114548" sldId="256"/>
            <ac:spMk id="13" creationId="{712D4376-A578-4FF1-94FC-245E7A6A489F}"/>
          </ac:spMkLst>
        </pc:spChg>
        <pc:spChg chg="add">
          <ac:chgData name="IWUJI, CHARLOTTE (Student)" userId="5e612cf7-66c6-40c4-82aa-68028d4daa81" providerId="ADAL" clId="{1B7F1F1D-A42B-42DE-927A-27B3A2DECAB4}" dt="2024-10-11T11:32:28.053" v="2" actId="26606"/>
          <ac:spMkLst>
            <pc:docMk/>
            <pc:sldMk cId="1934114548" sldId="256"/>
            <ac:spMk id="15" creationId="{AEA7509D-F04F-40CB-A0B3-EEF16499CC9F}"/>
          </ac:spMkLst>
        </pc:spChg>
        <pc:spChg chg="add">
          <ac:chgData name="IWUJI, CHARLOTTE (Student)" userId="5e612cf7-66c6-40c4-82aa-68028d4daa81" providerId="ADAL" clId="{1B7F1F1D-A42B-42DE-927A-27B3A2DECAB4}" dt="2024-10-11T11:32:28.053" v="2" actId="26606"/>
          <ac:spMkLst>
            <pc:docMk/>
            <pc:sldMk cId="1934114548" sldId="256"/>
            <ac:spMk id="19" creationId="{508BEF50-7B1E-49A4-BC19-5F4F1D755E64}"/>
          </ac:spMkLst>
        </pc:spChg>
        <pc:spChg chg="add">
          <ac:chgData name="IWUJI, CHARLOTTE (Student)" userId="5e612cf7-66c6-40c4-82aa-68028d4daa81" providerId="ADAL" clId="{1B7F1F1D-A42B-42DE-927A-27B3A2DECAB4}" dt="2024-10-11T11:32:28.053" v="2" actId="26606"/>
          <ac:spMkLst>
            <pc:docMk/>
            <pc:sldMk cId="1934114548" sldId="256"/>
            <ac:spMk id="21" creationId="{3FBAD350-5664-4811-A208-657FB882D350}"/>
          </ac:spMkLst>
        </pc:spChg>
        <pc:spChg chg="add">
          <ac:chgData name="IWUJI, CHARLOTTE (Student)" userId="5e612cf7-66c6-40c4-82aa-68028d4daa81" providerId="ADAL" clId="{1B7F1F1D-A42B-42DE-927A-27B3A2DECAB4}" dt="2024-10-11T11:32:28.053" v="2" actId="26606"/>
          <ac:spMkLst>
            <pc:docMk/>
            <pc:sldMk cId="1934114548" sldId="256"/>
            <ac:spMk id="23" creationId="{C39ADB8F-D187-49D7-BDCF-C1B6DC727068}"/>
          </ac:spMkLst>
        </pc:spChg>
        <pc:cxnChg chg="add">
          <ac:chgData name="IWUJI, CHARLOTTE (Student)" userId="5e612cf7-66c6-40c4-82aa-68028d4daa81" providerId="ADAL" clId="{1B7F1F1D-A42B-42DE-927A-27B3A2DECAB4}" dt="2024-10-11T11:32:28.053" v="2" actId="26606"/>
          <ac:cxnSpMkLst>
            <pc:docMk/>
            <pc:sldMk cId="1934114548" sldId="256"/>
            <ac:cxnSpMk id="17" creationId="{56020367-4FD5-4596-8E10-C5F095CD8DBF}"/>
          </ac:cxnSpMkLst>
        </pc:cxnChg>
      </pc:sldChg>
      <pc:sldChg chg="addSp modSp mod setBg">
        <pc:chgData name="IWUJI, CHARLOTTE (Student)" userId="5e612cf7-66c6-40c4-82aa-68028d4daa81" providerId="ADAL" clId="{1B7F1F1D-A42B-42DE-927A-27B3A2DECAB4}" dt="2024-10-11T23:22:51.702" v="459" actId="20577"/>
        <pc:sldMkLst>
          <pc:docMk/>
          <pc:sldMk cId="2156978700" sldId="257"/>
        </pc:sldMkLst>
        <pc:spChg chg="mod">
          <ac:chgData name="IWUJI, CHARLOTTE (Student)" userId="5e612cf7-66c6-40c4-82aa-68028d4daa81" providerId="ADAL" clId="{1B7F1F1D-A42B-42DE-927A-27B3A2DECAB4}" dt="2024-10-11T11:37:51.065" v="42" actId="26606"/>
          <ac:spMkLst>
            <pc:docMk/>
            <pc:sldMk cId="2156978700" sldId="257"/>
            <ac:spMk id="2" creationId="{F1055603-CCB1-954E-1D65-D9FFF32E418D}"/>
          </ac:spMkLst>
        </pc:spChg>
        <pc:spChg chg="mod">
          <ac:chgData name="IWUJI, CHARLOTTE (Student)" userId="5e612cf7-66c6-40c4-82aa-68028d4daa81" providerId="ADAL" clId="{1B7F1F1D-A42B-42DE-927A-27B3A2DECAB4}" dt="2024-10-11T23:22:51.702" v="459" actId="20577"/>
          <ac:spMkLst>
            <pc:docMk/>
            <pc:sldMk cId="2156978700" sldId="257"/>
            <ac:spMk id="3" creationId="{A97AB3D2-7973-878D-102A-68C44633BA4C}"/>
          </ac:spMkLst>
        </pc:spChg>
        <pc:spChg chg="add">
          <ac:chgData name="IWUJI, CHARLOTTE (Student)" userId="5e612cf7-66c6-40c4-82aa-68028d4daa81" providerId="ADAL" clId="{1B7F1F1D-A42B-42DE-927A-27B3A2DECAB4}" dt="2024-10-11T11:37:51.065" v="42" actId="26606"/>
          <ac:spMkLst>
            <pc:docMk/>
            <pc:sldMk cId="2156978700" sldId="257"/>
            <ac:spMk id="8" creationId="{327D73B4-9F5C-4A64-A179-51B9500CB8B5}"/>
          </ac:spMkLst>
        </pc:spChg>
        <pc:spChg chg="add">
          <ac:chgData name="IWUJI, CHARLOTTE (Student)" userId="5e612cf7-66c6-40c4-82aa-68028d4daa81" providerId="ADAL" clId="{1B7F1F1D-A42B-42DE-927A-27B3A2DECAB4}" dt="2024-10-11T11:37:51.065" v="42" actId="26606"/>
          <ac:spMkLst>
            <pc:docMk/>
            <pc:sldMk cId="2156978700" sldId="257"/>
            <ac:spMk id="10" creationId="{C1F06963-6374-4B48-844F-071A9BAAAE02}"/>
          </ac:spMkLst>
        </pc:spChg>
        <pc:spChg chg="add">
          <ac:chgData name="IWUJI, CHARLOTTE (Student)" userId="5e612cf7-66c6-40c4-82aa-68028d4daa81" providerId="ADAL" clId="{1B7F1F1D-A42B-42DE-927A-27B3A2DECAB4}" dt="2024-10-11T11:37:51.065" v="42" actId="26606"/>
          <ac:spMkLst>
            <pc:docMk/>
            <pc:sldMk cId="2156978700" sldId="257"/>
            <ac:spMk id="12" creationId="{6CB927A4-E432-4310-9CD5-E89FF5063179}"/>
          </ac:spMkLst>
        </pc:spChg>
        <pc:spChg chg="add">
          <ac:chgData name="IWUJI, CHARLOTTE (Student)" userId="5e612cf7-66c6-40c4-82aa-68028d4daa81" providerId="ADAL" clId="{1B7F1F1D-A42B-42DE-927A-27B3A2DECAB4}" dt="2024-10-11T11:37:51.065" v="42" actId="26606"/>
          <ac:spMkLst>
            <pc:docMk/>
            <pc:sldMk cId="2156978700" sldId="257"/>
            <ac:spMk id="14" creationId="{1453BF6C-B012-48B7-B4E8-6D7AC7C27D02}"/>
          </ac:spMkLst>
        </pc:spChg>
        <pc:spChg chg="add">
          <ac:chgData name="IWUJI, CHARLOTTE (Student)" userId="5e612cf7-66c6-40c4-82aa-68028d4daa81" providerId="ADAL" clId="{1B7F1F1D-A42B-42DE-927A-27B3A2DECAB4}" dt="2024-10-11T11:37:51.065" v="42" actId="26606"/>
          <ac:spMkLst>
            <pc:docMk/>
            <pc:sldMk cId="2156978700" sldId="257"/>
            <ac:spMk id="16" creationId="{E3020543-B24B-4EC4-8FFC-8DD88EEA91A8}"/>
          </ac:spMkLst>
        </pc:spChg>
        <pc:cxnChg chg="add">
          <ac:chgData name="IWUJI, CHARLOTTE (Student)" userId="5e612cf7-66c6-40c4-82aa-68028d4daa81" providerId="ADAL" clId="{1B7F1F1D-A42B-42DE-927A-27B3A2DECAB4}" dt="2024-10-11T11:37:51.065" v="42" actId="26606"/>
          <ac:cxnSpMkLst>
            <pc:docMk/>
            <pc:sldMk cId="2156978700" sldId="257"/>
            <ac:cxnSpMk id="18" creationId="{C49DA8F6-BCC1-4447-B54C-57856834B94B}"/>
          </ac:cxnSpMkLst>
        </pc:cxnChg>
      </pc:sldChg>
      <pc:sldChg chg="modSp mod">
        <pc:chgData name="IWUJI, CHARLOTTE (Student)" userId="5e612cf7-66c6-40c4-82aa-68028d4daa81" providerId="ADAL" clId="{1B7F1F1D-A42B-42DE-927A-27B3A2DECAB4}" dt="2024-10-11T23:25:20.481" v="502" actId="113"/>
        <pc:sldMkLst>
          <pc:docMk/>
          <pc:sldMk cId="2602460470" sldId="258"/>
        </pc:sldMkLst>
        <pc:spChg chg="mod">
          <ac:chgData name="IWUJI, CHARLOTTE (Student)" userId="5e612cf7-66c6-40c4-82aa-68028d4daa81" providerId="ADAL" clId="{1B7F1F1D-A42B-42DE-927A-27B3A2DECAB4}" dt="2024-10-11T22:52:42.298" v="113" actId="20577"/>
          <ac:spMkLst>
            <pc:docMk/>
            <pc:sldMk cId="2602460470" sldId="258"/>
            <ac:spMk id="2" creationId="{C6F4A6F1-D9D7-30B4-1078-B269F77CA8AA}"/>
          </ac:spMkLst>
        </pc:spChg>
        <pc:spChg chg="mod">
          <ac:chgData name="IWUJI, CHARLOTTE (Student)" userId="5e612cf7-66c6-40c4-82aa-68028d4daa81" providerId="ADAL" clId="{1B7F1F1D-A42B-42DE-927A-27B3A2DECAB4}" dt="2024-10-11T23:25:20.481" v="502" actId="113"/>
          <ac:spMkLst>
            <pc:docMk/>
            <pc:sldMk cId="2602460470" sldId="258"/>
            <ac:spMk id="3" creationId="{C98B461F-A59D-EC99-5D35-E7B563734480}"/>
          </ac:spMkLst>
        </pc:spChg>
      </pc:sldChg>
      <pc:sldChg chg="modSp mod">
        <pc:chgData name="IWUJI, CHARLOTTE (Student)" userId="5e612cf7-66c6-40c4-82aa-68028d4daa81" providerId="ADAL" clId="{1B7F1F1D-A42B-42DE-927A-27B3A2DECAB4}" dt="2024-10-11T23:26:17.305" v="507" actId="20577"/>
        <pc:sldMkLst>
          <pc:docMk/>
          <pc:sldMk cId="737689060" sldId="259"/>
        </pc:sldMkLst>
        <pc:spChg chg="mod">
          <ac:chgData name="IWUJI, CHARLOTTE (Student)" userId="5e612cf7-66c6-40c4-82aa-68028d4daa81" providerId="ADAL" clId="{1B7F1F1D-A42B-42DE-927A-27B3A2DECAB4}" dt="2024-10-11T23:26:17.305" v="507" actId="20577"/>
          <ac:spMkLst>
            <pc:docMk/>
            <pc:sldMk cId="737689060" sldId="259"/>
            <ac:spMk id="2" creationId="{F5B1BAF1-4C50-C0F5-AC3B-87667D04A704}"/>
          </ac:spMkLst>
        </pc:spChg>
        <pc:spChg chg="mod">
          <ac:chgData name="IWUJI, CHARLOTTE (Student)" userId="5e612cf7-66c6-40c4-82aa-68028d4daa81" providerId="ADAL" clId="{1B7F1F1D-A42B-42DE-927A-27B3A2DECAB4}" dt="2024-10-11T23:13:52.913" v="297" actId="20577"/>
          <ac:spMkLst>
            <pc:docMk/>
            <pc:sldMk cId="737689060" sldId="259"/>
            <ac:spMk id="3" creationId="{BAF51CB6-E711-AED7-EB20-EFCA537A0E3A}"/>
          </ac:spMkLst>
        </pc:spChg>
      </pc:sldChg>
      <pc:sldChg chg="modSp mod">
        <pc:chgData name="IWUJI, CHARLOTTE (Student)" userId="5e612cf7-66c6-40c4-82aa-68028d4daa81" providerId="ADAL" clId="{1B7F1F1D-A42B-42DE-927A-27B3A2DECAB4}" dt="2024-10-11T23:18:41.694" v="319" actId="5793"/>
        <pc:sldMkLst>
          <pc:docMk/>
          <pc:sldMk cId="3750340264" sldId="260"/>
        </pc:sldMkLst>
        <pc:spChg chg="mod">
          <ac:chgData name="IWUJI, CHARLOTTE (Student)" userId="5e612cf7-66c6-40c4-82aa-68028d4daa81" providerId="ADAL" clId="{1B7F1F1D-A42B-42DE-927A-27B3A2DECAB4}" dt="2024-10-11T23:18:17.862" v="315" actId="27636"/>
          <ac:spMkLst>
            <pc:docMk/>
            <pc:sldMk cId="3750340264" sldId="260"/>
            <ac:spMk id="2" creationId="{35B363B1-6965-8586-415E-AE3A2FED859F}"/>
          </ac:spMkLst>
        </pc:spChg>
        <pc:spChg chg="mod">
          <ac:chgData name="IWUJI, CHARLOTTE (Student)" userId="5e612cf7-66c6-40c4-82aa-68028d4daa81" providerId="ADAL" clId="{1B7F1F1D-A42B-42DE-927A-27B3A2DECAB4}" dt="2024-10-11T23:18:41.694" v="319" actId="5793"/>
          <ac:spMkLst>
            <pc:docMk/>
            <pc:sldMk cId="3750340264" sldId="260"/>
            <ac:spMk id="3" creationId="{72B9F02D-9E84-6145-5055-0402F7A2EE85}"/>
          </ac:spMkLst>
        </pc:spChg>
      </pc:sldChg>
      <pc:sldChg chg="modSp new mod">
        <pc:chgData name="IWUJI, CHARLOTTE (Student)" userId="5e612cf7-66c6-40c4-82aa-68028d4daa81" providerId="ADAL" clId="{1B7F1F1D-A42B-42DE-927A-27B3A2DECAB4}" dt="2024-10-11T23:20:31.351" v="325"/>
        <pc:sldMkLst>
          <pc:docMk/>
          <pc:sldMk cId="1715106533" sldId="261"/>
        </pc:sldMkLst>
        <pc:spChg chg="mod">
          <ac:chgData name="IWUJI, CHARLOTTE (Student)" userId="5e612cf7-66c6-40c4-82aa-68028d4daa81" providerId="ADAL" clId="{1B7F1F1D-A42B-42DE-927A-27B3A2DECAB4}" dt="2024-10-11T22:51:13.738" v="103" actId="20577"/>
          <ac:spMkLst>
            <pc:docMk/>
            <pc:sldMk cId="1715106533" sldId="261"/>
            <ac:spMk id="2" creationId="{759EC1BA-D323-60F4-E798-75AFEA7E5FA0}"/>
          </ac:spMkLst>
        </pc:spChg>
        <pc:spChg chg="mod">
          <ac:chgData name="IWUJI, CHARLOTTE (Student)" userId="5e612cf7-66c6-40c4-82aa-68028d4daa81" providerId="ADAL" clId="{1B7F1F1D-A42B-42DE-927A-27B3A2DECAB4}" dt="2024-10-11T23:20:31.351" v="325"/>
          <ac:spMkLst>
            <pc:docMk/>
            <pc:sldMk cId="1715106533" sldId="261"/>
            <ac:spMk id="3" creationId="{90561323-22DF-57B3-7F15-5F6FD5FB33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7387-80E7-EBF1-C561-C96501B14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52E09-3FFA-3509-2435-FBC96C340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3A41E-9DFE-14AE-ECCD-FB9188EC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FC4F-64FE-4EB6-87D8-8552DD02072A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62D31-13B4-19BC-B22F-95A363CC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248D3-F5F4-DF55-3E3C-4FE1F692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10D0-A0BD-4A4A-9793-D9DEC8073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67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89E2-DFAB-B330-D4F2-C1EC90A2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618F3-6B11-4F3D-0EAF-EAEE18AEB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13B0A-BAC5-8DE9-7094-841D07BF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FC4F-64FE-4EB6-87D8-8552DD02072A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722A6-726C-B94E-BB81-DBF7F2DC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A07F9-ED8F-0FB4-4EA4-F56CF70C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10D0-A0BD-4A4A-9793-D9DEC8073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48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C84D1C-CB35-6422-BFF8-D24020B40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BFA95-3EDE-BE35-6CF2-2E19DB847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EFE35-EC03-8FD5-A85F-DE7BBAA3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FC4F-64FE-4EB6-87D8-8552DD02072A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9CDE3-99C6-EBA6-CBFD-6A738B08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EC56-79DA-378D-5F91-BD6B1403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10D0-A0BD-4A4A-9793-D9DEC8073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26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E3BE-1AB0-9A88-9D76-4E243925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C29DE-443E-93C2-EDF9-DF19EBD7C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936F9-B90B-2C7E-8FD8-EE61C2AD0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FC4F-64FE-4EB6-87D8-8552DD02072A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52E9B-12F4-319B-98F8-F94E39D8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F5FA8-1C21-C615-BE85-1BDE2286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10D0-A0BD-4A4A-9793-D9DEC8073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47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95A3-ADA6-26B4-E1F9-4C790A60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681D4-A721-B1A5-0B57-B7DDEF228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9070F-E68D-4DB3-E6DC-79B033D76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FC4F-64FE-4EB6-87D8-8552DD02072A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52F90-EA09-B88F-EB49-DD59E4CB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DFF6E-6ABF-242C-5C1B-C0C617E2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10D0-A0BD-4A4A-9793-D9DEC8073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87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9260-1B41-FA6D-6466-E4266F4D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27AA-A424-6CCC-C486-74C056FCB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9CD96-7084-8F23-6D22-00EA0C4FA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2F6AA-A2F2-F8CA-59F2-02B7D191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FC4F-64FE-4EB6-87D8-8552DD02072A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DA03D-40E3-0BA6-AFAA-4EB0264D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437F0-775A-5996-98AA-FE08F2E0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10D0-A0BD-4A4A-9793-D9DEC8073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76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16511-2562-908B-4087-50FAFC74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2AA5F-2369-041E-CCD1-A96B3FEAE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97658-BF24-3611-179D-E47B94DF8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BB400-099F-6C32-C869-75E2071E3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2F6070-95FE-59D1-E3E2-4205BD432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D7552-4E4A-C9B2-4230-D792C4C0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FC4F-64FE-4EB6-87D8-8552DD02072A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36DCF8-BD19-1EC1-BED0-328F6E9B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36D54-C461-2A02-0C25-6C9B5E70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10D0-A0BD-4A4A-9793-D9DEC8073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43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26BB-EC23-16BC-59A1-0C85978DE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15984-A672-414B-F1C0-73BCCFD8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FC4F-64FE-4EB6-87D8-8552DD02072A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A9E4B-4866-8DF5-9CA1-0640CFCB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80E77-C6AA-E906-A84C-2B5EABBB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10D0-A0BD-4A4A-9793-D9DEC8073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98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447B1F-C665-8DD6-F28B-1C128CFA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FC4F-64FE-4EB6-87D8-8552DD02072A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10EB09-7665-6A3E-B483-C0CDF651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9AE2A-7AF6-E70F-0C02-A1B36D5B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10D0-A0BD-4A4A-9793-D9DEC8073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07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42146-C6C0-EA16-63DE-5E511B6F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13297-FC1B-1F3A-BE84-54B301C34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BAA50-129A-4E6C-ADE8-B578AC97E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C7AE4-4CB5-4F90-B7B0-1F2D88BE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FC4F-64FE-4EB6-87D8-8552DD02072A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83FDC-9B20-ABD7-906B-E9BC9650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E7580-1342-5A97-7EE4-CD29095F7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10D0-A0BD-4A4A-9793-D9DEC8073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63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4E6F-BCA9-FAF4-1CAA-7F8CEC1E1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604C82-2E8C-C727-5E68-19D77BE14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091F0-34AC-1A26-66FC-5B27D3F24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C2838-7477-E72F-BCC1-E68EBF22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FC4F-64FE-4EB6-87D8-8552DD02072A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BA959-CCA1-0D85-CD40-4352A439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61652-61B7-E3BB-A98A-3C03984E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10D0-A0BD-4A4A-9793-D9DEC8073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35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50AC18-8BCA-17AB-BFFC-A99CAE81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5064E-4B9E-12D9-3C94-D103DF100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DBBF1-39BA-E6BD-D573-81A3A3786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4CFC4F-64FE-4EB6-87D8-8552DD02072A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09692-80B4-0C22-8F7F-2BC1945A2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74948-F4C1-C9F9-8B66-9E8838947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D210D0-A0BD-4A4A-9793-D9DEC8073A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14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55/2021/883781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A97378-10A0-0355-78AB-A58F7C327BBD}"/>
              </a:ext>
            </a:extLst>
          </p:cNvPr>
          <p:cNvSpPr txBox="1">
            <a:spLocks/>
          </p:cNvSpPr>
          <p:nvPr/>
        </p:nvSpPr>
        <p:spPr>
          <a:xfrm>
            <a:off x="1449186" y="2443745"/>
            <a:ext cx="8483708" cy="326870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600" kern="1200" cap="none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Integrative Machine Learning and Differential Expression for Liver Cancer Diagnosis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A9260-1390-5722-3F9C-6CE8980F583F}"/>
              </a:ext>
            </a:extLst>
          </p:cNvPr>
          <p:cNvSpPr txBox="1"/>
          <p:nvPr/>
        </p:nvSpPr>
        <p:spPr>
          <a:xfrm>
            <a:off x="4286886" y="61012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b="1" dirty="0">
                <a:solidFill>
                  <a:schemeClr val="bg1"/>
                </a:solidFill>
              </a:rPr>
              <a:t>12</a:t>
            </a:r>
            <a:r>
              <a:rPr lang="en-US" sz="1800" b="1" baseline="30000" dirty="0">
                <a:solidFill>
                  <a:schemeClr val="bg1"/>
                </a:solidFill>
              </a:rPr>
              <a:t>th</a:t>
            </a:r>
            <a:r>
              <a:rPr lang="en-US" sz="1800" b="1" dirty="0">
                <a:solidFill>
                  <a:schemeClr val="bg1"/>
                </a:solidFill>
              </a:rPr>
              <a:t> October 2024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11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55603-CCB1-954E-1D65-D9FFF32E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My team members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093FDF-6432-08A8-2036-5FC73854562B}"/>
              </a:ext>
            </a:extLst>
          </p:cNvPr>
          <p:cNvGrpSpPr/>
          <p:nvPr/>
        </p:nvGrpSpPr>
        <p:grpSpPr>
          <a:xfrm>
            <a:off x="6739812" y="777589"/>
            <a:ext cx="4770532" cy="1324302"/>
            <a:chOff x="6241049" y="777589"/>
            <a:chExt cx="4770532" cy="132430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CCF4C08-2D7B-8CF3-98F6-6078AF011E2E}"/>
                </a:ext>
              </a:extLst>
            </p:cNvPr>
            <p:cNvGrpSpPr/>
            <p:nvPr/>
          </p:nvGrpSpPr>
          <p:grpSpPr>
            <a:xfrm>
              <a:off x="6270588" y="777589"/>
              <a:ext cx="4740993" cy="954001"/>
              <a:chOff x="6270588" y="777589"/>
              <a:chExt cx="4740993" cy="95400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92D66DD-7DF9-0594-0D16-AEB0F5308A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70588" y="777589"/>
                <a:ext cx="809455" cy="954001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CC547F7-7B23-4A2C-231C-15991BB51B31}"/>
                  </a:ext>
                </a:extLst>
              </p:cNvPr>
              <p:cNvSpPr txBox="1"/>
              <p:nvPr/>
            </p:nvSpPr>
            <p:spPr>
              <a:xfrm>
                <a:off x="7381721" y="997377"/>
                <a:ext cx="36298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1600" dirty="0">
                    <a:solidFill>
                      <a:schemeClr val="tx1">
                        <a:alpha val="80000"/>
                      </a:schemeClr>
                    </a:solidFill>
                  </a:rPr>
                  <a:t>* Pathway enrichment</a:t>
                </a: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tx1">
                        <a:alpha val="80000"/>
                      </a:schemeClr>
                    </a:solidFill>
                  </a:rPr>
                  <a:t>* Writing</a:t>
                </a:r>
                <a:endParaRPr lang="en-GB" sz="1600" dirty="0">
                  <a:solidFill>
                    <a:schemeClr val="tx1">
                      <a:alpha val="80000"/>
                    </a:schemeClr>
                  </a:solidFill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B1463B-4E07-62E7-2989-89B5E1E8FFF3}"/>
                </a:ext>
              </a:extLst>
            </p:cNvPr>
            <p:cNvSpPr txBox="1"/>
            <p:nvPr/>
          </p:nvSpPr>
          <p:spPr>
            <a:xfrm>
              <a:off x="6241049" y="1794114"/>
              <a:ext cx="11406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alpha val="80000"/>
                    </a:schemeClr>
                  </a:solidFill>
                </a:rPr>
                <a:t>Samuel</a:t>
              </a:r>
              <a:endParaRPr lang="en-US" sz="1400" b="1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1CE0416-EE6D-50F0-2321-B6823B0C021E}"/>
              </a:ext>
            </a:extLst>
          </p:cNvPr>
          <p:cNvGrpSpPr/>
          <p:nvPr/>
        </p:nvGrpSpPr>
        <p:grpSpPr>
          <a:xfrm>
            <a:off x="6686605" y="2380779"/>
            <a:ext cx="4446606" cy="1289618"/>
            <a:chOff x="6131060" y="2615623"/>
            <a:chExt cx="4596040" cy="129399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F543A3B-92BA-7C7D-3FDC-7D83B392C45A}"/>
                </a:ext>
              </a:extLst>
            </p:cNvPr>
            <p:cNvGrpSpPr/>
            <p:nvPr/>
          </p:nvGrpSpPr>
          <p:grpSpPr>
            <a:xfrm>
              <a:off x="6186058" y="2615623"/>
              <a:ext cx="4541042" cy="967349"/>
              <a:chOff x="5516452" y="552554"/>
              <a:chExt cx="4541042" cy="967349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57A6402C-DE25-91ED-FCB3-62EBA66443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16452" y="552554"/>
                <a:ext cx="958136" cy="967349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7AFF12-F5B5-B27C-66C1-EA6A8951A09C}"/>
                  </a:ext>
                </a:extLst>
              </p:cNvPr>
              <p:cNvSpPr txBox="1"/>
              <p:nvPr/>
            </p:nvSpPr>
            <p:spPr>
              <a:xfrm>
                <a:off x="6695457" y="617504"/>
                <a:ext cx="336203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alpha val="80000"/>
                      </a:schemeClr>
                    </a:solidFill>
                  </a:rPr>
                  <a:t>*Differential analysis	</a:t>
                </a:r>
              </a:p>
              <a:p>
                <a:r>
                  <a:rPr lang="en-US" sz="1600" dirty="0">
                    <a:solidFill>
                      <a:schemeClr val="tx1">
                        <a:alpha val="80000"/>
                      </a:schemeClr>
                    </a:solidFill>
                  </a:rPr>
                  <a:t>* Writing</a:t>
                </a:r>
                <a:endParaRPr lang="en-US" sz="1600" dirty="0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F4943CA-C9F8-D287-4BAA-8426A7D6B984}"/>
                </a:ext>
              </a:extLst>
            </p:cNvPr>
            <p:cNvSpPr txBox="1"/>
            <p:nvPr/>
          </p:nvSpPr>
          <p:spPr>
            <a:xfrm>
              <a:off x="6131060" y="3600793"/>
              <a:ext cx="1234003" cy="3088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alpha val="80000"/>
                    </a:schemeClr>
                  </a:solidFill>
                </a:rPr>
                <a:t>Charlotte</a:t>
              </a:r>
              <a:endParaRPr lang="en-US" sz="1400" b="1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D606DE1-DFFE-F3DC-07EA-4D852CB4315F}"/>
              </a:ext>
            </a:extLst>
          </p:cNvPr>
          <p:cNvGrpSpPr/>
          <p:nvPr/>
        </p:nvGrpSpPr>
        <p:grpSpPr>
          <a:xfrm>
            <a:off x="6729911" y="4183081"/>
            <a:ext cx="4715781" cy="1450708"/>
            <a:chOff x="6729911" y="4183081"/>
            <a:chExt cx="4715781" cy="145070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65AF4FF-E051-D030-665E-FA97B066AEA2}"/>
                </a:ext>
              </a:extLst>
            </p:cNvPr>
            <p:cNvGrpSpPr/>
            <p:nvPr/>
          </p:nvGrpSpPr>
          <p:grpSpPr>
            <a:xfrm>
              <a:off x="6729911" y="4412489"/>
              <a:ext cx="4715781" cy="1221300"/>
              <a:chOff x="6217717" y="4116624"/>
              <a:chExt cx="5602736" cy="1221300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890D21-FEC6-DB68-5B33-2294E19130CA}"/>
                  </a:ext>
                </a:extLst>
              </p:cNvPr>
              <p:cNvSpPr txBox="1"/>
              <p:nvPr/>
            </p:nvSpPr>
            <p:spPr>
              <a:xfrm>
                <a:off x="7827990" y="4116624"/>
                <a:ext cx="399246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1600" dirty="0">
                    <a:solidFill>
                      <a:schemeClr val="tx1">
                        <a:alpha val="80000"/>
                      </a:schemeClr>
                    </a:solidFill>
                  </a:rPr>
                  <a:t>* Data retrieval, preparation </a:t>
                </a: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tx1">
                        <a:alpha val="80000"/>
                      </a:schemeClr>
                    </a:solidFill>
                  </a:rPr>
                  <a:t>* Machine learning</a:t>
                </a: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tx1">
                        <a:alpha val="80000"/>
                      </a:schemeClr>
                    </a:solidFill>
                  </a:rPr>
                  <a:t>* Writing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03E5CE-87FE-73DB-91B1-11D41513B88A}"/>
                  </a:ext>
                </a:extLst>
              </p:cNvPr>
              <p:cNvSpPr txBox="1"/>
              <p:nvPr/>
            </p:nvSpPr>
            <p:spPr>
              <a:xfrm>
                <a:off x="6217717" y="5030147"/>
                <a:ext cx="123169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chemeClr val="tx1">
                        <a:alpha val="80000"/>
                      </a:schemeClr>
                    </a:solidFill>
                  </a:rPr>
                  <a:t>Chigozie</a:t>
                </a:r>
                <a:endParaRPr lang="en-US" sz="1400" b="1" dirty="0"/>
              </a:p>
            </p:txBody>
          </p:sp>
        </p:grp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6719468-92D1-9994-71C3-22F78BC11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9812" y="4183081"/>
              <a:ext cx="1016902" cy="10604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697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A6F1-D9D7-30B4-1078-B269F77C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71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Background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B461F-A59D-EC99-5D35-E7B563734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264024"/>
            <a:ext cx="10787743" cy="53340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Liver cancer ranks as the fourth main causes of cancer-related deaths globally [1]. </a:t>
            </a:r>
          </a:p>
          <a:p>
            <a:r>
              <a:rPr lang="en-US" dirty="0"/>
              <a:t>The most common is the Hepatocellular carcinoma (HCC).</a:t>
            </a:r>
          </a:p>
          <a:p>
            <a:r>
              <a:rPr lang="en-US" dirty="0"/>
              <a:t>Caused by genetic factors</a:t>
            </a:r>
          </a:p>
          <a:p>
            <a:r>
              <a:rPr lang="en-US" dirty="0"/>
              <a:t>Non-genetic risk factors such as Hepatitis B or C virus and lifestyle changes such as smoking, alcohol consumption</a:t>
            </a:r>
          </a:p>
          <a:p>
            <a:r>
              <a:rPr lang="en-US" dirty="0"/>
              <a:t>Causing gene mutations and uncontrolled cell growth.</a:t>
            </a:r>
          </a:p>
          <a:p>
            <a:r>
              <a:rPr lang="en-US" dirty="0"/>
              <a:t>Frequent driver gene alterations on cell cycle genes such as TERT, TP52, RB1, and PTEN genes [2]</a:t>
            </a:r>
          </a:p>
          <a:p>
            <a:r>
              <a:rPr lang="en-US" dirty="0"/>
              <a:t>Accurate cancer staging is vital for treatment, but traditional methods such as imaging and biopsy are invasive, costly, and may overlook molecular changes.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What’s interesting about the problem?</a:t>
            </a:r>
          </a:p>
          <a:p>
            <a:r>
              <a:rPr lang="en-US" dirty="0"/>
              <a:t>Gene expression profiling reveals the molecular landscape of cancer and combining it with machine learning enhances staging accuracy by identifying key molecular signatures of cancer progression.</a:t>
            </a:r>
            <a:r>
              <a:rPr lang="en-US" b="1" dirty="0"/>
              <a:t>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Why Integrate Machine Learning with Differential Expression?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Enhanced Accuracy</a:t>
            </a:r>
            <a:r>
              <a:rPr lang="en-US" dirty="0"/>
              <a:t>: Uncover complex patterns and interactions between genes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Predictive Modelling</a:t>
            </a:r>
            <a:r>
              <a:rPr lang="en-US" dirty="0"/>
              <a:t>: Predictive model to predict disease progression or treatment response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Biomarker Discovery</a:t>
            </a:r>
            <a:r>
              <a:rPr lang="en-US" dirty="0"/>
              <a:t>: Highlights crucial genes for early detection and targeted therapy.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Precision Medicine</a:t>
            </a:r>
            <a:r>
              <a:rPr lang="en-US" dirty="0"/>
              <a:t>: Enables personalized treatments for better patient outcomes.</a:t>
            </a:r>
          </a:p>
        </p:txBody>
      </p:sp>
    </p:spTree>
    <p:extLst>
      <p:ext uri="{BB962C8B-B14F-4D97-AF65-F5344CB8AC3E}">
        <p14:creationId xmlns:p14="http://schemas.microsoft.com/office/powerpoint/2010/main" val="260246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BAF1-4C50-C0F5-AC3B-87667D04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224" y="252575"/>
            <a:ext cx="10515600" cy="765772"/>
          </a:xfrm>
        </p:spPr>
        <p:txBody>
          <a:bodyPr/>
          <a:lstStyle/>
          <a:p>
            <a:r>
              <a:rPr lang="en-US" b="1" dirty="0"/>
              <a:t>Methodology</a:t>
            </a:r>
            <a:endParaRPr lang="en-GB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4210063-6EB2-9207-9523-EA3590413AAB}"/>
              </a:ext>
            </a:extLst>
          </p:cNvPr>
          <p:cNvSpPr/>
          <p:nvPr/>
        </p:nvSpPr>
        <p:spPr>
          <a:xfrm>
            <a:off x="4541520" y="1022759"/>
            <a:ext cx="1737360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Acquisition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726785C-A7AD-470A-521B-7E96B08308C2}"/>
              </a:ext>
            </a:extLst>
          </p:cNvPr>
          <p:cNvSpPr/>
          <p:nvPr/>
        </p:nvSpPr>
        <p:spPr>
          <a:xfrm rot="5400000">
            <a:off x="5244353" y="1921134"/>
            <a:ext cx="365760" cy="914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6FD7EC8-0245-98FF-BC26-4E87A6C26318}"/>
              </a:ext>
            </a:extLst>
          </p:cNvPr>
          <p:cNvSpPr/>
          <p:nvPr/>
        </p:nvSpPr>
        <p:spPr>
          <a:xfrm>
            <a:off x="4573796" y="2188985"/>
            <a:ext cx="1737360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Preparation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D77034-9066-03CD-9BA2-F29939000D09}"/>
              </a:ext>
            </a:extLst>
          </p:cNvPr>
          <p:cNvSpPr txBox="1"/>
          <p:nvPr/>
        </p:nvSpPr>
        <p:spPr>
          <a:xfrm>
            <a:off x="6319691" y="1116783"/>
            <a:ext cx="1425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Gene expression data from TCGA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8F7911-9BD4-4D16-D1E5-41456AACE733}"/>
              </a:ext>
            </a:extLst>
          </p:cNvPr>
          <p:cNvSpPr txBox="1"/>
          <p:nvPr/>
        </p:nvSpPr>
        <p:spPr>
          <a:xfrm>
            <a:off x="3188750" y="2001903"/>
            <a:ext cx="1389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Cleaning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Preprocessing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/>
              <a:t>Normalisation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Filtering</a:t>
            </a:r>
            <a:endParaRPr lang="en-US" sz="11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7E24B6D-0099-025B-7814-67263E4A3551}"/>
              </a:ext>
            </a:extLst>
          </p:cNvPr>
          <p:cNvSpPr/>
          <p:nvPr/>
        </p:nvSpPr>
        <p:spPr>
          <a:xfrm>
            <a:off x="2477843" y="2812394"/>
            <a:ext cx="1737360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Differential Gene Expression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42A46CF-7C99-FB1D-472D-182C338790BF}"/>
              </a:ext>
            </a:extLst>
          </p:cNvPr>
          <p:cNvSpPr/>
          <p:nvPr/>
        </p:nvSpPr>
        <p:spPr>
          <a:xfrm rot="7653933">
            <a:off x="4222381" y="2755739"/>
            <a:ext cx="365760" cy="914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75EF41-6733-1661-76F8-6854BA0ED5D5}"/>
              </a:ext>
            </a:extLst>
          </p:cNvPr>
          <p:cNvSpPr/>
          <p:nvPr/>
        </p:nvSpPr>
        <p:spPr>
          <a:xfrm>
            <a:off x="6746837" y="2188985"/>
            <a:ext cx="1737360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Machine Learning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418D2C8-32C6-FA80-D1DD-69041BC85B60}"/>
              </a:ext>
            </a:extLst>
          </p:cNvPr>
          <p:cNvSpPr/>
          <p:nvPr/>
        </p:nvSpPr>
        <p:spPr>
          <a:xfrm>
            <a:off x="6348736" y="2536787"/>
            <a:ext cx="365760" cy="914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F4CEFD-08BF-2045-155C-B0C6EFCF534A}"/>
              </a:ext>
            </a:extLst>
          </p:cNvPr>
          <p:cNvSpPr txBox="1"/>
          <p:nvPr/>
        </p:nvSpPr>
        <p:spPr>
          <a:xfrm>
            <a:off x="681895" y="2989724"/>
            <a:ext cx="163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Select Differentially expressed genes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49B4E45-1F79-7DA1-9EF8-9F56B98F1789}"/>
              </a:ext>
            </a:extLst>
          </p:cNvPr>
          <p:cNvSpPr/>
          <p:nvPr/>
        </p:nvSpPr>
        <p:spPr>
          <a:xfrm rot="5400000">
            <a:off x="3173503" y="3722225"/>
            <a:ext cx="365760" cy="914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3D83A29-29AB-8107-4302-CF00555F5683}"/>
              </a:ext>
            </a:extLst>
          </p:cNvPr>
          <p:cNvSpPr/>
          <p:nvPr/>
        </p:nvSpPr>
        <p:spPr>
          <a:xfrm>
            <a:off x="2487703" y="3991976"/>
            <a:ext cx="1737360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Functional Enrichment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A74610A-2DEB-40F9-323D-311EBAC7A431}"/>
              </a:ext>
            </a:extLst>
          </p:cNvPr>
          <p:cNvSpPr/>
          <p:nvPr/>
        </p:nvSpPr>
        <p:spPr>
          <a:xfrm>
            <a:off x="8527544" y="2539361"/>
            <a:ext cx="365760" cy="914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2A531EB-4488-3CF9-F26F-31DFC04EFFAC}"/>
              </a:ext>
            </a:extLst>
          </p:cNvPr>
          <p:cNvSpPr/>
          <p:nvPr/>
        </p:nvSpPr>
        <p:spPr>
          <a:xfrm>
            <a:off x="8966555" y="2188985"/>
            <a:ext cx="1737360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Preprocessing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DCC7FD-2D03-5D13-E88D-78069ABCF834}"/>
              </a:ext>
            </a:extLst>
          </p:cNvPr>
          <p:cNvSpPr txBox="1"/>
          <p:nvPr/>
        </p:nvSpPr>
        <p:spPr>
          <a:xfrm>
            <a:off x="681894" y="3954055"/>
            <a:ext cx="173736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Biological processes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Molecular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KEGG pathway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Cellular </a:t>
            </a:r>
            <a:r>
              <a:rPr lang="en-US" sz="1050" dirty="0" err="1"/>
              <a:t>localisation</a:t>
            </a:r>
            <a:endParaRPr lang="en-US" sz="1100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3A5E913-B6F5-2F76-12BB-4D37242A8413}"/>
              </a:ext>
            </a:extLst>
          </p:cNvPr>
          <p:cNvSpPr/>
          <p:nvPr/>
        </p:nvSpPr>
        <p:spPr>
          <a:xfrm rot="5400000">
            <a:off x="9583323" y="3119427"/>
            <a:ext cx="365760" cy="914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3815635-1FB0-0FB1-BF10-29A21F4CBF5D}"/>
              </a:ext>
            </a:extLst>
          </p:cNvPr>
          <p:cNvSpPr/>
          <p:nvPr/>
        </p:nvSpPr>
        <p:spPr>
          <a:xfrm>
            <a:off x="8993451" y="3377554"/>
            <a:ext cx="1737360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 Development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0DBDD3-6346-F239-805D-9970698EEA21}"/>
              </a:ext>
            </a:extLst>
          </p:cNvPr>
          <p:cNvSpPr txBox="1"/>
          <p:nvPr/>
        </p:nvSpPr>
        <p:spPr>
          <a:xfrm>
            <a:off x="9018814" y="1401961"/>
            <a:ext cx="1737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Data transformation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Feature selection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Data splitting into train and test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FD0DF3D-9F3C-16DF-E994-2B4ACB16ABE2}"/>
              </a:ext>
            </a:extLst>
          </p:cNvPr>
          <p:cNvSpPr/>
          <p:nvPr/>
        </p:nvSpPr>
        <p:spPr>
          <a:xfrm rot="5400000">
            <a:off x="9583323" y="4272402"/>
            <a:ext cx="365760" cy="914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0F8F730-A001-E2CD-BF35-CB3039B2BC2A}"/>
              </a:ext>
            </a:extLst>
          </p:cNvPr>
          <p:cNvSpPr/>
          <p:nvPr/>
        </p:nvSpPr>
        <p:spPr>
          <a:xfrm>
            <a:off x="8990760" y="4524923"/>
            <a:ext cx="1737360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 Evaluation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BAC4ED-EB35-E81A-EE68-C51E4BDFED36}"/>
              </a:ext>
            </a:extLst>
          </p:cNvPr>
          <p:cNvSpPr txBox="1"/>
          <p:nvPr/>
        </p:nvSpPr>
        <p:spPr>
          <a:xfrm>
            <a:off x="7476944" y="3532881"/>
            <a:ext cx="15544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kNN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Random Forest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Logistic regression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420CDF-35E9-B546-6868-5826861F151F}"/>
              </a:ext>
            </a:extLst>
          </p:cNvPr>
          <p:cNvSpPr txBox="1"/>
          <p:nvPr/>
        </p:nvSpPr>
        <p:spPr>
          <a:xfrm>
            <a:off x="9181653" y="5397074"/>
            <a:ext cx="17373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Accuracy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Precision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Recall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Confusion matrix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Specificity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F1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AF8B2A-C8B7-3C8C-4660-F239D4AEF798}"/>
              </a:ext>
            </a:extLst>
          </p:cNvPr>
          <p:cNvSpPr txBox="1"/>
          <p:nvPr/>
        </p:nvSpPr>
        <p:spPr>
          <a:xfrm>
            <a:off x="7229195" y="4773515"/>
            <a:ext cx="1737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Feature Importance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6C07E4-090B-0E47-5ABE-7A274482BB12}"/>
              </a:ext>
            </a:extLst>
          </p:cNvPr>
          <p:cNvSpPr txBox="1"/>
          <p:nvPr/>
        </p:nvSpPr>
        <p:spPr>
          <a:xfrm>
            <a:off x="2167356" y="2707341"/>
            <a:ext cx="2316167" cy="9681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F2AD4B-7B95-A2CC-51C5-98A54736803B}"/>
              </a:ext>
            </a:extLst>
          </p:cNvPr>
          <p:cNvSpPr txBox="1"/>
          <p:nvPr/>
        </p:nvSpPr>
        <p:spPr>
          <a:xfrm>
            <a:off x="6438505" y="2052692"/>
            <a:ext cx="2316167" cy="9681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8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3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/>
      <p:bldP spid="31" grpId="0"/>
      <p:bldP spid="32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63B1-6965-8586-415E-AE3A2FED8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5784"/>
            <a:ext cx="10515600" cy="608269"/>
          </a:xfrm>
        </p:spPr>
        <p:txBody>
          <a:bodyPr>
            <a:noAutofit/>
          </a:bodyPr>
          <a:lstStyle/>
          <a:p>
            <a:pPr marL="228600" marR="0" lvl="0" indent="-228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Expected 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9F02D-9E84-6145-5055-0402F7A2E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629"/>
            <a:ext cx="10515600" cy="349074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Models to predict liver cancer stages from gene expression profiles with high 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key biomarkers for cancer progression.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and validate differentially expressed genes for links to known cancer pathways.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Models can be used for non-invasive, gene-based diagnostics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034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C1BA-D323-60F4-E798-75AFEA7E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61323-22DF-57B3-7F15-5F6FD5FB3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[1]   Galicia-Moreno, M., Silva-Gomez, J. A., Lucano-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Landeros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S., Santos, A., Monroy-Ramirez, H. C., &amp; Armendariz-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Borunda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J. (2021). Liver Cancer: Therapeutic Challenges and the Importance of Experimental Models.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Canadian Journal of Gastroenterology &amp; Hepatology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2021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2"/>
              </a:rPr>
              <a:t>https://doi.org/10.1155/2021/8837811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/>
              <a:t>[2]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Llovet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J. M., Kelley, R. K., Villanueva, A.,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Singal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A. G.,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Pikarsky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Roayaie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S., Lencioni, R., Koike, K., &amp; Finn, R. S. (2021). Hepatocellular carcinoma.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Nature Reviews Disease Primers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7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(1), 1-28. https://doi.org/10.1038/s41572-020-00240-3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510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3d2115b-a55e-46b6-9df7-b03388ecfc60}" enabled="0" method="" siteId="{43d2115b-a55e-46b6-9df7-b03388ecfc6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476</Words>
  <Application>Microsoft Office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My team members</vt:lpstr>
      <vt:lpstr>Background</vt:lpstr>
      <vt:lpstr>Methodology</vt:lpstr>
      <vt:lpstr>Expected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IWUJI, CHARLOTTE (Student)</dc:creator>
  <cp:lastModifiedBy>Chigozie Nkwocha</cp:lastModifiedBy>
  <cp:revision>10</cp:revision>
  <dcterms:created xsi:type="dcterms:W3CDTF">2024-10-11T11:27:17Z</dcterms:created>
  <dcterms:modified xsi:type="dcterms:W3CDTF">2024-10-12T15:20:23Z</dcterms:modified>
</cp:coreProperties>
</file>