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E0DD5-C9CD-E6EC-5310-A1E8254A9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27F7FE-0E58-7682-62F4-DC75C4239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80A35F-05AD-8321-B0ED-ED2CFB3A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5322-07F3-482C-9520-08FD3DFC4A8F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C69FCE-1635-6777-EE09-9753BAD4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FEAEC9-E608-469E-8753-1E55186D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A836-52CA-45D1-822D-12B5650D5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0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2F075-0BD7-44F8-A654-27E95F7E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310BE-2B2C-8774-A46A-BB3A6E904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0E674F-F090-A1A8-F627-2D2D8295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5322-07F3-482C-9520-08FD3DFC4A8F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AA13EF-3C75-8C4F-0D4D-AC7369F5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1C1FA1-B41C-C6AB-4A4F-3240DF86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A836-52CA-45D1-822D-12B5650D5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27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D1558E-6210-8087-E1B9-D1ABE0E6A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2C339B-BA0F-C116-B67F-2C99E828A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89A457-0BCA-71DC-F4C1-998E6FC2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5322-07F3-482C-9520-08FD3DFC4A8F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64CDA8-C6DA-EB93-34F8-CF2FA9E2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335363-456E-C245-ED73-55CCA79E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A836-52CA-45D1-822D-12B5650D5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3DE79-0882-EACE-0AA0-0C786CEF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07CFAE-8624-2F47-332D-B4BE38E7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8504EC-A730-E839-A209-8A4EB15F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5322-07F3-482C-9520-08FD3DFC4A8F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20FCF3-B3C1-0760-FF0D-7AB0FF93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60FA88-8D5D-9433-6A77-EF16CD21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A836-52CA-45D1-822D-12B5650D5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31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7AC45-695F-57B8-84D4-55A21F23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A84A24-161A-3CA0-F074-D5476BE25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01FDA3-7F60-64A4-D9D4-8690C4D0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5322-07F3-482C-9520-08FD3DFC4A8F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4D369E-D6F5-FE71-E9E7-716065D2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1B5775-1723-78A2-51FD-18BC03ED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A836-52CA-45D1-822D-12B5650D5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2D9B6-2334-01A5-1CD2-268920A7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92EDB4-E2F5-C01A-06A8-47FF241A1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BB20C9-2136-930A-A8A2-46840071A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605CE4-CDF4-63E7-57B2-15764884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5322-07F3-482C-9520-08FD3DFC4A8F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2E1EC3-4B43-5901-DB5C-011ABC76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BAD023-C329-E5C5-9431-5A14D018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A836-52CA-45D1-822D-12B5650D5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89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3B26E-5AB1-B7D0-8224-1D141C02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16FAB3-6741-283D-794D-71ACEB216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362ED1-AB7D-5E85-F478-4DBB9BDC2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D57150-F051-FE38-2A1F-792C3F702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475C16-3ACC-AA2B-9C7D-84DAD46DF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987FEC-4226-1C35-790B-CA0128D6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5322-07F3-482C-9520-08FD3DFC4A8F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B7E4A9-ECAE-46B8-AF23-FDE242C7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F7128D-528E-B20F-947D-4D34AD13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A836-52CA-45D1-822D-12B5650D5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93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0BD63-E692-EA0C-709B-25680881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18712D-B9C0-BEED-CFA9-7E7FFFA7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5322-07F3-482C-9520-08FD3DFC4A8F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7554B9-0A0D-C7CB-8F32-620E9F02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B06D7A-CE1F-6E4F-CB44-51B7ECDD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A836-52CA-45D1-822D-12B5650D5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5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4EBE89-D79F-6341-1F63-F6AF5EB0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5322-07F3-482C-9520-08FD3DFC4A8F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061A6A-9512-C823-42E3-39AFE65A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C28F1C-5F2A-EE76-CE62-92E0043E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A836-52CA-45D1-822D-12B5650D5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6172D-8C8C-3B78-7699-CF576C09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6BA1C7-4437-1B2A-2999-264F13BCE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0C364B-B237-1D84-70EB-299D675DC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3CB2DA-6819-EA2D-9A90-FF4611BE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5322-07F3-482C-9520-08FD3DFC4A8F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8C5D14-E673-765E-3A56-0AAD9EE1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AB9639-4589-E378-E2E4-D54B0F29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A836-52CA-45D1-822D-12B5650D5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3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EF133-3C60-06F4-0313-777B59A9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582775-4BF5-E210-F2C9-77E405E0F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7102C8-FBCA-278D-1994-1DB51E187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366F84-5845-B369-AD6A-EC79F526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5322-07F3-482C-9520-08FD3DFC4A8F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2B94A8-59AA-0419-B869-7CCC9070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75C938-A0BD-1F17-52B9-DFCC87E9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A836-52CA-45D1-822D-12B5650D5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88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37CF4C-6FC4-33E2-3E47-37152E29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D10011-CB2C-DE42-CA28-956C0679E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374C64-706F-B1D7-2548-6862A5FF4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B5322-07F3-482C-9520-08FD3DFC4A8F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ADD3EB-3C5F-38D8-692C-19A436F8C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AC848C-BFA6-E0A8-309C-C512A3EA3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8A836-52CA-45D1-822D-12B5650D5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97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C045655-01D4-0767-33F4-498EC94ED472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56B57B-07DF-1BFC-2165-79DB195E8E61}"/>
              </a:ext>
            </a:extLst>
          </p:cNvPr>
          <p:cNvSpPr/>
          <p:nvPr/>
        </p:nvSpPr>
        <p:spPr>
          <a:xfrm>
            <a:off x="0" y="5606143"/>
            <a:ext cx="12192000" cy="12518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A4B777EF-3708-4E20-6E38-6E411290F340}"/>
              </a:ext>
            </a:extLst>
          </p:cNvPr>
          <p:cNvSpPr/>
          <p:nvPr/>
        </p:nvSpPr>
        <p:spPr>
          <a:xfrm>
            <a:off x="500743" y="3920359"/>
            <a:ext cx="3304002" cy="1685784"/>
          </a:xfrm>
          <a:prstGeom prst="triangle">
            <a:avLst>
              <a:gd name="adj" fmla="val 5185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挿絵, 抽象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FD055184-A63E-C645-AB2C-D8FEE353C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53" y="4722704"/>
            <a:ext cx="828225" cy="883439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54EC60E-1FA7-37CB-8431-F233EE21DFB0}"/>
              </a:ext>
            </a:extLst>
          </p:cNvPr>
          <p:cNvSpPr/>
          <p:nvPr/>
        </p:nvSpPr>
        <p:spPr>
          <a:xfrm>
            <a:off x="3153103" y="399392"/>
            <a:ext cx="6148552" cy="2438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A60F3EF-8C15-663F-1FB4-17C766B3A027}"/>
              </a:ext>
            </a:extLst>
          </p:cNvPr>
          <p:cNvSpPr txBox="1"/>
          <p:nvPr/>
        </p:nvSpPr>
        <p:spPr>
          <a:xfrm>
            <a:off x="3615559" y="1003737"/>
            <a:ext cx="52656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>
                <a:solidFill>
                  <a:schemeClr val="bg1"/>
                </a:solidFill>
              </a:rPr>
              <a:t>えみかの冒険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659533-A410-CE8A-0DE3-76B901D7EFBD}"/>
              </a:ext>
            </a:extLst>
          </p:cNvPr>
          <p:cNvSpPr txBox="1"/>
          <p:nvPr/>
        </p:nvSpPr>
        <p:spPr>
          <a:xfrm>
            <a:off x="5160579" y="3496989"/>
            <a:ext cx="423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GAME START</a:t>
            </a:r>
            <a:endParaRPr kumimoji="1" lang="ja-JP" altLang="en-US" sz="2800" dirty="0"/>
          </a:p>
        </p:txBody>
      </p:sp>
      <p:pic>
        <p:nvPicPr>
          <p:cNvPr id="12" name="図 11" descr="食品, テーブル, 皿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6018492C-AD0C-B5A3-7EA0-8A8A2A88F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22" y="3602314"/>
            <a:ext cx="312570" cy="312570"/>
          </a:xfrm>
          <a:prstGeom prst="rect">
            <a:avLst/>
          </a:prstGeom>
        </p:spPr>
      </p:pic>
      <p:pic>
        <p:nvPicPr>
          <p:cNvPr id="13" name="図 12" descr="挿絵, 抽象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67F92F5B-1A5A-58B6-C7EB-94312C143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93" y="4248560"/>
            <a:ext cx="257828" cy="275016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20B1AE3-AEB2-E677-8FF5-C8259FF38558}"/>
              </a:ext>
            </a:extLst>
          </p:cNvPr>
          <p:cNvSpPr txBox="1"/>
          <p:nvPr/>
        </p:nvSpPr>
        <p:spPr>
          <a:xfrm>
            <a:off x="5644056" y="4192893"/>
            <a:ext cx="22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×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5</a:t>
            </a:r>
          </a:p>
        </p:txBody>
      </p:sp>
      <p:sp>
        <p:nvSpPr>
          <p:cNvPr id="16" name="雲 15">
            <a:extLst>
              <a:ext uri="{FF2B5EF4-FFF2-40B4-BE49-F238E27FC236}">
                <a16:creationId xmlns:a16="http://schemas.microsoft.com/office/drawing/2014/main" id="{ACB78873-FFE0-55F2-4105-3264FB1D79D6}"/>
              </a:ext>
            </a:extLst>
          </p:cNvPr>
          <p:cNvSpPr/>
          <p:nvPr/>
        </p:nvSpPr>
        <p:spPr>
          <a:xfrm>
            <a:off x="10327907" y="1003737"/>
            <a:ext cx="1366788" cy="98869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82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E52E5A0-B0C1-4FF0-7DCF-089FD5014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27EFF3F-BC02-D037-DD33-758A8CC033D6}"/>
              </a:ext>
            </a:extLst>
          </p:cNvPr>
          <p:cNvSpPr/>
          <p:nvPr/>
        </p:nvSpPr>
        <p:spPr>
          <a:xfrm>
            <a:off x="0" y="5381297"/>
            <a:ext cx="12192000" cy="147670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2CC8EA-4385-DA13-7D2B-079F35505709}"/>
              </a:ext>
            </a:extLst>
          </p:cNvPr>
          <p:cNvSpPr/>
          <p:nvPr/>
        </p:nvSpPr>
        <p:spPr>
          <a:xfrm>
            <a:off x="3815255" y="1839310"/>
            <a:ext cx="609600" cy="5465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0BB719-47B9-049A-6730-CC38EF0FE1DC}"/>
              </a:ext>
            </a:extLst>
          </p:cNvPr>
          <p:cNvSpPr/>
          <p:nvPr/>
        </p:nvSpPr>
        <p:spPr>
          <a:xfrm>
            <a:off x="4443248" y="1839310"/>
            <a:ext cx="609600" cy="5465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259CAB6-6752-8669-514C-7086C50CC4A0}"/>
              </a:ext>
            </a:extLst>
          </p:cNvPr>
          <p:cNvSpPr/>
          <p:nvPr/>
        </p:nvSpPr>
        <p:spPr>
          <a:xfrm>
            <a:off x="3187262" y="1839310"/>
            <a:ext cx="609600" cy="5465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E637E9-A4FB-37B4-0A00-D70736695698}"/>
              </a:ext>
            </a:extLst>
          </p:cNvPr>
          <p:cNvSpPr/>
          <p:nvPr/>
        </p:nvSpPr>
        <p:spPr>
          <a:xfrm>
            <a:off x="9711559" y="4067503"/>
            <a:ext cx="861848" cy="13137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C5CF1F-4E95-F442-D7A9-C6A9179A49A4}"/>
              </a:ext>
            </a:extLst>
          </p:cNvPr>
          <p:cNvSpPr/>
          <p:nvPr/>
        </p:nvSpPr>
        <p:spPr>
          <a:xfrm>
            <a:off x="9469821" y="3429000"/>
            <a:ext cx="1345324" cy="6385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挿絵, 抽象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7490A1B1-2D82-DE7E-1299-2BA17D4ED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8" y="4497858"/>
            <a:ext cx="828225" cy="88343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6BA7454-3DFD-1E5D-DCA4-7528E3C3AA9E}"/>
              </a:ext>
            </a:extLst>
          </p:cNvPr>
          <p:cNvSpPr txBox="1"/>
          <p:nvPr/>
        </p:nvSpPr>
        <p:spPr>
          <a:xfrm>
            <a:off x="3920358" y="1828799"/>
            <a:ext cx="399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図 11" descr="挿絵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560F273A-1745-0E5F-D8DB-03E9BBBC7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126" y="4088055"/>
            <a:ext cx="1319049" cy="1319049"/>
          </a:xfrm>
          <a:prstGeom prst="rect">
            <a:avLst/>
          </a:prstGeom>
        </p:spPr>
      </p:pic>
      <p:pic>
        <p:nvPicPr>
          <p:cNvPr id="14" name="図 13" descr="挿絵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D40B17D8-C77D-622C-C42C-C4F156BD8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708" y="4277812"/>
            <a:ext cx="1129292" cy="1129292"/>
          </a:xfrm>
          <a:prstGeom prst="rect">
            <a:avLst/>
          </a:prstGeom>
        </p:spPr>
      </p:pic>
      <p:pic>
        <p:nvPicPr>
          <p:cNvPr id="16" name="図 15" descr="挿絵, 抽象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55097CD4-A362-28BB-1C20-B17121D36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02651" y="645329"/>
            <a:ext cx="1084263" cy="932466"/>
          </a:xfrm>
          <a:prstGeom prst="rect">
            <a:avLst/>
          </a:prstGeom>
        </p:spPr>
      </p:pic>
      <p:pic>
        <p:nvPicPr>
          <p:cNvPr id="17" name="図 16" descr="挿絵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7A096930-7C55-1EEB-BBF0-3C9CC8331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194" y="4074733"/>
            <a:ext cx="1319049" cy="1319049"/>
          </a:xfrm>
          <a:prstGeom prst="rect">
            <a:avLst/>
          </a:prstGeom>
        </p:spPr>
      </p:pic>
      <p:sp>
        <p:nvSpPr>
          <p:cNvPr id="18" name="雲 17">
            <a:extLst>
              <a:ext uri="{FF2B5EF4-FFF2-40B4-BE49-F238E27FC236}">
                <a16:creationId xmlns:a16="http://schemas.microsoft.com/office/drawing/2014/main" id="{7006EF86-B511-632A-85D9-AEC311AED72D}"/>
              </a:ext>
            </a:extLst>
          </p:cNvPr>
          <p:cNvSpPr/>
          <p:nvPr/>
        </p:nvSpPr>
        <p:spPr>
          <a:xfrm>
            <a:off x="8152598" y="645329"/>
            <a:ext cx="1799924" cy="82733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39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IWATA Yuki</dc:creator>
  <cp:lastModifiedBy>IWATA Yuki</cp:lastModifiedBy>
  <cp:revision>1</cp:revision>
  <dcterms:created xsi:type="dcterms:W3CDTF">2025-07-02T02:00:35Z</dcterms:created>
  <dcterms:modified xsi:type="dcterms:W3CDTF">2025-07-02T02:34:04Z</dcterms:modified>
</cp:coreProperties>
</file>