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8F0C"/>
    <a:srgbClr val="FD3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57583-C114-F153-B00D-A96761DFB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B393E9-90B0-DBB4-6BF2-35B070B3E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DDF47-AFC6-26D1-E436-4A3ACCC6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A67C5-4812-4EF9-24ED-31E926B9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54EFB-91CE-A950-B7B3-726B4F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35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03626-992E-24A4-1D32-B4E7EFB0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6B5834-64FA-EA2D-6DF2-2030C74E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182C4C-A8CA-D4E0-3469-4B95D723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0DDD9-74F1-0BCE-A5A8-CB25EDB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5F95C-9B41-E201-037C-73487FF7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94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C538AC-6CE4-8CC7-F553-074422552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02C636-8E72-3EFC-AC0F-11989D105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17D6C-89ED-07CA-C66E-177CCDED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2F1F3-47A2-1B6E-2BEA-671EAFF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DEB3F2-42CE-6C4B-B5A1-E31BDF96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17941-7017-863F-9B38-CB1896B5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D981A-09EF-46CD-5749-8043C880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3E089-012E-44B2-46C9-C1F3184B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C2BC3-9F0F-5B14-6009-BD5A8933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340A80-77DE-0DDF-6489-FEE32C62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10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3F982-3F18-6F8C-A229-3C55BD2B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E8E5B-A5D5-07E7-C3DF-38F9C2DAC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6A564-41CA-B5E9-1878-7000C9B6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C1F89-EC28-4E01-FC07-6D1A4BB1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807B41-DAD7-2D83-7FB3-7A919546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79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9945D-5C67-0C15-0653-D62245B6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E1D947-8309-15FE-8062-7E47916F6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F6203E-CEFD-9017-EEBF-3ED8E2D1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275B41-F42B-10F6-8726-85BFE269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79ECF3-5453-0235-FF4D-4C52ADB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1A67D3-582B-FA86-EA24-FD91FDF6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895EB-4B67-BB11-F6B7-EE331AFA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060F0-3978-8A3E-984B-9010E493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01574D-CB05-E342-AB11-ECF085EB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269EF1-D20C-922F-E42A-5D7719C60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1428A9-A97F-C77C-ADFA-852153E11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43A88A-13CE-C4ED-65D4-AA9E535F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19C3B-E37B-2565-2247-2317281B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369898-73B0-90F6-DDAF-2C938650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5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57A1-7825-5C01-6AC6-89822AD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C48C4-95CC-04E2-7CD1-482FD96B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CB81F2-F189-30E2-FEF1-AD7488AD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A59820-2845-6984-48FC-0E9AFE1A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59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C32564-4427-D466-B1FE-DB821D05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CB83FE-3BEB-B836-7087-E459DE02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D18EB0-DDB9-6C23-2A25-10EE2FAB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8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EE898-5310-0988-ECCA-D02E11F1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F2786-FB3D-DA11-5463-1E68C642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B11646-7736-7B9C-834B-43936C55D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ECEF5-89C7-8DE8-A214-BCDAACF6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05BF34-BFCB-AF5B-B951-878AB0C8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739BA-6BAA-D149-2793-637747C7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66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3221C-2DA3-22A4-4E10-66D8488B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D7417-4773-D166-B9AF-0FCF8B5BB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79ACE0-D210-06F0-8848-2680B679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8CF05D-1020-723C-C228-AF30DEE5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4638A0-5C3A-C00E-35B9-0604006E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ED082-E348-E6B0-1AF0-9CB5C0A7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A8C54D-CDC9-A637-0801-D08900AC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AF52FD-55D5-9ED5-D308-FB6B20969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9E7E44-096D-6083-E88C-ECCD5DFE3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1FB6B-3C64-4C00-B0AE-7E00DB546FF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8FC67-54A0-CBF3-2CCC-615EAACD7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D8214-E22B-D2B8-836E-3388116E4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DCBB8-CED9-429F-A279-2CCB3F9F2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73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60181C43-BCB0-1D76-F253-A5420FA88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189" y="3638324"/>
            <a:ext cx="9144000" cy="1655762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091EDB90-671A-EE8A-A585-57385072B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雲 5">
            <a:extLst>
              <a:ext uri="{FF2B5EF4-FFF2-40B4-BE49-F238E27FC236}">
                <a16:creationId xmlns:a16="http://schemas.microsoft.com/office/drawing/2014/main" id="{3B70E094-0BB6-2DD8-3B4C-C66FEE031D67}"/>
              </a:ext>
            </a:extLst>
          </p:cNvPr>
          <p:cNvSpPr/>
          <p:nvPr/>
        </p:nvSpPr>
        <p:spPr>
          <a:xfrm>
            <a:off x="2754086" y="1250724"/>
            <a:ext cx="6651171" cy="1655762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AEA82B-042B-1040-A662-CAAAE76C0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849"/>
            <a:ext cx="9144000" cy="2387600"/>
          </a:xfrm>
        </p:spPr>
        <p:txBody>
          <a:bodyPr/>
          <a:lstStyle/>
          <a:p>
            <a:r>
              <a:rPr lang="ja-JP" altLang="en-US" dirty="0"/>
              <a:t>エミカの冒険</a:t>
            </a:r>
            <a:endParaRPr kumimoji="1" lang="ja-JP" altLang="en-US" dirty="0"/>
          </a:p>
        </p:txBody>
      </p:sp>
      <p:sp>
        <p:nvSpPr>
          <p:cNvPr id="8" name="雲 7">
            <a:extLst>
              <a:ext uri="{FF2B5EF4-FFF2-40B4-BE49-F238E27FC236}">
                <a16:creationId xmlns:a16="http://schemas.microsoft.com/office/drawing/2014/main" id="{E320DED8-9A99-CC34-50C5-3667CCF5DCC4}"/>
              </a:ext>
            </a:extLst>
          </p:cNvPr>
          <p:cNvSpPr/>
          <p:nvPr/>
        </p:nvSpPr>
        <p:spPr>
          <a:xfrm>
            <a:off x="688189" y="282310"/>
            <a:ext cx="2258588" cy="1024568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D81791-A81A-FAF5-B69B-08B41F465F2F}"/>
              </a:ext>
            </a:extLst>
          </p:cNvPr>
          <p:cNvSpPr txBox="1"/>
          <p:nvPr/>
        </p:nvSpPr>
        <p:spPr>
          <a:xfrm>
            <a:off x="828101" y="451692"/>
            <a:ext cx="362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team02</a:t>
            </a:r>
            <a:endParaRPr kumimoji="1" lang="ja-JP" altLang="en-US" sz="3600" dirty="0"/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917E3C28-B4B9-8EDA-B8E0-1281ED263287}"/>
              </a:ext>
            </a:extLst>
          </p:cNvPr>
          <p:cNvSpPr/>
          <p:nvPr/>
        </p:nvSpPr>
        <p:spPr>
          <a:xfrm>
            <a:off x="9926198" y="594911"/>
            <a:ext cx="1605024" cy="1377108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AA6BFE-643A-6946-2513-06D8E6C9214B}"/>
              </a:ext>
            </a:extLst>
          </p:cNvPr>
          <p:cNvSpPr txBox="1"/>
          <p:nvPr/>
        </p:nvSpPr>
        <p:spPr>
          <a:xfrm>
            <a:off x="10025349" y="760164"/>
            <a:ext cx="1994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平井彪太郎</a:t>
            </a:r>
            <a:endParaRPr lang="en-US" altLang="ja-JP" sz="2000" dirty="0"/>
          </a:p>
          <a:p>
            <a:r>
              <a:rPr kumimoji="1" lang="ja-JP" altLang="en-US" sz="2000" dirty="0"/>
              <a:t>芦原智哉</a:t>
            </a:r>
            <a:endParaRPr kumimoji="1" lang="en-US" altLang="ja-JP" sz="2000" dirty="0"/>
          </a:p>
          <a:p>
            <a:r>
              <a:rPr lang="ja-JP" altLang="en-US" sz="2000" dirty="0"/>
              <a:t>岩田結希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853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5E695719-22A1-92CD-063A-F9F565AD6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3" y="-301"/>
            <a:ext cx="12252003" cy="6858000"/>
          </a:xfrm>
          <a:prstGeom prst="rect">
            <a:avLst/>
          </a:prstGeom>
        </p:spPr>
      </p:pic>
      <p:sp>
        <p:nvSpPr>
          <p:cNvPr id="5" name="雲 4">
            <a:extLst>
              <a:ext uri="{FF2B5EF4-FFF2-40B4-BE49-F238E27FC236}">
                <a16:creationId xmlns:a16="http://schemas.microsoft.com/office/drawing/2014/main" id="{998F13C9-EF1B-7DA7-3E76-8D84E0924D3A}"/>
              </a:ext>
            </a:extLst>
          </p:cNvPr>
          <p:cNvSpPr/>
          <p:nvPr/>
        </p:nvSpPr>
        <p:spPr>
          <a:xfrm>
            <a:off x="440674" y="308472"/>
            <a:ext cx="1454227" cy="90338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C283755-4FB8-DCEF-9633-A4BF22C8F36A}"/>
              </a:ext>
            </a:extLst>
          </p:cNvPr>
          <p:cNvSpPr/>
          <p:nvPr/>
        </p:nvSpPr>
        <p:spPr>
          <a:xfrm>
            <a:off x="3617475" y="1674263"/>
            <a:ext cx="6445407" cy="523219"/>
          </a:xfrm>
          <a:prstGeom prst="rect">
            <a:avLst/>
          </a:prstGeom>
          <a:solidFill>
            <a:srgbClr val="CA8F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5C23B6-8719-46F5-F647-0C5400ABC85F}"/>
              </a:ext>
            </a:extLst>
          </p:cNvPr>
          <p:cNvSpPr txBox="1"/>
          <p:nvPr/>
        </p:nvSpPr>
        <p:spPr>
          <a:xfrm>
            <a:off x="440674" y="308472"/>
            <a:ext cx="5894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内容</a:t>
            </a:r>
            <a:endParaRPr kumimoji="1" lang="en-US" altLang="ja-JP" sz="4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EBA3F3-BCA6-1A9A-8496-186DFED4F7F3}"/>
              </a:ext>
            </a:extLst>
          </p:cNvPr>
          <p:cNvSpPr txBox="1"/>
          <p:nvPr/>
        </p:nvSpPr>
        <p:spPr>
          <a:xfrm>
            <a:off x="3570682" y="1717166"/>
            <a:ext cx="666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ハテナブロックでアイテムが獲得できる</a:t>
            </a:r>
            <a:endParaRPr kumimoji="1" lang="ja-JP" altLang="en-US" sz="2800" b="1" dirty="0"/>
          </a:p>
        </p:txBody>
      </p:sp>
      <p:pic>
        <p:nvPicPr>
          <p:cNvPr id="8" name="図 7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58845CE6-AE3B-9955-86A2-E5B1B73B5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9"/>
          <a:stretch>
            <a:fillRect/>
          </a:stretch>
        </p:blipFill>
        <p:spPr>
          <a:xfrm>
            <a:off x="10456361" y="2032612"/>
            <a:ext cx="1748901" cy="4114800"/>
          </a:xfrm>
          <a:prstGeom prst="rect">
            <a:avLst/>
          </a:prstGeom>
        </p:spPr>
      </p:pic>
      <p:pic>
        <p:nvPicPr>
          <p:cNvPr id="10" name="図 9" descr="コンパクトディスク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09EF61F1-2F17-709A-F09A-4DE6CCD76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64" y="3791809"/>
            <a:ext cx="764755" cy="764755"/>
          </a:xfrm>
          <a:prstGeom prst="rect">
            <a:avLst/>
          </a:prstGeom>
        </p:spPr>
      </p:pic>
      <p:pic>
        <p:nvPicPr>
          <p:cNvPr id="12" name="図 11" descr="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AF840A3-B87C-FC3F-3E60-6B0D5A390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64" y="4894682"/>
            <a:ext cx="1338185" cy="1338185"/>
          </a:xfrm>
          <a:prstGeom prst="rect">
            <a:avLst/>
          </a:prstGeom>
        </p:spPr>
      </p:pic>
      <p:pic>
        <p:nvPicPr>
          <p:cNvPr id="14" name="図 1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8F658D6-B1F1-CDA4-DBD2-23F1DC676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30" y="3997131"/>
            <a:ext cx="940078" cy="897551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6A84A14-1E9B-AFFA-75BA-E431A5BF6217}"/>
              </a:ext>
            </a:extLst>
          </p:cNvPr>
          <p:cNvSpPr/>
          <p:nvPr/>
        </p:nvSpPr>
        <p:spPr>
          <a:xfrm>
            <a:off x="3617475" y="2398581"/>
            <a:ext cx="6256364" cy="489225"/>
          </a:xfrm>
          <a:prstGeom prst="rect">
            <a:avLst/>
          </a:prstGeom>
          <a:solidFill>
            <a:srgbClr val="CA8F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9F246E-6254-70E4-1BF9-70ED4E51A2E4}"/>
              </a:ext>
            </a:extLst>
          </p:cNvPr>
          <p:cNvSpPr txBox="1"/>
          <p:nvPr/>
        </p:nvSpPr>
        <p:spPr>
          <a:xfrm>
            <a:off x="3570682" y="2398175"/>
            <a:ext cx="655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アイテムを駆使してゴールを目指そう</a:t>
            </a:r>
          </a:p>
        </p:txBody>
      </p:sp>
      <p:pic>
        <p:nvPicPr>
          <p:cNvPr id="17" name="図 16" descr="食品, テーブル, 皿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92CF4B62-7AF3-26DF-3A03-90A612A9D0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12" y="1800170"/>
            <a:ext cx="400110" cy="400110"/>
          </a:xfrm>
          <a:prstGeom prst="rect">
            <a:avLst/>
          </a:prstGeom>
        </p:spPr>
      </p:pic>
      <p:pic>
        <p:nvPicPr>
          <p:cNvPr id="19" name="図 18" descr="挿絵, 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F03E06D-B59B-C9A6-D0CD-3C442C062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31" y="3211947"/>
            <a:ext cx="332882" cy="3550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8E7E5F-7BDB-09D6-6F00-275E4B1A0E41}"/>
              </a:ext>
            </a:extLst>
          </p:cNvPr>
          <p:cNvSpPr txBox="1"/>
          <p:nvPr/>
        </p:nvSpPr>
        <p:spPr>
          <a:xfrm>
            <a:off x="5036775" y="3236674"/>
            <a:ext cx="174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×</a:t>
            </a:r>
            <a:r>
              <a:rPr kumimoji="1" lang="ja-JP" altLang="en-US" sz="2000" b="1" dirty="0"/>
              <a:t>　</a:t>
            </a:r>
            <a:r>
              <a:rPr kumimoji="1" lang="en-US" altLang="ja-JP" sz="2000" b="1" dirty="0"/>
              <a:t>1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283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ヒスト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FF5BFD3E-73DA-967F-1085-EAACF142B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5"/>
            <a:ext cx="12191204" cy="6858001"/>
          </a:xfrm>
          <a:prstGeom prst="rect">
            <a:avLst/>
          </a:prstGeom>
        </p:spPr>
      </p:pic>
      <p:sp>
        <p:nvSpPr>
          <p:cNvPr id="4" name="雲 3">
            <a:extLst>
              <a:ext uri="{FF2B5EF4-FFF2-40B4-BE49-F238E27FC236}">
                <a16:creationId xmlns:a16="http://schemas.microsoft.com/office/drawing/2014/main" id="{24B675DA-3CE8-E68E-6255-4FACF366BD7C}"/>
              </a:ext>
            </a:extLst>
          </p:cNvPr>
          <p:cNvSpPr/>
          <p:nvPr/>
        </p:nvSpPr>
        <p:spPr>
          <a:xfrm>
            <a:off x="407624" y="175400"/>
            <a:ext cx="1608463" cy="101355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D7872-6BFB-AEA5-256E-BEC56CE7A5B2}"/>
              </a:ext>
            </a:extLst>
          </p:cNvPr>
          <p:cNvSpPr txBox="1"/>
          <p:nvPr/>
        </p:nvSpPr>
        <p:spPr>
          <a:xfrm>
            <a:off x="473726" y="297456"/>
            <a:ext cx="1476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仕様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CFDACC3-527B-1E09-6487-555A032F2A85}"/>
              </a:ext>
            </a:extLst>
          </p:cNvPr>
          <p:cNvSpPr/>
          <p:nvPr/>
        </p:nvSpPr>
        <p:spPr>
          <a:xfrm>
            <a:off x="2379643" y="5365214"/>
            <a:ext cx="782198" cy="51779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BD9508A-82B4-23BE-84BB-189461B7B1B9}"/>
              </a:ext>
            </a:extLst>
          </p:cNvPr>
          <p:cNvSpPr/>
          <p:nvPr/>
        </p:nvSpPr>
        <p:spPr>
          <a:xfrm rot="10800000">
            <a:off x="174433" y="5365213"/>
            <a:ext cx="782198" cy="51779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1B83A1-8714-D03D-8444-016CD6134B96}"/>
              </a:ext>
            </a:extLst>
          </p:cNvPr>
          <p:cNvSpPr/>
          <p:nvPr/>
        </p:nvSpPr>
        <p:spPr>
          <a:xfrm>
            <a:off x="956631" y="3922005"/>
            <a:ext cx="1608463" cy="5177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D40BD6-2223-D9E0-5988-2362F83F9AA9}"/>
              </a:ext>
            </a:extLst>
          </p:cNvPr>
          <p:cNvSpPr txBox="1"/>
          <p:nvPr/>
        </p:nvSpPr>
        <p:spPr>
          <a:xfrm>
            <a:off x="1044766" y="3888513"/>
            <a:ext cx="1608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space</a:t>
            </a:r>
            <a:endParaRPr kumimoji="1" lang="ja-JP" altLang="en-US" sz="3200" b="1" dirty="0"/>
          </a:p>
        </p:txBody>
      </p:sp>
      <p:sp>
        <p:nvSpPr>
          <p:cNvPr id="10" name="爆発: 8 pt 9">
            <a:extLst>
              <a:ext uri="{FF2B5EF4-FFF2-40B4-BE49-F238E27FC236}">
                <a16:creationId xmlns:a16="http://schemas.microsoft.com/office/drawing/2014/main" id="{B59C13ED-071F-8704-658F-61F90D096664}"/>
              </a:ext>
            </a:extLst>
          </p:cNvPr>
          <p:cNvSpPr/>
          <p:nvPr/>
        </p:nvSpPr>
        <p:spPr>
          <a:xfrm>
            <a:off x="3707175" y="4169882"/>
            <a:ext cx="1030077" cy="103558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B3AC36E-B5D2-3ECA-7F92-8F749EAAE6EC}"/>
              </a:ext>
            </a:extLst>
          </p:cNvPr>
          <p:cNvSpPr/>
          <p:nvPr/>
        </p:nvSpPr>
        <p:spPr>
          <a:xfrm>
            <a:off x="4010140" y="5365213"/>
            <a:ext cx="308472" cy="297457"/>
          </a:xfrm>
          <a:prstGeom prst="ellipse">
            <a:avLst/>
          </a:prstGeom>
          <a:solidFill>
            <a:srgbClr val="FD35C9"/>
          </a:solidFill>
          <a:ln>
            <a:solidFill>
              <a:srgbClr val="FD35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29593B-3A92-D155-DE14-57A8CFAE2E42}"/>
              </a:ext>
            </a:extLst>
          </p:cNvPr>
          <p:cNvSpPr txBox="1"/>
          <p:nvPr/>
        </p:nvSpPr>
        <p:spPr>
          <a:xfrm>
            <a:off x="3985353" y="4387439"/>
            <a:ext cx="30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Z</a:t>
            </a:r>
            <a:endParaRPr kumimoji="1" lang="ja-JP" altLang="en-US" sz="3600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162138-2CDB-4566-3155-5582F632A31B}"/>
              </a:ext>
            </a:extLst>
          </p:cNvPr>
          <p:cNvSpPr/>
          <p:nvPr/>
        </p:nvSpPr>
        <p:spPr>
          <a:xfrm>
            <a:off x="5321147" y="1066897"/>
            <a:ext cx="6556074" cy="2590703"/>
          </a:xfrm>
          <a:prstGeom prst="rect">
            <a:avLst/>
          </a:prstGeom>
          <a:solidFill>
            <a:srgbClr val="CA8F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203C68-AB74-E4AD-8261-E501EB161F55}"/>
              </a:ext>
            </a:extLst>
          </p:cNvPr>
          <p:cNvSpPr txBox="1"/>
          <p:nvPr/>
        </p:nvSpPr>
        <p:spPr>
          <a:xfrm>
            <a:off x="5597607" y="1188951"/>
            <a:ext cx="4801314" cy="708977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lang="ja-JP" altLang="en-US" sz="4000" b="1" dirty="0"/>
              <a:t>左右のボタンで移動</a:t>
            </a:r>
            <a:endParaRPr lang="en-US" altLang="ja-JP" sz="40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E02756-3F38-722A-0FE0-AE66FCE5A005}"/>
              </a:ext>
            </a:extLst>
          </p:cNvPr>
          <p:cNvSpPr txBox="1"/>
          <p:nvPr/>
        </p:nvSpPr>
        <p:spPr>
          <a:xfrm>
            <a:off x="5597607" y="2063746"/>
            <a:ext cx="62796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ジャンプはスペースボタン</a:t>
            </a:r>
            <a:endParaRPr lang="en-US" altLang="ja-JP" sz="4000" b="1" dirty="0"/>
          </a:p>
          <a:p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E274D5-4DFA-D5A3-9463-BA4B2AE4E94C}"/>
              </a:ext>
            </a:extLst>
          </p:cNvPr>
          <p:cNvSpPr txBox="1"/>
          <p:nvPr/>
        </p:nvSpPr>
        <p:spPr>
          <a:xfrm>
            <a:off x="5597607" y="2824485"/>
            <a:ext cx="4637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Z</a:t>
            </a:r>
            <a:r>
              <a:rPr kumimoji="1" lang="ja-JP" altLang="en-US" sz="4000" b="1" dirty="0"/>
              <a:t>で攻撃</a:t>
            </a:r>
          </a:p>
        </p:txBody>
      </p:sp>
    </p:spTree>
    <p:extLst>
      <p:ext uri="{BB962C8B-B14F-4D97-AF65-F5344CB8AC3E}">
        <p14:creationId xmlns:p14="http://schemas.microsoft.com/office/powerpoint/2010/main" val="39366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HGP行書体</vt:lpstr>
      <vt:lpstr>HGS行書体</vt:lpstr>
      <vt:lpstr>游ゴシック</vt:lpstr>
      <vt:lpstr>游ゴシック Light</vt:lpstr>
      <vt:lpstr>Arial</vt:lpstr>
      <vt:lpstr>Office テーマ</vt:lpstr>
      <vt:lpstr>エミカの冒険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IWATA Yuki</dc:creator>
  <cp:lastModifiedBy>IWATA Yuki</cp:lastModifiedBy>
  <cp:revision>1</cp:revision>
  <dcterms:created xsi:type="dcterms:W3CDTF">2025-07-23T01:54:47Z</dcterms:created>
  <dcterms:modified xsi:type="dcterms:W3CDTF">2025-07-23T02:55:03Z</dcterms:modified>
</cp:coreProperties>
</file>