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B2A75-ADC0-BA39-9887-1A3C191C2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819EB5-762B-F3A1-332D-FE164DD14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3020C6-2AA9-621B-F149-F7FB0F7F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DFC-D5D6-4B02-B3D2-733F4CF29BE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42754D-1693-BC0A-2793-56BDAC37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265525-52DE-56F3-DBEF-B3F43E08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9BE-A6C2-4DFF-B6D9-DCFC8E116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24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FF825C-B5A0-598E-3EBB-747F24DF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C174FA-A3D4-2798-5235-4D34CF3C2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9907B1-AFDB-F5BB-D9F3-B97AE3E1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DFC-D5D6-4B02-B3D2-733F4CF29BE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977875-F321-185A-280D-075781BD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0D917-AC5A-AC5E-EF29-7404B244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9BE-A6C2-4DFF-B6D9-DCFC8E116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35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A58F81D-F75E-F14C-35E9-D4137F592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51441B-48B9-FAA9-934E-64B91CB9E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7C6FCE-9C6A-2FED-097F-D0BD3BD9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DFC-D5D6-4B02-B3D2-733F4CF29BE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9045C-1641-4505-2CB9-48D64647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114FC9-085B-3F37-6CA6-9A93D0F3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9BE-A6C2-4DFF-B6D9-DCFC8E116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53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400D6-D71D-F0A1-3717-DC6591EC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C53DA7-4B69-3937-185B-0C1182CB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17F9A9-9CC3-FF10-6A59-B73FEC93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DFC-D5D6-4B02-B3D2-733F4CF29BE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378B01-DF41-AC81-BD96-CB930CE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2F873F-E7EF-42D0-E27E-BE079C48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9BE-A6C2-4DFF-B6D9-DCFC8E116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1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886A8-FEAC-87DC-70A2-67F17379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39C827-2857-7C2E-9DF6-0A7C1F374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977E4-74CC-BB1A-AC7B-9FE1D600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DFC-D5D6-4B02-B3D2-733F4CF29BE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EF62AC-CEB4-4931-E4C6-92CAEFA6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5A0424-18E2-1D0B-8E67-8BFE3238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9BE-A6C2-4DFF-B6D9-DCFC8E116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2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DDA04A-5F27-B7A6-D61C-5FDBA732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F31B7-B92F-62B8-0891-7F848709D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2AB0E9-6635-B602-F11C-1C82871A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110A5E-E908-96DA-B347-1DAB8A96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DFC-D5D6-4B02-B3D2-733F4CF29BE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FA3F7B-FF61-C535-7174-95E2773D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4FB2A8-08E2-EBC3-9C95-3568E998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9BE-A6C2-4DFF-B6D9-DCFC8E116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0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565D13-1621-3627-3CD8-1CF20DD7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89B164-D75C-AA7A-3879-27A8E971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E8303A-9CC3-CF96-0464-47675F01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2CDBC7-D3D5-417D-9F9B-6EA40BFFA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F342F2-1FBB-9DF3-67A0-C16BD64EB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381EE6-3097-BF38-A088-72B52FC0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DFC-D5D6-4B02-B3D2-733F4CF29BE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2FADED-D881-5A97-E6B0-9EA808D2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D34D2CE-6C7F-9BFC-A952-0D29C415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9BE-A6C2-4DFF-B6D9-DCFC8E116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02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292D9-0D37-FA2A-7629-3C481CA6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0B62C4-5CE4-937A-4CBA-88BBD99C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DFC-D5D6-4B02-B3D2-733F4CF29BE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AFB46B-DE71-29CD-0206-B90107DC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CF4A49-92DC-FCB4-C9F7-5991964F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9BE-A6C2-4DFF-B6D9-DCFC8E116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38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870119-BED7-78C3-1080-9217D133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DFC-D5D6-4B02-B3D2-733F4CF29BE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F9ED4E-2D32-B1D9-7CD9-87692BC9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C3A6-04A0-32F2-3F1D-11DFA7FB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9BE-A6C2-4DFF-B6D9-DCFC8E116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74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45C08-6125-6C82-6596-D658AE5B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2DDEBD-9EE8-F76C-86B8-BD32023F7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9A32CF-EE65-3E22-B3EA-D4538A31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9EA90B-5554-CAEB-DAE8-05BB4B91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DFC-D5D6-4B02-B3D2-733F4CF29BE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AD90DD-F96D-9A31-1CDD-7FB7B00B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ABD0C7-577E-2A6A-618A-6F2F1DE3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9BE-A6C2-4DFF-B6D9-DCFC8E116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45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7945B-3E33-20A1-BFF8-807D47E7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5D20D2-E60B-9120-7DAE-47F4CF715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8B2E3D-C295-C4D3-2493-595BB240D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C4212-A964-94EB-7A85-F7558FEB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DFC-D5D6-4B02-B3D2-733F4CF29BE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B584C0-37B7-BA33-08D3-2AD69F58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1D9065-AB93-2F1E-AB7C-4F139F2A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9BE-A6C2-4DFF-B6D9-DCFC8E116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47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03AC81-B065-8A43-7DDD-1D5C1C8E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2A050A-4372-4F96-BDA6-05A7B5B67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F9AF90-DA2E-E1AB-A158-237508074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C8EDFC-D5D6-4B02-B3D2-733F4CF29BE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C443CC-A7A9-32E4-A2D2-69D78E360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4AA2E-57E6-2218-D84A-26E1A59B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169BE-A6C2-4DFF-B6D9-DCFC8E116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72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llustimage.com/?id=1361" TargetMode="External"/><Relationship Id="rId3" Type="http://schemas.openxmlformats.org/officeDocument/2006/relationships/hyperlink" Target="https://www.matsuyama-u.ac.jp/guide/pr/guide-123246/" TargetMode="External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gyakubiki.net/s/INF03?SCH_CD=1563&amp;GAKUBU_CD=156301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2A10469-02C5-D6AC-D010-3D3205FA794D}"/>
              </a:ext>
            </a:extLst>
          </p:cNvPr>
          <p:cNvSpPr/>
          <p:nvPr/>
        </p:nvSpPr>
        <p:spPr>
          <a:xfrm>
            <a:off x="0" y="0"/>
            <a:ext cx="12192000" cy="5974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BDDE9F6-FFCB-D12F-AEEE-2F9B1A4E8544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図形&#10;&#10;AI 生成コンテンツは誤りを含む可能性があります。">
            <a:extLst>
              <a:ext uri="{FF2B5EF4-FFF2-40B4-BE49-F238E27FC236}">
                <a16:creationId xmlns:a16="http://schemas.microsoft.com/office/drawing/2014/main" id="{1356DD3D-7638-E83B-8F67-42062FAD0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21793" y="1222873"/>
            <a:ext cx="2696359" cy="3869858"/>
          </a:xfrm>
          <a:prstGeom prst="rect">
            <a:avLst/>
          </a:prstGeom>
        </p:spPr>
      </p:pic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1D2909AF-CB06-60C5-FE6A-B4846EBFF81A}"/>
              </a:ext>
            </a:extLst>
          </p:cNvPr>
          <p:cNvSpPr/>
          <p:nvPr/>
        </p:nvSpPr>
        <p:spPr>
          <a:xfrm>
            <a:off x="3334689" y="3994333"/>
            <a:ext cx="2599948" cy="196731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抽象, 挿絵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70458CE9-5CAE-1D4F-EB25-A6E48871C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9094" t="4360" r="8516" b="3276"/>
          <a:stretch>
            <a:fillRect/>
          </a:stretch>
        </p:blipFill>
        <p:spPr>
          <a:xfrm flipH="1">
            <a:off x="601419" y="3994333"/>
            <a:ext cx="1754881" cy="1967313"/>
          </a:xfrm>
          <a:prstGeom prst="rect">
            <a:avLst/>
          </a:prstGeom>
        </p:spPr>
      </p:pic>
      <p:pic>
        <p:nvPicPr>
          <p:cNvPr id="12" name="図 11" descr="グラフ, バブル チャ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C49165A2-038D-F555-8B78-83222A569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rot="21084560">
            <a:off x="1225826" y="3238064"/>
            <a:ext cx="1161914" cy="1161914"/>
          </a:xfrm>
          <a:prstGeom prst="rect">
            <a:avLst/>
          </a:prstGeom>
        </p:spPr>
      </p:pic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D036B86B-399A-BC4C-4913-D200970DE680}"/>
              </a:ext>
            </a:extLst>
          </p:cNvPr>
          <p:cNvSpPr/>
          <p:nvPr/>
        </p:nvSpPr>
        <p:spPr>
          <a:xfrm>
            <a:off x="2733622" y="4860235"/>
            <a:ext cx="417081" cy="4078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3F56BE8-99B9-9226-DA90-8A5392B40FB7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</a:blip>
          <a:stretch>
            <a:fillRect/>
          </a:stretch>
        </p:blipFill>
        <p:spPr>
          <a:xfrm>
            <a:off x="4486010" y="5534889"/>
            <a:ext cx="438950" cy="42675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0EBDD5-7C74-88F8-9C6F-BAD08C0BE06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19618" y="4433478"/>
            <a:ext cx="438950" cy="426757"/>
          </a:xfrm>
          <a:prstGeom prst="rect">
            <a:avLst/>
          </a:prstGeom>
        </p:spPr>
      </p:pic>
      <p:sp>
        <p:nvSpPr>
          <p:cNvPr id="19" name="雲 18">
            <a:extLst>
              <a:ext uri="{FF2B5EF4-FFF2-40B4-BE49-F238E27FC236}">
                <a16:creationId xmlns:a16="http://schemas.microsoft.com/office/drawing/2014/main" id="{60F4BC2A-8F83-2926-07EA-61364F37227A}"/>
              </a:ext>
            </a:extLst>
          </p:cNvPr>
          <p:cNvSpPr/>
          <p:nvPr/>
        </p:nvSpPr>
        <p:spPr>
          <a:xfrm>
            <a:off x="1771727" y="176410"/>
            <a:ext cx="2176668" cy="109330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7CD02B1-8AD1-36BC-8233-093B4735AAFB}"/>
              </a:ext>
            </a:extLst>
          </p:cNvPr>
          <p:cNvSpPr/>
          <p:nvPr/>
        </p:nvSpPr>
        <p:spPr>
          <a:xfrm>
            <a:off x="11655287" y="5456583"/>
            <a:ext cx="536713" cy="5050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4AF7FAC-1C6C-3C96-33D6-875777775640}"/>
              </a:ext>
            </a:extLst>
          </p:cNvPr>
          <p:cNvSpPr/>
          <p:nvPr/>
        </p:nvSpPr>
        <p:spPr>
          <a:xfrm>
            <a:off x="11385376" y="5235760"/>
            <a:ext cx="806624" cy="1987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E6DE02-7FC6-BBDD-04F2-F834298C62CE}"/>
              </a:ext>
            </a:extLst>
          </p:cNvPr>
          <p:cNvSpPr/>
          <p:nvPr/>
        </p:nvSpPr>
        <p:spPr>
          <a:xfrm>
            <a:off x="12105861" y="1103244"/>
            <a:ext cx="86139" cy="416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4ADF429F-27BC-AE65-FA06-3A503822D295}"/>
              </a:ext>
            </a:extLst>
          </p:cNvPr>
          <p:cNvSpPr/>
          <p:nvPr/>
        </p:nvSpPr>
        <p:spPr>
          <a:xfrm>
            <a:off x="12049538" y="916233"/>
            <a:ext cx="198783" cy="208722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36C28C63-926F-88CC-987F-BB5538277E6E}"/>
              </a:ext>
            </a:extLst>
          </p:cNvPr>
          <p:cNvSpPr/>
          <p:nvPr/>
        </p:nvSpPr>
        <p:spPr>
          <a:xfrm rot="16200000">
            <a:off x="11328886" y="812954"/>
            <a:ext cx="460645" cy="1093304"/>
          </a:xfrm>
          <a:prstGeom prst="triangle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72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HIRAI Kotaro</dc:creator>
  <cp:lastModifiedBy>HIRAI Kotaro</cp:lastModifiedBy>
  <cp:revision>1</cp:revision>
  <dcterms:created xsi:type="dcterms:W3CDTF">2025-07-02T02:06:43Z</dcterms:created>
  <dcterms:modified xsi:type="dcterms:W3CDTF">2025-07-02T02:34:32Z</dcterms:modified>
</cp:coreProperties>
</file>