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591" autoAdjust="0"/>
    <p:restoredTop sz="94633" autoAdjust="0"/>
  </p:normalViewPr>
  <p:slideViewPr>
    <p:cSldViewPr snapToGrid="0" snapToObjects="1">
      <p:cViewPr varScale="1">
        <p:scale>
          <a:sx n="145" d="100"/>
          <a:sy n="145" d="100"/>
        </p:scale>
        <p:origin x="-97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C68A3-539B-614C-AEED-9F3672566120}" type="datetimeFigureOut">
              <a:rPr lang="it-IT" smtClean="0"/>
              <a:t>03/12/15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C7824B-A553-014E-91C5-21C7C50A6CB1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26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825F9-C3E2-E147-B6D3-335C60204E37}" type="datetimeFigureOut">
              <a:rPr lang="it-IT" smtClean="0"/>
              <a:t>03/12/15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AB75-C383-C444-BAD8-6C37ACA0136C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67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>
          <a:xfrm>
            <a:off x="474341" y="2493698"/>
            <a:ext cx="8231383" cy="4013942"/>
          </a:xfrm>
          <a:prstGeom prst="rect">
            <a:avLst/>
          </a:prstGeom>
          <a:solidFill>
            <a:srgbClr val="EB30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440000" y="2988000"/>
            <a:ext cx="6400800" cy="108000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ts val="4480"/>
              </a:lnSpc>
              <a:defRPr sz="4400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40000" y="4392000"/>
            <a:ext cx="6400800" cy="62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120"/>
              </a:lnSpc>
              <a:buNone/>
              <a:defRPr sz="3000">
                <a:solidFill>
                  <a:srgbClr val="FFFFFF"/>
                </a:solidFill>
                <a:latin typeface="Helvetica Neue LT Std 55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51" y="176196"/>
            <a:ext cx="4944963" cy="32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22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2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 smtClean="0"/>
              <a:t>Sottotitolo</a:t>
            </a:r>
            <a:endParaRPr lang="it-IT" dirty="0"/>
          </a:p>
        </p:txBody>
      </p:sp>
      <p:pic>
        <p:nvPicPr>
          <p:cNvPr id="11" name="Immagine 10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  <p:sp>
        <p:nvSpPr>
          <p:cNvPr id="9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 smtClean="0"/>
              <a:t>gg/mm/</a:t>
            </a:r>
            <a:r>
              <a:rPr lang="it-IT" dirty="0" err="1" smtClean="0"/>
              <a:t>aaaa</a:t>
            </a:r>
            <a:endParaRPr lang="it-IT" dirty="0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647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1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/>
          <p:cNvSpPr>
            <a:spLocks noGrp="1"/>
          </p:cNvSpPr>
          <p:nvPr>
            <p:ph type="title"/>
          </p:nvPr>
        </p:nvSpPr>
        <p:spPr>
          <a:xfrm>
            <a:off x="1440000" y="306000"/>
            <a:ext cx="7171200" cy="514800"/>
          </a:xfrm>
          <a:prstGeom prst="rect">
            <a:avLst/>
          </a:prstGeom>
        </p:spPr>
        <p:txBody>
          <a:bodyPr anchor="ctr" anchorCtr="0"/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1440000" y="2394000"/>
            <a:ext cx="6562800" cy="3391200"/>
          </a:xfrm>
          <a:prstGeom prst="rect">
            <a:avLst/>
          </a:prstGeom>
        </p:spPr>
        <p:txBody>
          <a:bodyPr numCol="1" spcCol="360000">
            <a:normAutofit/>
          </a:bodyPr>
          <a:lstStyle>
            <a:lvl1pPr marL="0" indent="0" algn="just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>
          <a:xfrm>
            <a:off x="1440000" y="6306345"/>
            <a:ext cx="932895" cy="365125"/>
          </a:xfrm>
          <a:prstGeom prst="rect">
            <a:avLst/>
          </a:prstGeom>
        </p:spPr>
        <p:txBody>
          <a:bodyPr anchor="t" anchorCtr="0"/>
          <a:lstStyle>
            <a:lvl1pPr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 smtClean="0"/>
              <a:t>gg/mm/</a:t>
            </a:r>
            <a:r>
              <a:rPr lang="it-IT" dirty="0" err="1" smtClean="0"/>
              <a:t>aaaa</a:t>
            </a:r>
            <a:endParaRPr lang="it-IT" dirty="0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2568824" y="6306345"/>
            <a:ext cx="5175215" cy="365125"/>
          </a:xfrm>
          <a:prstGeom prst="rect">
            <a:avLst/>
          </a:prstGeom>
        </p:spPr>
        <p:txBody>
          <a:bodyPr anchor="t" anchorCtr="0"/>
          <a:lstStyle>
            <a:lvl1pPr algn="l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it-IT" dirty="0" smtClean="0"/>
              <a:t>Nome insegnamento</a:t>
            </a:r>
            <a:endParaRPr lang="it-IT" dirty="0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270226" y="6306345"/>
            <a:ext cx="416574" cy="365125"/>
          </a:xfrm>
          <a:prstGeom prst="rect">
            <a:avLst/>
          </a:prstGeom>
        </p:spPr>
        <p:txBody>
          <a:bodyPr anchor="t" anchorCtr="0"/>
          <a:lstStyle>
            <a:lvl1pPr>
              <a:defRPr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/>
                <a:cs typeface="Helvetica Neue Light"/>
              </a:defRPr>
            </a:lvl1pPr>
          </a:lstStyle>
          <a:p>
            <a:fld id="{E0F8B7D7-B5E3-644D-9856-CC0934E69055}" type="slidenum">
              <a:rPr lang="it-IT" smtClean="0"/>
              <a:pPr/>
              <a:t>‹n.›</a:t>
            </a:fld>
            <a:endParaRPr lang="it-IT" dirty="0"/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440000" y="842400"/>
            <a:ext cx="7171200" cy="3276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600" b="0" i="0">
                <a:solidFill>
                  <a:srgbClr val="595959"/>
                </a:solidFill>
                <a:latin typeface="Helvetica Neue Medium"/>
                <a:cs typeface="Helvetica Neue Medium"/>
              </a:defRPr>
            </a:lvl1pPr>
          </a:lstStyle>
          <a:p>
            <a:pPr lvl="0"/>
            <a:r>
              <a:rPr lang="it-IT" dirty="0" smtClean="0"/>
              <a:t>Sottotitolo</a:t>
            </a:r>
            <a:endParaRPr lang="it-IT" dirty="0"/>
          </a:p>
        </p:txBody>
      </p:sp>
      <p:pic>
        <p:nvPicPr>
          <p:cNvPr id="9" name="Immagine 8" descr="unimo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5" y="6339386"/>
            <a:ext cx="935998" cy="1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4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422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11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12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34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13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3457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703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4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6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7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8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8B7D7-B5E3-644D-9856-CC0934E69055}" type="slidenum">
              <a:rPr lang="it-IT" smtClean="0"/>
              <a:pPr/>
              <a:t>9</a:t>
            </a:fld>
            <a:endParaRPr lang="it-IT" dirty="0"/>
          </a:p>
        </p:txBody>
      </p:sp>
      <p:sp>
        <p:nvSpPr>
          <p:cNvPr id="6" name="Segnaposto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mtClean="0"/>
              <a:t>gg/mm/aaaa</a:t>
            </a:r>
            <a:endParaRPr lang="it-IT" dirty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Nome insegnamento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683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96</Words>
  <Application>Microsoft Macintosh PowerPoint</Application>
  <PresentationFormat>Presentazione su schermo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  <vt:lpstr>Presentazione di PowerPoint</vt:lpstr>
    </vt:vector>
  </TitlesOfParts>
  <Company>MORE-service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Luca Gasparini</dc:creator>
  <cp:lastModifiedBy>Daniela Nasi</cp:lastModifiedBy>
  <cp:revision>34</cp:revision>
  <dcterms:created xsi:type="dcterms:W3CDTF">2015-06-30T14:46:04Z</dcterms:created>
  <dcterms:modified xsi:type="dcterms:W3CDTF">2015-12-03T16:27:59Z</dcterms:modified>
</cp:coreProperties>
</file>