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7"/>
  </p:notesMasterIdLst>
  <p:sldIdLst>
    <p:sldId id="256" r:id="rId2"/>
    <p:sldId id="258" r:id="rId3"/>
    <p:sldId id="260" r:id="rId4"/>
    <p:sldId id="263" r:id="rId5"/>
    <p:sldId id="267" r:id="rId6"/>
    <p:sldId id="261" r:id="rId7"/>
    <p:sldId id="286" r:id="rId8"/>
    <p:sldId id="262" r:id="rId9"/>
    <p:sldId id="265" r:id="rId10"/>
    <p:sldId id="287" r:id="rId11"/>
    <p:sldId id="288" r:id="rId12"/>
    <p:sldId id="289" r:id="rId13"/>
    <p:sldId id="290" r:id="rId14"/>
    <p:sldId id="291" r:id="rId15"/>
    <p:sldId id="292" r:id="rId16"/>
    <p:sldId id="280" r:id="rId17"/>
    <p:sldId id="264" r:id="rId18"/>
    <p:sldId id="272" r:id="rId19"/>
    <p:sldId id="285" r:id="rId20"/>
    <p:sldId id="266" r:id="rId21"/>
    <p:sldId id="268" r:id="rId22"/>
    <p:sldId id="269" r:id="rId23"/>
    <p:sldId id="270" r:id="rId24"/>
    <p:sldId id="271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1" r:id="rId33"/>
    <p:sldId id="282" r:id="rId34"/>
    <p:sldId id="283" r:id="rId35"/>
    <p:sldId id="284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FD49F3-A222-4DC3-99CD-72F7C333C168}">
  <a:tblStyle styleId="{A5FD49F3-A222-4DC3-99CD-72F7C333C1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/>
  </p:normalViewPr>
  <p:slideViewPr>
    <p:cSldViewPr snapToGrid="0" snapToObjects="1">
      <p:cViewPr>
        <p:scale>
          <a:sx n="120" d="100"/>
          <a:sy n="120" d="100"/>
        </p:scale>
        <p:origin x="22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Relationship Id="rId4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EB3B9C08-E26E-4AAE-A78D-6F636B9EBC34}"/>
    <pc:docChg chg="modSld">
      <pc:chgData name="" userId="" providerId="" clId="Web-{EB3B9C08-E26E-4AAE-A78D-6F636B9EBC34}" dt="2019-02-18T10:11:13.154" v="22" actId="14100"/>
      <pc:docMkLst>
        <pc:docMk/>
      </pc:docMkLst>
      <pc:sldChg chg="addSp modSp">
        <pc:chgData name="" userId="" providerId="" clId="Web-{EB3B9C08-E26E-4AAE-A78D-6F636B9EBC34}" dt="2019-02-18T10:07:51.169" v="15" actId="14100"/>
        <pc:sldMkLst>
          <pc:docMk/>
          <pc:sldMk cId="1932632240" sldId="290"/>
        </pc:sldMkLst>
        <pc:spChg chg="mod">
          <ac:chgData name="" userId="" providerId="" clId="Web-{EB3B9C08-E26E-4AAE-A78D-6F636B9EBC34}" dt="2019-02-18T10:07:39.340" v="12" actId="20577"/>
          <ac:spMkLst>
            <pc:docMk/>
            <pc:sldMk cId="1932632240" sldId="290"/>
            <ac:spMk id="373" creationId="{00000000-0000-0000-0000-000000000000}"/>
          </ac:spMkLst>
        </pc:spChg>
        <pc:picChg chg="add mod">
          <ac:chgData name="" userId="" providerId="" clId="Web-{EB3B9C08-E26E-4AAE-A78D-6F636B9EBC34}" dt="2019-02-18T10:07:51.169" v="15" actId="14100"/>
          <ac:picMkLst>
            <pc:docMk/>
            <pc:sldMk cId="1932632240" sldId="290"/>
            <ac:picMk id="2" creationId="{087D0D27-408E-4D85-99B9-9FC1D202177C}"/>
          </ac:picMkLst>
        </pc:picChg>
      </pc:sldChg>
      <pc:sldChg chg="addSp delSp modSp">
        <pc:chgData name="" userId="" providerId="" clId="Web-{EB3B9C08-E26E-4AAE-A78D-6F636B9EBC34}" dt="2019-02-18T10:11:13.154" v="22" actId="14100"/>
        <pc:sldMkLst>
          <pc:docMk/>
          <pc:sldMk cId="833043432" sldId="291"/>
        </pc:sldMkLst>
        <pc:spChg chg="del">
          <ac:chgData name="" userId="" providerId="" clId="Web-{EB3B9C08-E26E-4AAE-A78D-6F636B9EBC34}" dt="2019-02-18T10:08:16.763" v="16"/>
          <ac:spMkLst>
            <pc:docMk/>
            <pc:sldMk cId="833043432" sldId="291"/>
            <ac:spMk id="3" creationId="{00000000-0000-0000-0000-000000000000}"/>
          </ac:spMkLst>
        </pc:spChg>
        <pc:picChg chg="add mod">
          <ac:chgData name="" userId="" providerId="" clId="Web-{EB3B9C08-E26E-4AAE-A78D-6F636B9EBC34}" dt="2019-02-18T10:11:13.154" v="22" actId="14100"/>
          <ac:picMkLst>
            <pc:docMk/>
            <pc:sldMk cId="833043432" sldId="291"/>
            <ac:picMk id="2" creationId="{4F51FA49-8378-43BB-A015-79692FDE532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61727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45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218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77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079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896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066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686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35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045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4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www.cio.com.au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/article/625522/why-it-projects-still-fail/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097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2519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94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8799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5387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0835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5273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206f4fe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206f4fe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7320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4887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0752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3191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257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94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86673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3292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9034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5904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870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4faba6ad1_17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4faba6ad1_17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60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883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255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393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3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27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588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285" name="Google Shape;285;p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9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9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9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9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9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slidemodel.com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nixie-one" TargetMode="External"/><Relationship Id="rId4" Type="http://schemas.openxmlformats.org/officeDocument/2006/relationships/hyperlink" Target="https://www.fontsquirrel.com/fonts/muli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06326" y="1991825"/>
            <a:ext cx="861237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Serious Game </a:t>
            </a:r>
            <a:r>
              <a:rPr lang="de-DE" dirty="0" err="1"/>
              <a:t>for</a:t>
            </a:r>
            <a:r>
              <a:rPr lang="de-DE" dirty="0"/>
              <a:t> Management </a:t>
            </a:r>
            <a:r>
              <a:rPr lang="de-DE" dirty="0" err="1"/>
              <a:t>of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IT-Projects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Serious </a:t>
            </a:r>
            <a:r>
              <a:rPr lang="de-DE" dirty="0"/>
              <a:t>Game ? 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de-DE"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655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Warum ein Serious Game ? 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 err="1"/>
              <a:t>Mehr</a:t>
            </a:r>
            <a:r>
              <a:rPr lang="en-US" b="1" dirty="0"/>
              <a:t> Engagement</a:t>
            </a:r>
          </a:p>
          <a:p>
            <a:pPr lvl="1"/>
            <a:r>
              <a:rPr lang="en-US" dirty="0"/>
              <a:t>“...The results we obtained so far lead us to believe that serious game design has a direct and indirect effect over student’s perceived acquired competency, which is mediated by student's engagement” </a:t>
            </a:r>
          </a:p>
          <a:p>
            <a:pPr lvl="2"/>
            <a:r>
              <a:rPr lang="en-US" dirty="0" err="1"/>
              <a:t>Bonazzi</a:t>
            </a:r>
            <a:r>
              <a:rPr lang="en-US" dirty="0"/>
              <a:t>, R (2011). Analysis of Serious Games Implementation for Project Management Courses.  </a:t>
            </a:r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900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Warum ein Serious Game ? 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Besseres Management</a:t>
            </a:r>
          </a:p>
          <a:p>
            <a:pPr lvl="1"/>
            <a:r>
              <a:rPr lang="en-US" dirty="0"/>
              <a:t>“...the Gamification of the educational part of project management actually leads to better managed projects in the real business environment. </a:t>
            </a:r>
          </a:p>
          <a:p>
            <a:pPr lvl="2"/>
            <a:r>
              <a:rPr lang="en-US" dirty="0"/>
              <a:t>Briers, B. (2013). The gamification of project management. </a:t>
            </a:r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771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Wo kommt die Theorie her ?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PMBOK-Guide(Software Extension)</a:t>
            </a:r>
          </a:p>
          <a:p>
            <a:pPr lvl="1"/>
            <a:r>
              <a:rPr lang="de-DE" dirty="0"/>
              <a:t>Definiert als Zusammenfassung des Wissens der Fachrichtung (Software)Projektmanagement</a:t>
            </a:r>
          </a:p>
          <a:p>
            <a:pPr lvl="1"/>
            <a:r>
              <a:rPr lang="de-DE" dirty="0"/>
              <a:t>Kollektion von Best Practices und Vorgehensweisen für Management der IT-Projects</a:t>
            </a:r>
          </a:p>
          <a:p>
            <a:pPr lvl="1"/>
            <a:endParaRPr lang="de-DE"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" name="Picture 2" descr="A screen shot of a computer&#10;&#10;Description generated with high confidence">
            <a:extLst>
              <a:ext uri="{FF2B5EF4-FFF2-40B4-BE49-F238E27FC236}">
                <a16:creationId xmlns="" xmlns:a16="http://schemas.microsoft.com/office/drawing/2014/main" id="{087D0D27-408E-4D85-99B9-9FC1D2021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033" y="390378"/>
            <a:ext cx="2775097" cy="3247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263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3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3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54" name="Google Shape;554;p33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b="1" dirty="0">
                <a:solidFill>
                  <a:srgbClr val="19BBD5"/>
                </a:solidFill>
              </a:rPr>
              <a:t>App Design</a:t>
            </a:r>
            <a:endParaRPr b="1" dirty="0">
              <a:solidFill>
                <a:srgbClr val="19BBD5"/>
              </a:solidFill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sz="1800" dirty="0"/>
              <a:t>User bekommt die Erklärung eines Konzeptes in Snack-Size Minikapiteln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sz="1800" dirty="0"/>
              <a:t>User wird durch Quizze, Lückentexten usw. nach bereits erklärten Konzepten gefragt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sz="1800" dirty="0"/>
              <a:t>Punksystem einbauen, was den Fortschritt des Users abbildet.</a:t>
            </a:r>
            <a:endParaRPr sz="1800" dirty="0"/>
          </a:p>
        </p:txBody>
      </p:sp>
      <p:sp>
        <p:nvSpPr>
          <p:cNvPr id="555" name="Google Shape;555;p33"/>
          <p:cNvSpPr/>
          <p:nvPr/>
        </p:nvSpPr>
        <p:spPr>
          <a:xfrm>
            <a:off x="728630" y="480277"/>
            <a:ext cx="276059" cy="354335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Picture 3">
            <a:extLst>
              <a:ext uri="{FF2B5EF4-FFF2-40B4-BE49-F238E27FC236}">
                <a16:creationId xmlns="" xmlns:a16="http://schemas.microsoft.com/office/drawing/2014/main" id="{4F51FA49-8378-43BB-A015-79692FDE5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858" y="955460"/>
            <a:ext cx="2481768" cy="322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4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Timeline</a:t>
            </a:r>
            <a:endParaRPr dirty="0"/>
          </a:p>
        </p:txBody>
      </p:sp>
      <p:sp>
        <p:nvSpPr>
          <p:cNvPr id="478" name="Google Shape;478;p27"/>
          <p:cNvSpPr/>
          <p:nvPr/>
        </p:nvSpPr>
        <p:spPr>
          <a:xfrm>
            <a:off x="83043" y="2302933"/>
            <a:ext cx="1315513" cy="1548204"/>
          </a:xfrm>
          <a:prstGeom prst="homePlate">
            <a:avLst>
              <a:gd name="adj" fmla="val 37351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Android Studio Tutorials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(15.12-07.01)</a:t>
            </a:r>
            <a:endParaRPr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1146887" y="2302931"/>
            <a:ext cx="2015536" cy="1548203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Introduction &amp; Recherche</a:t>
            </a:r>
          </a:p>
          <a:p>
            <a:pPr lvl="0" algn="ctr"/>
            <a:r>
              <a:rPr lang="de-DE" dirty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(07.01-21.01)</a:t>
            </a:r>
          </a:p>
        </p:txBody>
      </p:sp>
      <p:sp>
        <p:nvSpPr>
          <p:cNvPr id="480" name="Google Shape;480;p27"/>
          <p:cNvSpPr/>
          <p:nvPr/>
        </p:nvSpPr>
        <p:spPr>
          <a:xfrm>
            <a:off x="2937263" y="2298596"/>
            <a:ext cx="1717378" cy="1548203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RelatedWork und Theory</a:t>
            </a:r>
          </a:p>
          <a:p>
            <a:pPr lvl="0" algn="ctr"/>
            <a:r>
              <a:rPr lang="mr-IN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(</a:t>
            </a:r>
            <a:r>
              <a:rPr lang="de-DE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21</a:t>
            </a:r>
            <a:r>
              <a:rPr lang="mr-IN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.01-</a:t>
            </a:r>
            <a:r>
              <a:rPr lang="de-DE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06.02</a:t>
            </a:r>
            <a:r>
              <a:rPr lang="mr-IN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7" name="Google Shape;480;p27"/>
          <p:cNvSpPr/>
          <p:nvPr/>
        </p:nvSpPr>
        <p:spPr>
          <a:xfrm>
            <a:off x="4394456" y="2294261"/>
            <a:ext cx="2085588" cy="1548204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Coden &amp; Development</a:t>
            </a:r>
          </a:p>
          <a:p>
            <a:pPr lvl="0" algn="ctr"/>
            <a:r>
              <a:rPr lang="mr-IN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(</a:t>
            </a:r>
            <a:r>
              <a:rPr lang="de-DE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21</a:t>
            </a:r>
            <a:r>
              <a:rPr lang="mr-IN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.0</a:t>
            </a:r>
            <a:r>
              <a:rPr lang="de-DE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2</a:t>
            </a:r>
            <a:r>
              <a:rPr lang="mr-IN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-</a:t>
            </a:r>
            <a:r>
              <a:rPr lang="de-DE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08.04</a:t>
            </a:r>
            <a:r>
              <a:rPr lang="mr-IN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)</a:t>
            </a:r>
          </a:p>
        </p:txBody>
      </p:sp>
      <p:sp>
        <p:nvSpPr>
          <p:cNvPr id="8" name="Google Shape;480;p27"/>
          <p:cNvSpPr/>
          <p:nvPr/>
        </p:nvSpPr>
        <p:spPr>
          <a:xfrm>
            <a:off x="6219858" y="2328349"/>
            <a:ext cx="1983600" cy="1522787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Evaluation/Future Work/ Summary</a:t>
            </a:r>
          </a:p>
          <a:p>
            <a:pPr lvl="0" algn="ctr"/>
            <a:r>
              <a:rPr lang="mr-IN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(0</a:t>
            </a:r>
            <a:r>
              <a:rPr lang="de-DE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8</a:t>
            </a:r>
            <a:r>
              <a:rPr lang="mr-IN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.0</a:t>
            </a:r>
            <a:r>
              <a:rPr lang="de-DE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4</a:t>
            </a:r>
            <a:r>
              <a:rPr lang="mr-IN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-</a:t>
            </a:r>
            <a:r>
              <a:rPr lang="de-DE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14.05</a:t>
            </a:r>
            <a:r>
              <a:rPr lang="mr-IN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32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" grpId="0" animBg="1"/>
      <p:bldP spid="479" grpId="0" animBg="1"/>
      <p:bldP spid="480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ctrTitle" idx="4294967295"/>
          </p:nvPr>
        </p:nvSpPr>
        <p:spPr>
          <a:xfrm>
            <a:off x="3152774" y="1354749"/>
            <a:ext cx="5183151" cy="20476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dirty="0"/>
              <a:t/>
            </a:r>
            <a:br>
              <a:rPr lang="de-DE" sz="5400" dirty="0"/>
            </a:br>
            <a:r>
              <a:rPr lang="de-DE" sz="5400" dirty="0"/>
              <a:t/>
            </a:r>
            <a:br>
              <a:rPr lang="de-DE" sz="5400" dirty="0"/>
            </a:br>
            <a:r>
              <a:rPr lang="de-DE" sz="5400" dirty="0"/>
              <a:t/>
            </a:r>
            <a:br>
              <a:rPr lang="de-DE" sz="5400" dirty="0"/>
            </a:br>
            <a:r>
              <a:rPr lang="de-DE" sz="5400" dirty="0"/>
              <a:t>Danke für die Aufmerksamkeit</a:t>
            </a:r>
            <a:r>
              <a:rPr lang="en" sz="5400" dirty="0"/>
              <a:t>!</a:t>
            </a:r>
            <a:endParaRPr sz="5400" dirty="0"/>
          </a:p>
        </p:txBody>
      </p:sp>
      <p:sp>
        <p:nvSpPr>
          <p:cNvPr id="574" name="Google Shape;574;p35"/>
          <p:cNvSpPr txBox="1">
            <a:spLocks noGrp="1"/>
          </p:cNvSpPr>
          <p:nvPr>
            <p:ph type="body" idx="4294967295"/>
          </p:nvPr>
        </p:nvSpPr>
        <p:spPr>
          <a:xfrm>
            <a:off x="3286468" y="3487478"/>
            <a:ext cx="4562100" cy="1374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de-DE" sz="4000" b="1" dirty="0"/>
              <a:t>Fragen?</a:t>
            </a:r>
            <a:endParaRPr lang="de-DE" sz="4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4000" dirty="0"/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408" name="Google Shape;408;p19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409" name="Google Shape;409;p19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  <a:endParaRPr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5455294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  <a:endParaRPr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2274961" y="672344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Problemstellung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64597" y="1202501"/>
            <a:ext cx="4944300" cy="17533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The Project Management Institute’s 2017 Pulse of the Profession report found that “due to poor project performance, organizations waste an average of $97 million for every $1 billion invested.”</a:t>
            </a:r>
          </a:p>
          <a:p>
            <a:r>
              <a:rPr lang="en-US" dirty="0"/>
              <a:t>According to IBM “only 40% of projects meet schedule, budget and quality goals. Further, they found that the biggest barriers to success are </a:t>
            </a:r>
            <a:r>
              <a:rPr lang="en-US" b="1" u="sng" dirty="0"/>
              <a:t>people factors</a:t>
            </a:r>
            <a:r>
              <a:rPr lang="en-US" dirty="0"/>
              <a:t>.” </a:t>
            </a:r>
          </a:p>
          <a:p>
            <a:r>
              <a:rPr lang="en-US" dirty="0"/>
              <a:t>Insert Chart Here, from PowerPoint on Windows</a:t>
            </a:r>
          </a:p>
          <a:p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68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195305" y="7064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dirty="0" smtClean="0"/>
              <a:t>Hello</a:t>
            </a:r>
            <a:r>
              <a:rPr lang="de-DE" sz="12000" dirty="0" smtClean="0"/>
              <a:t>!</a:t>
            </a:r>
            <a:endParaRPr sz="12000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3286468" y="1658679"/>
            <a:ext cx="4562100" cy="3203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 smtClean="0"/>
              <a:t>I am Ixhen Hasani</a:t>
            </a:r>
            <a:endParaRPr lang="en-US" dirty="0" smtClean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Born on 05.08.1994 in Tirana, Albania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Student on the 5.Semester </a:t>
            </a:r>
            <a:r>
              <a:rPr lang="en-US" dirty="0" err="1" smtClean="0"/>
              <a:t>B.Sc</a:t>
            </a:r>
            <a:r>
              <a:rPr lang="en-US" dirty="0" smtClean="0"/>
              <a:t>, </a:t>
            </a:r>
          </a:p>
          <a:p>
            <a:pPr marL="742950" lvl="1" indent="-285750">
              <a:spcBef>
                <a:spcPts val="600"/>
              </a:spcBef>
              <a:buFontTx/>
              <a:buChar char="-"/>
            </a:pPr>
            <a:r>
              <a:rPr lang="en-US" dirty="0" smtClean="0"/>
              <a:t>Field of study: Business Information Systems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Software developer working student at </a:t>
            </a:r>
            <a:r>
              <a:rPr lang="en-US" dirty="0" err="1" smtClean="0"/>
              <a:t>Sulzer</a:t>
            </a:r>
            <a:r>
              <a:rPr lang="en-US" dirty="0" smtClean="0"/>
              <a:t> GmbH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  <p:pic>
        <p:nvPicPr>
          <p:cNvPr id="353" name="Google Shape;353;p1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3" y="706450"/>
            <a:ext cx="1693800" cy="1693800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1"/>
          <p:cNvSpPr txBox="1">
            <a:spLocks noGrp="1"/>
          </p:cNvSpPr>
          <p:nvPr>
            <p:ph type="title" idx="4294967295"/>
          </p:nvPr>
        </p:nvSpPr>
        <p:spPr>
          <a:xfrm>
            <a:off x="400050" y="1543050"/>
            <a:ext cx="2695500" cy="323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Want big impact?</a:t>
            </a:r>
            <a:endParaRPr sz="2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E293C"/>
                </a:solidFill>
              </a:rPr>
              <a:t>Use big image.</a:t>
            </a:r>
            <a:endParaRPr sz="2800" b="1">
              <a:solidFill>
                <a:srgbClr val="0E293C"/>
              </a:solidFill>
            </a:endParaRPr>
          </a:p>
        </p:txBody>
      </p:sp>
      <p:sp>
        <p:nvSpPr>
          <p:cNvPr id="424" name="Google Shape;424;p2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20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39" name="Google Shape;439;p23"/>
          <p:cNvGraphicFramePr/>
          <p:nvPr/>
        </p:nvGraphicFramePr>
        <p:xfrm>
          <a:off x="1852600" y="2397881"/>
          <a:ext cx="5305400" cy="1818400"/>
        </p:xfrm>
        <a:graphic>
          <a:graphicData uri="http://schemas.openxmlformats.org/drawingml/2006/table">
            <a:tbl>
              <a:tblPr>
                <a:noFill/>
                <a:tableStyleId>{A5FD49F3-A222-4DC3-99CD-72F7C333C168}</a:tableStyleId>
              </a:tblPr>
              <a:tblGrid>
                <a:gridCol w="13263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263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263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263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0" name="Google Shape;440;p2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"/>
          <p:cNvSpPr/>
          <p:nvPr/>
        </p:nvSpPr>
        <p:spPr>
          <a:xfrm>
            <a:off x="875675" y="1285876"/>
            <a:ext cx="7451646" cy="354980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4"/>
          <p:cNvSpPr txBox="1">
            <a:spLocks noGrp="1"/>
          </p:cNvSpPr>
          <p:nvPr>
            <p:ph type="title" idx="4294967295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Maps</a:t>
            </a:r>
            <a:endParaRPr sz="3000"/>
          </a:p>
        </p:txBody>
      </p:sp>
      <p:sp>
        <p:nvSpPr>
          <p:cNvPr id="447" name="Google Shape;447;p24"/>
          <p:cNvSpPr/>
          <p:nvPr/>
        </p:nvSpPr>
        <p:spPr>
          <a:xfrm>
            <a:off x="2168025" y="211513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1504091" y="231762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2970941" y="363207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3923441" y="204325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4590191" y="395592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6533291" y="248907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7190516" y="404165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623423" y="409575"/>
            <a:ext cx="463838" cy="463814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>
            <a:spLocks noGrp="1"/>
          </p:cNvSpPr>
          <p:nvPr>
            <p:ph type="ctrTitle" idx="4294967295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latin typeface="Muli"/>
                <a:ea typeface="Muli"/>
                <a:cs typeface="Muli"/>
                <a:sym typeface="Muli"/>
              </a:rPr>
              <a:t>89,526,124</a:t>
            </a:r>
            <a:endParaRPr sz="96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Whoa! That’s a big number, aren’t you proud?</a:t>
            </a:r>
            <a:endParaRPr sz="96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1" name="Google Shape;461;p2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89,526,124$</a:t>
            </a:r>
            <a:endParaRPr sz="4800" b="1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26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468" name="Google Shape;468;p26"/>
          <p:cNvSpPr txBox="1">
            <a:spLocks noGrp="1"/>
          </p:cNvSpPr>
          <p:nvPr>
            <p:ph type="ctrTitle" idx="4294967295"/>
          </p:nvPr>
        </p:nvSpPr>
        <p:spPr>
          <a:xfrm>
            <a:off x="685800" y="35055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100%</a:t>
            </a:r>
            <a:endParaRPr sz="4800" b="1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26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470" name="Google Shape;470;p26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Muli"/>
                <a:ea typeface="Muli"/>
                <a:cs typeface="Muli"/>
                <a:sym typeface="Muli"/>
              </a:rPr>
              <a:t>185,244 users</a:t>
            </a:r>
            <a:endParaRPr sz="48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1" name="Google Shape;471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/>
          </a:p>
        </p:txBody>
      </p:sp>
      <p:sp>
        <p:nvSpPr>
          <p:cNvPr id="472" name="Google Shape;472;p2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 txBox="1">
            <a:spLocks noGrp="1"/>
          </p:cNvSpPr>
          <p:nvPr>
            <p:ph type="title" idx="4294967295"/>
          </p:nvPr>
        </p:nvSpPr>
        <p:spPr>
          <a:xfrm>
            <a:off x="3105600" y="461529"/>
            <a:ext cx="29328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sales funnel</a:t>
            </a:r>
            <a:endParaRPr sz="2400"/>
          </a:p>
        </p:txBody>
      </p:sp>
      <p:sp>
        <p:nvSpPr>
          <p:cNvPr id="487" name="Google Shape;487;p28"/>
          <p:cNvSpPr/>
          <p:nvPr/>
        </p:nvSpPr>
        <p:spPr>
          <a:xfrm>
            <a:off x="4156983" y="3996566"/>
            <a:ext cx="848400" cy="625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8"/>
          <p:cNvSpPr/>
          <p:nvPr/>
        </p:nvSpPr>
        <p:spPr>
          <a:xfrm>
            <a:off x="3561295" y="2554335"/>
            <a:ext cx="2032200" cy="550500"/>
          </a:xfrm>
          <a:prstGeom prst="ellipse">
            <a:avLst/>
          </a:pr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8"/>
          <p:cNvSpPr/>
          <p:nvPr/>
        </p:nvSpPr>
        <p:spPr>
          <a:xfrm>
            <a:off x="3180644" y="1938652"/>
            <a:ext cx="2776800" cy="5988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8"/>
          <p:cNvSpPr/>
          <p:nvPr/>
        </p:nvSpPr>
        <p:spPr>
          <a:xfrm>
            <a:off x="4055273" y="3638071"/>
            <a:ext cx="1048500" cy="403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8"/>
          <p:cNvSpPr/>
          <p:nvPr/>
        </p:nvSpPr>
        <p:spPr>
          <a:xfrm rot="10800000">
            <a:off x="3904757" y="3561320"/>
            <a:ext cx="1334700" cy="491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8"/>
          <p:cNvSpPr/>
          <p:nvPr/>
        </p:nvSpPr>
        <p:spPr>
          <a:xfrm>
            <a:off x="3859233" y="3124713"/>
            <a:ext cx="1446000" cy="5232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8"/>
          <p:cNvSpPr/>
          <p:nvPr/>
        </p:nvSpPr>
        <p:spPr>
          <a:xfrm rot="10800000">
            <a:off x="3654625" y="3008669"/>
            <a:ext cx="1837800" cy="63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8"/>
          <p:cNvSpPr/>
          <p:nvPr/>
        </p:nvSpPr>
        <p:spPr>
          <a:xfrm>
            <a:off x="3201585" y="1889037"/>
            <a:ext cx="2716800" cy="66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8"/>
          <p:cNvSpPr/>
          <p:nvPr/>
        </p:nvSpPr>
        <p:spPr>
          <a:xfrm rot="10800000">
            <a:off x="2782868" y="1806585"/>
            <a:ext cx="3534600" cy="73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8"/>
          <p:cNvSpPr/>
          <p:nvPr/>
        </p:nvSpPr>
        <p:spPr>
          <a:xfrm rot="10800000">
            <a:off x="3276488" y="2411864"/>
            <a:ext cx="2589000" cy="69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8"/>
          <p:cNvSpPr/>
          <p:nvPr/>
        </p:nvSpPr>
        <p:spPr>
          <a:xfrm rot="10800000">
            <a:off x="4088990" y="3986748"/>
            <a:ext cx="989700" cy="67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8"/>
          <p:cNvSpPr/>
          <p:nvPr/>
        </p:nvSpPr>
        <p:spPr>
          <a:xfrm>
            <a:off x="2695725" y="1301074"/>
            <a:ext cx="3709200" cy="67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8"/>
          <p:cNvSpPr/>
          <p:nvPr/>
        </p:nvSpPr>
        <p:spPr>
          <a:xfrm>
            <a:off x="4350691" y="2135142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0" name="Google Shape;500;p28"/>
          <p:cNvSpPr txBox="1"/>
          <p:nvPr/>
        </p:nvSpPr>
        <p:spPr>
          <a:xfrm>
            <a:off x="4337645" y="2226188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20%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1" name="Google Shape;501;p28"/>
          <p:cNvSpPr/>
          <p:nvPr/>
        </p:nvSpPr>
        <p:spPr>
          <a:xfrm>
            <a:off x="4350691" y="2704400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2" name="Google Shape;502;p28"/>
          <p:cNvSpPr txBox="1"/>
          <p:nvPr/>
        </p:nvSpPr>
        <p:spPr>
          <a:xfrm>
            <a:off x="4284559" y="2795437"/>
            <a:ext cx="6090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3" name="Google Shape;503;p28"/>
          <p:cNvSpPr/>
          <p:nvPr/>
        </p:nvSpPr>
        <p:spPr>
          <a:xfrm>
            <a:off x="4350691" y="3273659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4" name="Google Shape;504;p28"/>
          <p:cNvSpPr txBox="1"/>
          <p:nvPr/>
        </p:nvSpPr>
        <p:spPr>
          <a:xfrm>
            <a:off x="4306473" y="3364715"/>
            <a:ext cx="5649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5" name="Google Shape;505;p28"/>
          <p:cNvSpPr/>
          <p:nvPr/>
        </p:nvSpPr>
        <p:spPr>
          <a:xfrm>
            <a:off x="4350691" y="4412177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6" name="Google Shape;506;p28"/>
          <p:cNvSpPr txBox="1"/>
          <p:nvPr/>
        </p:nvSpPr>
        <p:spPr>
          <a:xfrm>
            <a:off x="4337645" y="450751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100%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7" name="Google Shape;507;p28"/>
          <p:cNvSpPr/>
          <p:nvPr/>
        </p:nvSpPr>
        <p:spPr>
          <a:xfrm>
            <a:off x="4350691" y="3842918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8" name="Google Shape;508;p28"/>
          <p:cNvSpPr txBox="1"/>
          <p:nvPr/>
        </p:nvSpPr>
        <p:spPr>
          <a:xfrm>
            <a:off x="4337596" y="393824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9" name="Google Shape;509;p28"/>
          <p:cNvSpPr txBox="1"/>
          <p:nvPr/>
        </p:nvSpPr>
        <p:spPr>
          <a:xfrm>
            <a:off x="304800" y="4315500"/>
            <a:ext cx="24126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Diagram featured by </a:t>
            </a:r>
            <a:r>
              <a:rPr lang="en" sz="1200" b="1" u="sng">
                <a:solidFill>
                  <a:srgbClr val="00FFFF"/>
                </a:solidFill>
                <a:latin typeface="Nixie One"/>
                <a:ea typeface="Nixie One"/>
                <a:cs typeface="Nixie One"/>
                <a:sym typeface="Nixie One"/>
                <a:hlinkClick r:id="rId3"/>
              </a:rPr>
              <a:t>http://slidemodel.com</a:t>
            </a:r>
            <a:endParaRPr sz="1200">
              <a:solidFill>
                <a:srgbClr val="00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10" name="Google Shape;510;p2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16" name="Google Shape;516;p2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17" name="Google Shape;517;p29"/>
          <p:cNvSpPr txBox="1">
            <a:spLocks noGrp="1"/>
          </p:cNvSpPr>
          <p:nvPr>
            <p:ph type="body" idx="2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18" name="Google Shape;518;p29"/>
          <p:cNvSpPr txBox="1">
            <a:spLocks noGrp="1"/>
          </p:cNvSpPr>
          <p:nvPr>
            <p:ph type="body" idx="3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19" name="Google Shape;519;p29"/>
          <p:cNvSpPr txBox="1">
            <a:spLocks noGrp="1"/>
          </p:cNvSpPr>
          <p:nvPr>
            <p:ph type="body" idx="1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20" name="Google Shape;520;p29"/>
          <p:cNvSpPr txBox="1">
            <a:spLocks noGrp="1"/>
          </p:cNvSpPr>
          <p:nvPr>
            <p:ph type="body" idx="2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21" name="Google Shape;521;p29"/>
          <p:cNvSpPr txBox="1">
            <a:spLocks noGrp="1"/>
          </p:cNvSpPr>
          <p:nvPr>
            <p:ph type="body" idx="3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22" name="Google Shape;522;p2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528" name="Google Shape;52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625" y="443775"/>
            <a:ext cx="4476750" cy="371302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3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1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Android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36" name="Google Shape;536;p31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7" name="Google Shape;537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2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2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45" name="Google Shape;545;p32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iPhone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46" name="Google Shape;546;p32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-US" dirty="0"/>
              <a:t>“If you do what you love, you'll never work a day in your life.”</a:t>
            </a:r>
            <a:br>
              <a:rPr lang="en-US" dirty="0"/>
            </a:br>
            <a:endParaRPr dirty="0"/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3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3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54" name="Google Shape;554;p33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b="1" dirty="0">
                <a:solidFill>
                  <a:srgbClr val="19BBD5"/>
                </a:solidFill>
              </a:rPr>
              <a:t>T</a:t>
            </a:r>
            <a:r>
              <a:rPr lang="en" b="1" dirty="0" err="1">
                <a:solidFill>
                  <a:srgbClr val="19BBD5"/>
                </a:solidFill>
              </a:rPr>
              <a:t>ablet</a:t>
            </a:r>
            <a:r>
              <a:rPr lang="en" b="1" dirty="0">
                <a:solidFill>
                  <a:srgbClr val="19BBD5"/>
                </a:solidFill>
              </a:rPr>
              <a:t> project</a:t>
            </a:r>
            <a:endParaRPr b="1" dirty="0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Show and explain your web, app or software projects using these gadget templates.</a:t>
            </a:r>
            <a:endParaRPr sz="1800" dirty="0"/>
          </a:p>
        </p:txBody>
      </p:sp>
      <p:sp>
        <p:nvSpPr>
          <p:cNvPr id="555" name="Google Shape;555;p33"/>
          <p:cNvSpPr/>
          <p:nvPr/>
        </p:nvSpPr>
        <p:spPr>
          <a:xfrm>
            <a:off x="728630" y="480277"/>
            <a:ext cx="276059" cy="354335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/>
          <p:nvPr/>
        </p:nvSpPr>
        <p:spPr>
          <a:xfrm>
            <a:off x="3619500" y="358925"/>
            <a:ext cx="4927316" cy="383597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4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3" name="Google Shape;563;p34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Desktop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564" name="Google Shape;564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5" name="Google Shape;565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82" name="Google Shape;582;p3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  <a:endParaRPr/>
          </a:p>
        </p:txBody>
      </p:sp>
      <p:sp>
        <p:nvSpPr>
          <p:cNvPr id="583" name="Google Shape;583;p3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7"/>
          <p:cNvSpPr txBox="1">
            <a:spLocks noGrp="1"/>
          </p:cNvSpPr>
          <p:nvPr>
            <p:ph type="title" idx="4294967295"/>
          </p:nvPr>
        </p:nvSpPr>
        <p:spPr>
          <a:xfrm>
            <a:off x="1732700" y="706900"/>
            <a:ext cx="62589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</a:rPr>
              <a:t>Presentation design</a:t>
            </a:r>
            <a:endParaRPr>
              <a:solidFill>
                <a:srgbClr val="19BBD5"/>
              </a:solidFill>
            </a:endParaRPr>
          </a:p>
        </p:txBody>
      </p:sp>
      <p:sp>
        <p:nvSpPr>
          <p:cNvPr id="589" name="Google Shape;589;p37"/>
          <p:cNvSpPr txBox="1">
            <a:spLocks noGrp="1"/>
          </p:cNvSpPr>
          <p:nvPr>
            <p:ph type="body" idx="4294967295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presentation uses the following typographies and colors: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Titles: Nixie One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Body copy: Muli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download the fonts on this page: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3"/>
              </a:rPr>
              <a:t>https://www.fontsquirrel.com/fonts/nixie-one</a:t>
            </a:r>
            <a:endParaRPr>
              <a:solidFill>
                <a:srgbClr val="00E1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4"/>
              </a:rPr>
              <a:t>https://www.fontsquirrel.com/fonts/muli</a:t>
            </a:r>
            <a:endParaRPr>
              <a:solidFill>
                <a:srgbClr val="00E1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Aquamarina </a:t>
            </a:r>
            <a:r>
              <a:rPr lang="en" b="1">
                <a:solidFill>
                  <a:srgbClr val="00E1C6"/>
                </a:solidFill>
              </a:rPr>
              <a:t>#00e1c6</a:t>
            </a:r>
            <a:r>
              <a:rPr lang="en">
                <a:solidFill>
                  <a:srgbClr val="C6DAEC"/>
                </a:solidFill>
              </a:rPr>
              <a:t>  /  Turquoise </a:t>
            </a:r>
            <a:r>
              <a:rPr lang="en" b="1">
                <a:solidFill>
                  <a:srgbClr val="19BBD5"/>
                </a:solidFill>
              </a:rPr>
              <a:t>#19bbd5</a:t>
            </a:r>
            <a:r>
              <a:rPr lang="en">
                <a:solidFill>
                  <a:srgbClr val="C6DAEC"/>
                </a:solidFill>
              </a:rPr>
              <a:t>  /  Skyblue </a:t>
            </a:r>
            <a:r>
              <a:rPr lang="en" b="1">
                <a:solidFill>
                  <a:srgbClr val="2C9DDE"/>
                </a:solidFill>
              </a:rPr>
              <a:t>#2c9dde</a:t>
            </a:r>
            <a:r>
              <a:rPr lang="en">
                <a:solidFill>
                  <a:srgbClr val="C6DAEC"/>
                </a:solidFill>
              </a:rPr>
              <a:t>  /  </a:t>
            </a:r>
            <a:endParaRPr>
              <a:solidFill>
                <a:srgbClr val="C6DAE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Light gray </a:t>
            </a:r>
            <a:r>
              <a:rPr lang="en" b="1">
                <a:solidFill>
                  <a:srgbClr val="C6DAEC"/>
                </a:solidFill>
              </a:rPr>
              <a:t>#c6daec</a:t>
            </a:r>
            <a:r>
              <a:rPr lang="en">
                <a:solidFill>
                  <a:srgbClr val="C6DAEC"/>
                </a:solidFill>
              </a:rPr>
              <a:t>  /  Dark blue  </a:t>
            </a:r>
            <a:r>
              <a:rPr lang="en" b="1">
                <a:solidFill>
                  <a:srgbClr val="0E293C"/>
                </a:solidFill>
                <a:highlight>
                  <a:srgbClr val="C6DAEC"/>
                </a:highlight>
              </a:rPr>
              <a:t>#0e293c</a:t>
            </a:r>
            <a:endParaRPr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590" name="Google Shape;590;p37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91" name="Google Shape;591;p3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38"/>
          <p:cNvGrpSpPr/>
          <p:nvPr/>
        </p:nvGrpSpPr>
        <p:grpSpPr>
          <a:xfrm>
            <a:off x="954301" y="809074"/>
            <a:ext cx="286156" cy="361899"/>
            <a:chOff x="584925" y="238125"/>
            <a:chExt cx="415200" cy="525100"/>
          </a:xfrm>
        </p:grpSpPr>
        <p:sp>
          <p:nvSpPr>
            <p:cNvPr id="597" name="Google Shape;597;p3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38"/>
          <p:cNvGrpSpPr/>
          <p:nvPr/>
        </p:nvGrpSpPr>
        <p:grpSpPr>
          <a:xfrm>
            <a:off x="1408760" y="861660"/>
            <a:ext cx="306367" cy="255038"/>
            <a:chOff x="1244325" y="314425"/>
            <a:chExt cx="444525" cy="370050"/>
          </a:xfrm>
        </p:grpSpPr>
        <p:sp>
          <p:nvSpPr>
            <p:cNvPr id="604" name="Google Shape;604;p3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38"/>
          <p:cNvGrpSpPr/>
          <p:nvPr/>
        </p:nvGrpSpPr>
        <p:grpSpPr>
          <a:xfrm>
            <a:off x="1880069" y="860402"/>
            <a:ext cx="292910" cy="257554"/>
            <a:chOff x="1928175" y="312600"/>
            <a:chExt cx="425000" cy="373700"/>
          </a:xfrm>
        </p:grpSpPr>
        <p:sp>
          <p:nvSpPr>
            <p:cNvPr id="607" name="Google Shape;607;p3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9" name="Google Shape;609;p38"/>
          <p:cNvSpPr/>
          <p:nvPr/>
        </p:nvSpPr>
        <p:spPr>
          <a:xfrm>
            <a:off x="2371223" y="851156"/>
            <a:ext cx="239876" cy="276059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8"/>
          <p:cNvSpPr/>
          <p:nvPr/>
        </p:nvSpPr>
        <p:spPr>
          <a:xfrm>
            <a:off x="2852216" y="85200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1" name="Google Shape;611;p38"/>
          <p:cNvGrpSpPr/>
          <p:nvPr/>
        </p:nvGrpSpPr>
        <p:grpSpPr>
          <a:xfrm>
            <a:off x="3251905" y="846945"/>
            <a:ext cx="336674" cy="284485"/>
            <a:chOff x="3918650" y="293075"/>
            <a:chExt cx="488500" cy="412775"/>
          </a:xfrm>
        </p:grpSpPr>
        <p:sp>
          <p:nvSpPr>
            <p:cNvPr id="612" name="Google Shape;612;p3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38"/>
          <p:cNvGrpSpPr/>
          <p:nvPr/>
        </p:nvGrpSpPr>
        <p:grpSpPr>
          <a:xfrm>
            <a:off x="3746354" y="825477"/>
            <a:ext cx="276921" cy="327404"/>
            <a:chOff x="4636075" y="261925"/>
            <a:chExt cx="401800" cy="475050"/>
          </a:xfrm>
        </p:grpSpPr>
        <p:sp>
          <p:nvSpPr>
            <p:cNvPr id="616" name="Google Shape;616;p3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38"/>
          <p:cNvSpPr/>
          <p:nvPr/>
        </p:nvSpPr>
        <p:spPr>
          <a:xfrm>
            <a:off x="4190862" y="850726"/>
            <a:ext cx="317308" cy="276921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1" name="Google Shape;621;p38"/>
          <p:cNvGrpSpPr/>
          <p:nvPr/>
        </p:nvGrpSpPr>
        <p:grpSpPr>
          <a:xfrm>
            <a:off x="4675085" y="852838"/>
            <a:ext cx="277748" cy="272268"/>
            <a:chOff x="5983625" y="301625"/>
            <a:chExt cx="403000" cy="395050"/>
          </a:xfrm>
        </p:grpSpPr>
        <p:sp>
          <p:nvSpPr>
            <p:cNvPr id="622" name="Google Shape;622;p3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38"/>
          <p:cNvGrpSpPr/>
          <p:nvPr/>
        </p:nvGrpSpPr>
        <p:grpSpPr>
          <a:xfrm>
            <a:off x="5141760" y="850719"/>
            <a:ext cx="273543" cy="273130"/>
            <a:chOff x="6660750" y="298550"/>
            <a:chExt cx="396900" cy="396300"/>
          </a:xfrm>
        </p:grpSpPr>
        <p:sp>
          <p:nvSpPr>
            <p:cNvPr id="643" name="Google Shape;643;p3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38"/>
          <p:cNvGrpSpPr/>
          <p:nvPr/>
        </p:nvGrpSpPr>
        <p:grpSpPr>
          <a:xfrm>
            <a:off x="954301" y="1280797"/>
            <a:ext cx="286156" cy="346340"/>
            <a:chOff x="584925" y="922575"/>
            <a:chExt cx="415200" cy="502525"/>
          </a:xfrm>
        </p:grpSpPr>
        <p:sp>
          <p:nvSpPr>
            <p:cNvPr id="646" name="Google Shape;646;p3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38"/>
          <p:cNvGrpSpPr/>
          <p:nvPr/>
        </p:nvGrpSpPr>
        <p:grpSpPr>
          <a:xfrm>
            <a:off x="1410448" y="1272802"/>
            <a:ext cx="303007" cy="361072"/>
            <a:chOff x="1246775" y="910975"/>
            <a:chExt cx="439650" cy="523900"/>
          </a:xfrm>
        </p:grpSpPr>
        <p:sp>
          <p:nvSpPr>
            <p:cNvPr id="650" name="Google Shape;650;p3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38"/>
          <p:cNvGrpSpPr/>
          <p:nvPr/>
        </p:nvGrpSpPr>
        <p:grpSpPr>
          <a:xfrm>
            <a:off x="1878811" y="1330867"/>
            <a:ext cx="295426" cy="245769"/>
            <a:chOff x="1926350" y="995225"/>
            <a:chExt cx="428650" cy="356600"/>
          </a:xfrm>
        </p:grpSpPr>
        <p:sp>
          <p:nvSpPr>
            <p:cNvPr id="654" name="Google Shape;654;p3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8" name="Google Shape;658;p38"/>
          <p:cNvSpPr/>
          <p:nvPr/>
        </p:nvSpPr>
        <p:spPr>
          <a:xfrm>
            <a:off x="2346808" y="1310265"/>
            <a:ext cx="288706" cy="287017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8"/>
          <p:cNvSpPr/>
          <p:nvPr/>
        </p:nvSpPr>
        <p:spPr>
          <a:xfrm>
            <a:off x="2811827" y="1324583"/>
            <a:ext cx="287844" cy="258398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8"/>
          <p:cNvSpPr/>
          <p:nvPr/>
        </p:nvSpPr>
        <p:spPr>
          <a:xfrm>
            <a:off x="3280620" y="1326685"/>
            <a:ext cx="279436" cy="25417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8"/>
          <p:cNvSpPr/>
          <p:nvPr/>
        </p:nvSpPr>
        <p:spPr>
          <a:xfrm>
            <a:off x="3754462" y="13292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2" name="Google Shape;662;p38"/>
          <p:cNvGrpSpPr/>
          <p:nvPr/>
        </p:nvGrpSpPr>
        <p:grpSpPr>
          <a:xfrm>
            <a:off x="4205464" y="1312362"/>
            <a:ext cx="287844" cy="288258"/>
            <a:chOff x="5302225" y="968375"/>
            <a:chExt cx="417650" cy="418250"/>
          </a:xfrm>
        </p:grpSpPr>
        <p:sp>
          <p:nvSpPr>
            <p:cNvPr id="663" name="Google Shape;663;p3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38"/>
          <p:cNvGrpSpPr/>
          <p:nvPr/>
        </p:nvGrpSpPr>
        <p:grpSpPr>
          <a:xfrm>
            <a:off x="4635525" y="1279953"/>
            <a:ext cx="356868" cy="347598"/>
            <a:chOff x="5926225" y="921350"/>
            <a:chExt cx="517800" cy="504350"/>
          </a:xfrm>
        </p:grpSpPr>
        <p:sp>
          <p:nvSpPr>
            <p:cNvPr id="666" name="Google Shape;666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38"/>
          <p:cNvGrpSpPr/>
          <p:nvPr/>
        </p:nvGrpSpPr>
        <p:grpSpPr>
          <a:xfrm>
            <a:off x="5111883" y="1286689"/>
            <a:ext cx="333297" cy="334141"/>
            <a:chOff x="6617400" y="931125"/>
            <a:chExt cx="483600" cy="484825"/>
          </a:xfrm>
        </p:grpSpPr>
        <p:sp>
          <p:nvSpPr>
            <p:cNvPr id="669" name="Google Shape;669;p3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38"/>
          <p:cNvGrpSpPr/>
          <p:nvPr/>
        </p:nvGrpSpPr>
        <p:grpSpPr>
          <a:xfrm>
            <a:off x="936623" y="1805536"/>
            <a:ext cx="321512" cy="225575"/>
            <a:chOff x="559275" y="1683950"/>
            <a:chExt cx="466500" cy="327300"/>
          </a:xfrm>
        </p:grpSpPr>
        <p:sp>
          <p:nvSpPr>
            <p:cNvPr id="672" name="Google Shape;672;p3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38"/>
          <p:cNvGrpSpPr/>
          <p:nvPr/>
        </p:nvGrpSpPr>
        <p:grpSpPr>
          <a:xfrm>
            <a:off x="1401196" y="1760945"/>
            <a:ext cx="321512" cy="314775"/>
            <a:chOff x="1233350" y="1619250"/>
            <a:chExt cx="466500" cy="456725"/>
          </a:xfrm>
        </p:grpSpPr>
        <p:sp>
          <p:nvSpPr>
            <p:cNvPr id="675" name="Google Shape;675;p3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38"/>
          <p:cNvGrpSpPr/>
          <p:nvPr/>
        </p:nvGrpSpPr>
        <p:grpSpPr>
          <a:xfrm>
            <a:off x="1875865" y="1767665"/>
            <a:ext cx="301318" cy="301318"/>
            <a:chOff x="1922075" y="1629000"/>
            <a:chExt cx="437200" cy="437200"/>
          </a:xfrm>
        </p:grpSpPr>
        <p:sp>
          <p:nvSpPr>
            <p:cNvPr id="680" name="Google Shape;680;p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38"/>
          <p:cNvGrpSpPr/>
          <p:nvPr/>
        </p:nvGrpSpPr>
        <p:grpSpPr>
          <a:xfrm>
            <a:off x="2339180" y="1766407"/>
            <a:ext cx="303834" cy="303834"/>
            <a:chOff x="2594325" y="1627175"/>
            <a:chExt cx="440850" cy="440850"/>
          </a:xfrm>
        </p:grpSpPr>
        <p:sp>
          <p:nvSpPr>
            <p:cNvPr id="683" name="Google Shape;683;p3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38"/>
          <p:cNvSpPr/>
          <p:nvPr/>
        </p:nvSpPr>
        <p:spPr>
          <a:xfrm>
            <a:off x="2817289" y="1779918"/>
            <a:ext cx="276921" cy="276903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Google Shape;687;p38"/>
          <p:cNvGrpSpPr/>
          <p:nvPr/>
        </p:nvGrpSpPr>
        <p:grpSpPr>
          <a:xfrm>
            <a:off x="3296944" y="1743681"/>
            <a:ext cx="246596" cy="349287"/>
            <a:chOff x="3984000" y="1594200"/>
            <a:chExt cx="357800" cy="506800"/>
          </a:xfrm>
        </p:grpSpPr>
        <p:sp>
          <p:nvSpPr>
            <p:cNvPr id="688" name="Google Shape;688;p3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38"/>
          <p:cNvGrpSpPr/>
          <p:nvPr/>
        </p:nvGrpSpPr>
        <p:grpSpPr>
          <a:xfrm>
            <a:off x="3722370" y="1818580"/>
            <a:ext cx="324889" cy="199489"/>
            <a:chOff x="4601275" y="1702875"/>
            <a:chExt cx="471400" cy="289450"/>
          </a:xfrm>
        </p:grpSpPr>
        <p:sp>
          <p:nvSpPr>
            <p:cNvPr id="691" name="Google Shape;691;p3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38"/>
          <p:cNvGrpSpPr/>
          <p:nvPr/>
        </p:nvGrpSpPr>
        <p:grpSpPr>
          <a:xfrm>
            <a:off x="4202518" y="1769767"/>
            <a:ext cx="293737" cy="297114"/>
            <a:chOff x="5297950" y="1632050"/>
            <a:chExt cx="426200" cy="431100"/>
          </a:xfrm>
        </p:grpSpPr>
        <p:sp>
          <p:nvSpPr>
            <p:cNvPr id="697" name="Google Shape;697;p3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8"/>
          <p:cNvGrpSpPr/>
          <p:nvPr/>
        </p:nvGrpSpPr>
        <p:grpSpPr>
          <a:xfrm>
            <a:off x="4666246" y="1760945"/>
            <a:ext cx="295426" cy="314775"/>
            <a:chOff x="5970800" y="1619250"/>
            <a:chExt cx="428650" cy="456725"/>
          </a:xfrm>
        </p:grpSpPr>
        <p:sp>
          <p:nvSpPr>
            <p:cNvPr id="700" name="Google Shape;700;p3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38"/>
          <p:cNvGrpSpPr/>
          <p:nvPr/>
        </p:nvGrpSpPr>
        <p:grpSpPr>
          <a:xfrm>
            <a:off x="5117362" y="1757155"/>
            <a:ext cx="331178" cy="302145"/>
            <a:chOff x="6625350" y="1613750"/>
            <a:chExt cx="480525" cy="438400"/>
          </a:xfrm>
        </p:grpSpPr>
        <p:sp>
          <p:nvSpPr>
            <p:cNvPr id="706" name="Google Shape;706;p3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38"/>
          <p:cNvGrpSpPr/>
          <p:nvPr/>
        </p:nvGrpSpPr>
        <p:grpSpPr>
          <a:xfrm>
            <a:off x="972393" y="2248658"/>
            <a:ext cx="249973" cy="268495"/>
            <a:chOff x="611175" y="2326900"/>
            <a:chExt cx="362700" cy="389575"/>
          </a:xfrm>
        </p:grpSpPr>
        <p:sp>
          <p:nvSpPr>
            <p:cNvPr id="712" name="Google Shape;712;p3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6" name="Google Shape;716;p38"/>
          <p:cNvSpPr/>
          <p:nvPr/>
        </p:nvSpPr>
        <p:spPr>
          <a:xfrm>
            <a:off x="1430260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8"/>
          <p:cNvSpPr/>
          <p:nvPr/>
        </p:nvSpPr>
        <p:spPr>
          <a:xfrm>
            <a:off x="1894849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8"/>
          <p:cNvSpPr/>
          <p:nvPr/>
        </p:nvSpPr>
        <p:spPr>
          <a:xfrm>
            <a:off x="2359438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9" name="Google Shape;719;p38"/>
          <p:cNvGrpSpPr/>
          <p:nvPr/>
        </p:nvGrpSpPr>
        <p:grpSpPr>
          <a:xfrm>
            <a:off x="2885388" y="2205738"/>
            <a:ext cx="140562" cy="350975"/>
            <a:chOff x="3386850" y="2264625"/>
            <a:chExt cx="203950" cy="509250"/>
          </a:xfrm>
        </p:grpSpPr>
        <p:sp>
          <p:nvSpPr>
            <p:cNvPr id="720" name="Google Shape;720;p3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8"/>
          <p:cNvGrpSpPr/>
          <p:nvPr/>
        </p:nvGrpSpPr>
        <p:grpSpPr>
          <a:xfrm>
            <a:off x="3827163" y="2250346"/>
            <a:ext cx="115303" cy="261758"/>
            <a:chOff x="4753325" y="2329350"/>
            <a:chExt cx="167300" cy="379800"/>
          </a:xfrm>
        </p:grpSpPr>
        <p:sp>
          <p:nvSpPr>
            <p:cNvPr id="723" name="Google Shape;723;p3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38"/>
          <p:cNvGrpSpPr/>
          <p:nvPr/>
        </p:nvGrpSpPr>
        <p:grpSpPr>
          <a:xfrm>
            <a:off x="3360471" y="2207409"/>
            <a:ext cx="119542" cy="347615"/>
            <a:chOff x="4076175" y="2267050"/>
            <a:chExt cx="173450" cy="504375"/>
          </a:xfrm>
        </p:grpSpPr>
        <p:sp>
          <p:nvSpPr>
            <p:cNvPr id="726" name="Google Shape;726;p3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38"/>
          <p:cNvSpPr/>
          <p:nvPr/>
        </p:nvSpPr>
        <p:spPr>
          <a:xfrm>
            <a:off x="4217793" y="2244075"/>
            <a:ext cx="263447" cy="27774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9" name="Google Shape;729;p38"/>
          <p:cNvGrpSpPr/>
          <p:nvPr/>
        </p:nvGrpSpPr>
        <p:grpSpPr>
          <a:xfrm>
            <a:off x="4669193" y="2249071"/>
            <a:ext cx="289533" cy="267651"/>
            <a:chOff x="5975075" y="2327500"/>
            <a:chExt cx="420100" cy="388350"/>
          </a:xfrm>
        </p:grpSpPr>
        <p:sp>
          <p:nvSpPr>
            <p:cNvPr id="730" name="Google Shape;730;p3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38"/>
          <p:cNvGrpSpPr/>
          <p:nvPr/>
        </p:nvGrpSpPr>
        <p:grpSpPr>
          <a:xfrm>
            <a:off x="5189728" y="2241076"/>
            <a:ext cx="177607" cy="289533"/>
            <a:chOff x="6730350" y="2315900"/>
            <a:chExt cx="257700" cy="420100"/>
          </a:xfrm>
        </p:grpSpPr>
        <p:sp>
          <p:nvSpPr>
            <p:cNvPr id="733" name="Google Shape;733;p3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38"/>
          <p:cNvGrpSpPr/>
          <p:nvPr/>
        </p:nvGrpSpPr>
        <p:grpSpPr>
          <a:xfrm>
            <a:off x="1052340" y="2683353"/>
            <a:ext cx="90078" cy="328249"/>
            <a:chOff x="727175" y="2957625"/>
            <a:chExt cx="130700" cy="476275"/>
          </a:xfrm>
        </p:grpSpPr>
        <p:sp>
          <p:nvSpPr>
            <p:cNvPr id="739" name="Google Shape;739;p3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1" name="Google Shape;741;p38"/>
          <p:cNvSpPr/>
          <p:nvPr/>
        </p:nvSpPr>
        <p:spPr>
          <a:xfrm>
            <a:off x="1888542" y="2670377"/>
            <a:ext cx="276059" cy="354335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8"/>
          <p:cNvSpPr/>
          <p:nvPr/>
        </p:nvSpPr>
        <p:spPr>
          <a:xfrm>
            <a:off x="1459724" y="26703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3" name="Google Shape;743;p38"/>
          <p:cNvGrpSpPr/>
          <p:nvPr/>
        </p:nvGrpSpPr>
        <p:grpSpPr>
          <a:xfrm>
            <a:off x="2331599" y="2693864"/>
            <a:ext cx="318996" cy="307211"/>
            <a:chOff x="2583325" y="2972875"/>
            <a:chExt cx="462850" cy="445750"/>
          </a:xfrm>
        </p:grpSpPr>
        <p:sp>
          <p:nvSpPr>
            <p:cNvPr id="744" name="Google Shape;744;p3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38"/>
          <p:cNvGrpSpPr/>
          <p:nvPr/>
        </p:nvGrpSpPr>
        <p:grpSpPr>
          <a:xfrm>
            <a:off x="2785230" y="2739747"/>
            <a:ext cx="340878" cy="215461"/>
            <a:chOff x="3241525" y="3039450"/>
            <a:chExt cx="494600" cy="312625"/>
          </a:xfrm>
        </p:grpSpPr>
        <p:sp>
          <p:nvSpPr>
            <p:cNvPr id="747" name="Google Shape;747;p3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9" name="Google Shape;749;p38"/>
          <p:cNvSpPr/>
          <p:nvPr/>
        </p:nvSpPr>
        <p:spPr>
          <a:xfrm>
            <a:off x="3738472" y="2701099"/>
            <a:ext cx="292910" cy="292893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0" name="Google Shape;750;p38"/>
          <p:cNvGrpSpPr/>
          <p:nvPr/>
        </p:nvGrpSpPr>
        <p:grpSpPr>
          <a:xfrm>
            <a:off x="4173055" y="2717021"/>
            <a:ext cx="352664" cy="260914"/>
            <a:chOff x="5255200" y="3006475"/>
            <a:chExt cx="511700" cy="378575"/>
          </a:xfrm>
        </p:grpSpPr>
        <p:sp>
          <p:nvSpPr>
            <p:cNvPr id="751" name="Google Shape;751;p3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8"/>
          <p:cNvGrpSpPr/>
          <p:nvPr/>
        </p:nvGrpSpPr>
        <p:grpSpPr>
          <a:xfrm>
            <a:off x="3277577" y="2701875"/>
            <a:ext cx="285329" cy="291204"/>
            <a:chOff x="3955900" y="2984500"/>
            <a:chExt cx="414000" cy="422525"/>
          </a:xfrm>
        </p:grpSpPr>
        <p:sp>
          <p:nvSpPr>
            <p:cNvPr id="754" name="Google Shape;754;p3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7" name="Google Shape;757;p38"/>
          <p:cNvSpPr/>
          <p:nvPr/>
        </p:nvSpPr>
        <p:spPr>
          <a:xfrm>
            <a:off x="939583" y="3186725"/>
            <a:ext cx="318979" cy="250817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8"/>
          <p:cNvSpPr/>
          <p:nvPr/>
        </p:nvSpPr>
        <p:spPr>
          <a:xfrm>
            <a:off x="4703007" y="2687625"/>
            <a:ext cx="222198" cy="319840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9" name="Google Shape;759;p38"/>
          <p:cNvGrpSpPr/>
          <p:nvPr/>
        </p:nvGrpSpPr>
        <p:grpSpPr>
          <a:xfrm>
            <a:off x="5169535" y="2697654"/>
            <a:ext cx="217994" cy="309744"/>
            <a:chOff x="6701050" y="2978375"/>
            <a:chExt cx="316300" cy="449425"/>
          </a:xfrm>
        </p:grpSpPr>
        <p:sp>
          <p:nvSpPr>
            <p:cNvPr id="760" name="Google Shape;760;p3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38"/>
          <p:cNvGrpSpPr/>
          <p:nvPr/>
        </p:nvGrpSpPr>
        <p:grpSpPr>
          <a:xfrm>
            <a:off x="1406658" y="3207679"/>
            <a:ext cx="310588" cy="208741"/>
            <a:chOff x="1241275" y="3718400"/>
            <a:chExt cx="450650" cy="302875"/>
          </a:xfrm>
        </p:grpSpPr>
        <p:sp>
          <p:nvSpPr>
            <p:cNvPr id="763" name="Google Shape;763;p3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38"/>
          <p:cNvGrpSpPr/>
          <p:nvPr/>
        </p:nvGrpSpPr>
        <p:grpSpPr>
          <a:xfrm>
            <a:off x="1875452" y="3191690"/>
            <a:ext cx="302145" cy="241134"/>
            <a:chOff x="1921475" y="3695200"/>
            <a:chExt cx="438400" cy="349875"/>
          </a:xfrm>
        </p:grpSpPr>
        <p:sp>
          <p:nvSpPr>
            <p:cNvPr id="768" name="Google Shape;768;p3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38"/>
          <p:cNvGrpSpPr/>
          <p:nvPr/>
        </p:nvGrpSpPr>
        <p:grpSpPr>
          <a:xfrm>
            <a:off x="2342970" y="3187899"/>
            <a:ext cx="296253" cy="248302"/>
            <a:chOff x="2599825" y="3689700"/>
            <a:chExt cx="429850" cy="360275"/>
          </a:xfrm>
        </p:grpSpPr>
        <p:sp>
          <p:nvSpPr>
            <p:cNvPr id="772" name="Google Shape;772;p3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38"/>
          <p:cNvGrpSpPr/>
          <p:nvPr/>
        </p:nvGrpSpPr>
        <p:grpSpPr>
          <a:xfrm>
            <a:off x="2821844" y="3162227"/>
            <a:ext cx="267651" cy="279436"/>
            <a:chOff x="3294650" y="3652450"/>
            <a:chExt cx="388350" cy="405450"/>
          </a:xfrm>
        </p:grpSpPr>
        <p:sp>
          <p:nvSpPr>
            <p:cNvPr id="775" name="Google Shape;775;p3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38"/>
          <p:cNvGrpSpPr/>
          <p:nvPr/>
        </p:nvGrpSpPr>
        <p:grpSpPr>
          <a:xfrm>
            <a:off x="3264121" y="3197583"/>
            <a:ext cx="312242" cy="228935"/>
            <a:chOff x="3936375" y="3703750"/>
            <a:chExt cx="453050" cy="332175"/>
          </a:xfrm>
        </p:grpSpPr>
        <p:sp>
          <p:nvSpPr>
            <p:cNvPr id="779" name="Google Shape;779;p3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38"/>
          <p:cNvGrpSpPr/>
          <p:nvPr/>
        </p:nvGrpSpPr>
        <p:grpSpPr>
          <a:xfrm>
            <a:off x="3728693" y="3197583"/>
            <a:ext cx="312242" cy="228935"/>
            <a:chOff x="4610450" y="3703750"/>
            <a:chExt cx="453050" cy="332175"/>
          </a:xfrm>
        </p:grpSpPr>
        <p:sp>
          <p:nvSpPr>
            <p:cNvPr id="785" name="Google Shape;785;p3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38"/>
          <p:cNvGrpSpPr/>
          <p:nvPr/>
        </p:nvGrpSpPr>
        <p:grpSpPr>
          <a:xfrm>
            <a:off x="4204207" y="3174443"/>
            <a:ext cx="290360" cy="275215"/>
            <a:chOff x="5300400" y="3670175"/>
            <a:chExt cx="421300" cy="399325"/>
          </a:xfrm>
        </p:grpSpPr>
        <p:sp>
          <p:nvSpPr>
            <p:cNvPr id="788" name="Google Shape;788;p3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3" name="Google Shape;793;p38"/>
          <p:cNvSpPr/>
          <p:nvPr/>
        </p:nvSpPr>
        <p:spPr>
          <a:xfrm>
            <a:off x="4652505" y="3150541"/>
            <a:ext cx="323200" cy="323183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4" name="Google Shape;794;p38"/>
          <p:cNvGrpSpPr/>
          <p:nvPr/>
        </p:nvGrpSpPr>
        <p:grpSpPr>
          <a:xfrm>
            <a:off x="5137556" y="3171066"/>
            <a:ext cx="281952" cy="281969"/>
            <a:chOff x="6654650" y="3665275"/>
            <a:chExt cx="409100" cy="409125"/>
          </a:xfrm>
        </p:grpSpPr>
        <p:sp>
          <p:nvSpPr>
            <p:cNvPr id="795" name="Google Shape;795;p3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38"/>
          <p:cNvGrpSpPr/>
          <p:nvPr/>
        </p:nvGrpSpPr>
        <p:grpSpPr>
          <a:xfrm>
            <a:off x="944618" y="3623853"/>
            <a:ext cx="305522" cy="305540"/>
            <a:chOff x="570875" y="4322250"/>
            <a:chExt cx="443300" cy="443325"/>
          </a:xfrm>
        </p:grpSpPr>
        <p:sp>
          <p:nvSpPr>
            <p:cNvPr id="798" name="Google Shape;798;p3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2" name="Google Shape;802;p38"/>
          <p:cNvSpPr/>
          <p:nvPr/>
        </p:nvSpPr>
        <p:spPr>
          <a:xfrm>
            <a:off x="1396591" y="3683293"/>
            <a:ext cx="330782" cy="186859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3" name="Google Shape;803;p38"/>
          <p:cNvGrpSpPr/>
          <p:nvPr/>
        </p:nvGrpSpPr>
        <p:grpSpPr>
          <a:xfrm>
            <a:off x="1915425" y="3601144"/>
            <a:ext cx="222198" cy="350958"/>
            <a:chOff x="1979475" y="4289300"/>
            <a:chExt cx="322400" cy="509225"/>
          </a:xfrm>
        </p:grpSpPr>
        <p:sp>
          <p:nvSpPr>
            <p:cNvPr id="804" name="Google Shape;804;p3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8"/>
          <p:cNvGrpSpPr/>
          <p:nvPr/>
        </p:nvGrpSpPr>
        <p:grpSpPr>
          <a:xfrm>
            <a:off x="2360218" y="3605761"/>
            <a:ext cx="262172" cy="341723"/>
            <a:chOff x="2624850" y="4296000"/>
            <a:chExt cx="380400" cy="495825"/>
          </a:xfrm>
        </p:grpSpPr>
        <p:sp>
          <p:nvSpPr>
            <p:cNvPr id="808" name="Google Shape;808;p3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1" name="Google Shape;811;p38"/>
          <p:cNvSpPr/>
          <p:nvPr/>
        </p:nvSpPr>
        <p:spPr>
          <a:xfrm>
            <a:off x="3280207" y="3636581"/>
            <a:ext cx="280263" cy="2802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8"/>
          <p:cNvSpPr/>
          <p:nvPr/>
        </p:nvSpPr>
        <p:spPr>
          <a:xfrm>
            <a:off x="2815618" y="3654259"/>
            <a:ext cx="280263" cy="24492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8"/>
          <p:cNvSpPr/>
          <p:nvPr/>
        </p:nvSpPr>
        <p:spPr>
          <a:xfrm>
            <a:off x="3743521" y="3635323"/>
            <a:ext cx="282813" cy="282796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4" name="Google Shape;814;p38"/>
          <p:cNvGrpSpPr/>
          <p:nvPr/>
        </p:nvGrpSpPr>
        <p:grpSpPr>
          <a:xfrm>
            <a:off x="4187373" y="3639429"/>
            <a:ext cx="324027" cy="274388"/>
            <a:chOff x="5275975" y="4344850"/>
            <a:chExt cx="470150" cy="398125"/>
          </a:xfrm>
        </p:grpSpPr>
        <p:sp>
          <p:nvSpPr>
            <p:cNvPr id="815" name="Google Shape;815;p3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8" name="Google Shape;818;p38"/>
          <p:cNvSpPr/>
          <p:nvPr/>
        </p:nvSpPr>
        <p:spPr>
          <a:xfrm>
            <a:off x="4668495" y="3631119"/>
            <a:ext cx="291221" cy="291204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9" name="Google Shape;819;p38"/>
          <p:cNvGrpSpPr/>
          <p:nvPr/>
        </p:nvGrpSpPr>
        <p:grpSpPr>
          <a:xfrm>
            <a:off x="5129130" y="3617133"/>
            <a:ext cx="298803" cy="318979"/>
            <a:chOff x="6642425" y="4312500"/>
            <a:chExt cx="433550" cy="462825"/>
          </a:xfrm>
        </p:grpSpPr>
        <p:sp>
          <p:nvSpPr>
            <p:cNvPr id="820" name="Google Shape;820;p3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8"/>
          <p:cNvSpPr/>
          <p:nvPr/>
        </p:nvSpPr>
        <p:spPr>
          <a:xfrm>
            <a:off x="905501" y="4128100"/>
            <a:ext cx="383781" cy="226419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4" name="Google Shape;824;p38"/>
          <p:cNvGrpSpPr/>
          <p:nvPr/>
        </p:nvGrpSpPr>
        <p:grpSpPr>
          <a:xfrm>
            <a:off x="1408760" y="4090545"/>
            <a:ext cx="306367" cy="301318"/>
            <a:chOff x="1244325" y="4999400"/>
            <a:chExt cx="444525" cy="437200"/>
          </a:xfrm>
        </p:grpSpPr>
        <p:sp>
          <p:nvSpPr>
            <p:cNvPr id="825" name="Google Shape;825;p3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" name="Google Shape;830;p38"/>
          <p:cNvGrpSpPr/>
          <p:nvPr/>
        </p:nvGrpSpPr>
        <p:grpSpPr>
          <a:xfrm>
            <a:off x="1900694" y="4080861"/>
            <a:ext cx="251661" cy="320668"/>
            <a:chOff x="1958100" y="4985350"/>
            <a:chExt cx="365150" cy="465275"/>
          </a:xfrm>
        </p:grpSpPr>
        <p:sp>
          <p:nvSpPr>
            <p:cNvPr id="831" name="Google Shape;831;p3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8"/>
          <p:cNvGrpSpPr/>
          <p:nvPr/>
        </p:nvGrpSpPr>
        <p:grpSpPr>
          <a:xfrm>
            <a:off x="2346744" y="4093060"/>
            <a:ext cx="288706" cy="296683"/>
            <a:chOff x="2605300" y="5003050"/>
            <a:chExt cx="418900" cy="430475"/>
          </a:xfrm>
        </p:grpSpPr>
        <p:sp>
          <p:nvSpPr>
            <p:cNvPr id="835" name="Google Shape;835;p3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38"/>
          <p:cNvGrpSpPr/>
          <p:nvPr/>
        </p:nvGrpSpPr>
        <p:grpSpPr>
          <a:xfrm>
            <a:off x="2783128" y="4099383"/>
            <a:ext cx="345082" cy="283640"/>
            <a:chOff x="3238475" y="5012225"/>
            <a:chExt cx="500700" cy="411550"/>
          </a:xfrm>
        </p:grpSpPr>
        <p:sp>
          <p:nvSpPr>
            <p:cNvPr id="839" name="Google Shape;839;p3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38"/>
          <p:cNvGrpSpPr/>
          <p:nvPr/>
        </p:nvGrpSpPr>
        <p:grpSpPr>
          <a:xfrm>
            <a:off x="3695439" y="4069076"/>
            <a:ext cx="378750" cy="344238"/>
            <a:chOff x="4562200" y="4968250"/>
            <a:chExt cx="549550" cy="499475"/>
          </a:xfrm>
        </p:grpSpPr>
        <p:sp>
          <p:nvSpPr>
            <p:cNvPr id="845" name="Google Shape;845;p3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38"/>
          <p:cNvGrpSpPr/>
          <p:nvPr/>
        </p:nvGrpSpPr>
        <p:grpSpPr>
          <a:xfrm>
            <a:off x="3288949" y="4088442"/>
            <a:ext cx="262585" cy="305092"/>
            <a:chOff x="3972400" y="4996350"/>
            <a:chExt cx="381000" cy="442675"/>
          </a:xfrm>
        </p:grpSpPr>
        <p:sp>
          <p:nvSpPr>
            <p:cNvPr id="851" name="Google Shape;851;p3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38"/>
          <p:cNvGrpSpPr/>
          <p:nvPr/>
        </p:nvGrpSpPr>
        <p:grpSpPr>
          <a:xfrm>
            <a:off x="4163389" y="4062770"/>
            <a:ext cx="372013" cy="356851"/>
            <a:chOff x="5241175" y="4959100"/>
            <a:chExt cx="539775" cy="517775"/>
          </a:xfrm>
        </p:grpSpPr>
        <p:sp>
          <p:nvSpPr>
            <p:cNvPr id="854" name="Google Shape;854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0" name="Google Shape;860;p38"/>
          <p:cNvSpPr/>
          <p:nvPr/>
        </p:nvSpPr>
        <p:spPr>
          <a:xfrm>
            <a:off x="4650402" y="4150827"/>
            <a:ext cx="327404" cy="180967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1" name="Google Shape;861;p38"/>
          <p:cNvGrpSpPr/>
          <p:nvPr/>
        </p:nvGrpSpPr>
        <p:grpSpPr>
          <a:xfrm>
            <a:off x="5158594" y="4115786"/>
            <a:ext cx="238618" cy="274388"/>
            <a:chOff x="6685175" y="5036025"/>
            <a:chExt cx="346225" cy="398125"/>
          </a:xfrm>
        </p:grpSpPr>
        <p:sp>
          <p:nvSpPr>
            <p:cNvPr id="862" name="Google Shape;862;p3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7" name="Google Shape;867;p38"/>
          <p:cNvGrpSpPr/>
          <p:nvPr/>
        </p:nvGrpSpPr>
        <p:grpSpPr>
          <a:xfrm>
            <a:off x="5997667" y="2344324"/>
            <a:ext cx="432570" cy="421334"/>
            <a:chOff x="5926225" y="921350"/>
            <a:chExt cx="517800" cy="504350"/>
          </a:xfrm>
        </p:grpSpPr>
        <p:sp>
          <p:nvSpPr>
            <p:cNvPr id="868" name="Google Shape;868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70" name="Google Shape;870;p38"/>
          <p:cNvSpPr/>
          <p:nvPr/>
        </p:nvSpPr>
        <p:spPr>
          <a:xfrm>
            <a:off x="6191588" y="2580381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1" name="Google Shape;871;p38"/>
          <p:cNvGrpSpPr/>
          <p:nvPr/>
        </p:nvGrpSpPr>
        <p:grpSpPr>
          <a:xfrm>
            <a:off x="6882655" y="2323704"/>
            <a:ext cx="432570" cy="421334"/>
            <a:chOff x="5926225" y="921350"/>
            <a:chExt cx="517800" cy="504350"/>
          </a:xfrm>
        </p:grpSpPr>
        <p:sp>
          <p:nvSpPr>
            <p:cNvPr id="872" name="Google Shape;872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4" name="Google Shape;874;p38"/>
          <p:cNvSpPr/>
          <p:nvPr/>
        </p:nvSpPr>
        <p:spPr>
          <a:xfrm>
            <a:off x="7076576" y="2559761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5" name="Google Shape;875;p38"/>
          <p:cNvGrpSpPr/>
          <p:nvPr/>
        </p:nvGrpSpPr>
        <p:grpSpPr>
          <a:xfrm>
            <a:off x="5997935" y="3072746"/>
            <a:ext cx="1075937" cy="1047989"/>
            <a:chOff x="5926225" y="921350"/>
            <a:chExt cx="517800" cy="504350"/>
          </a:xfrm>
        </p:grpSpPr>
        <p:sp>
          <p:nvSpPr>
            <p:cNvPr id="876" name="Google Shape;876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8" name="Google Shape;878;p38"/>
          <p:cNvSpPr/>
          <p:nvPr/>
        </p:nvSpPr>
        <p:spPr>
          <a:xfrm>
            <a:off x="6480248" y="3659843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8"/>
          <p:cNvSpPr txBox="1"/>
          <p:nvPr/>
        </p:nvSpPr>
        <p:spPr>
          <a:xfrm>
            <a:off x="5886625" y="7788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0" name="Google Shape;880;p3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34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9"/>
          <p:cNvSpPr txBox="1"/>
          <p:nvPr/>
        </p:nvSpPr>
        <p:spPr>
          <a:xfrm>
            <a:off x="2621050" y="990475"/>
            <a:ext cx="56583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Now you can use any emoji as an icon!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 and you can change the color.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How? Follow Google instructions </a:t>
            </a:r>
            <a:r>
              <a:rPr lang="en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https://twitter.com/googledocs/status/730087240156643328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6" name="Google Shape;886;p39"/>
          <p:cNvSpPr txBox="1"/>
          <p:nvPr/>
        </p:nvSpPr>
        <p:spPr>
          <a:xfrm>
            <a:off x="1265300" y="2450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C6DAEC"/>
                </a:solidFill>
                <a:highlight>
                  <a:srgbClr val="184769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>
              <a:solidFill>
                <a:srgbClr val="C6DAEC"/>
              </a:solidFill>
              <a:highlight>
                <a:srgbClr val="184769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7" name="Google Shape;887;p39"/>
          <p:cNvSpPr txBox="1"/>
          <p:nvPr/>
        </p:nvSpPr>
        <p:spPr>
          <a:xfrm>
            <a:off x="11061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E1C6"/>
                </a:solidFill>
              </a:rPr>
              <a:t>😉</a:t>
            </a:r>
            <a:endParaRPr sz="9600">
              <a:solidFill>
                <a:srgbClr val="00E1C6"/>
              </a:solidFill>
            </a:endParaRPr>
          </a:p>
        </p:txBody>
      </p:sp>
      <p:sp>
        <p:nvSpPr>
          <p:cNvPr id="888" name="Google Shape;888;p3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b="1" dirty="0"/>
              <a:t>Code</a:t>
            </a:r>
          </a:p>
          <a:p>
            <a:pPr marL="0" lvl="0" indent="0">
              <a:buNone/>
            </a:pPr>
            <a:r>
              <a:rPr lang="de-DE" dirty="0" smtClean="0"/>
              <a:t>From an </a:t>
            </a:r>
            <a:r>
              <a:rPr lang="en-US" dirty="0" smtClean="0"/>
              <a:t>idea, a requirement list is elicited. From that a plan is derived, and after a whole lot of hours of typing and even more bugs, a product comes to life, of which you can be proud. What‘s not to love about it ?</a:t>
            </a:r>
            <a:endParaRPr lang="de-DE" dirty="0" smtClean="0"/>
          </a:p>
        </p:txBody>
      </p:sp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And what do </a:t>
            </a:r>
            <a:r>
              <a:rPr lang="en-US" dirty="0"/>
              <a:t>I</a:t>
            </a:r>
            <a:r>
              <a:rPr lang="en-US" dirty="0" smtClean="0"/>
              <a:t> love to do?</a:t>
            </a:r>
            <a:endParaRPr lang="en-US" dirty="0"/>
          </a:p>
        </p:txBody>
      </p:sp>
      <p:sp>
        <p:nvSpPr>
          <p:cNvPr id="400" name="Google Shape;400;p18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Business</a:t>
            </a:r>
          </a:p>
          <a:p>
            <a:pPr marL="0" lvl="0" indent="0">
              <a:buNone/>
            </a:pPr>
            <a:r>
              <a:rPr lang="en-US" dirty="0" smtClean="0"/>
              <a:t>The point system of life has as its basis the $. The more of this points collected, the more people you can reach a helping hand to, which is one of the biggest goals of my life.</a:t>
            </a:r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</a:t>
            </a:r>
            <a:endParaRPr b="1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882886" y="1174564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Professional Goal</a:t>
            </a:r>
            <a:endParaRPr dirty="0"/>
          </a:p>
        </p:txBody>
      </p:sp>
      <p:sp>
        <p:nvSpPr>
          <p:cNvPr id="431" name="Google Shape;431;p22"/>
          <p:cNvSpPr/>
          <p:nvPr/>
        </p:nvSpPr>
        <p:spPr>
          <a:xfrm>
            <a:off x="1562579" y="2147988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Programer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4732793" y="2148199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Business Manager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What is my project about?</a:t>
            </a:r>
            <a:endParaRPr lang="en-US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US" u="sng" dirty="0" smtClean="0"/>
              <a:t>A lot of IT projects fail</a:t>
            </a:r>
          </a:p>
          <a:p>
            <a:pPr lvl="1"/>
            <a:r>
              <a:rPr lang="en-US" dirty="0" smtClean="0"/>
              <a:t>The Project Management Institute’s 2017 Pulse of the Profession report found that “due to poor project performance, organizations waste an average of $97 million for every $1 billion invested.”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What is my project about?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u="sng" dirty="0" smtClean="0"/>
              <a:t>A lot of IT projects fail </a:t>
            </a:r>
            <a:r>
              <a:rPr lang="en-US" dirty="0" smtClean="0"/>
              <a:t>AND </a:t>
            </a:r>
            <a:r>
              <a:rPr lang="en-US" dirty="0" smtClean="0"/>
              <a:t>Management is the main factor</a:t>
            </a:r>
          </a:p>
          <a:p>
            <a:pPr lvl="1"/>
            <a:r>
              <a:rPr lang="en-US" dirty="0" smtClean="0"/>
              <a:t>According to IBM “only 40% of projects meet schedule, budget and quality goals. Further, they found that the biggest barriers to success are </a:t>
            </a:r>
            <a:r>
              <a:rPr lang="en-US" b="1" dirty="0" smtClean="0"/>
              <a:t>people factors</a:t>
            </a:r>
            <a:r>
              <a:rPr lang="en-US" dirty="0" smtClean="0"/>
              <a:t>.” </a:t>
            </a:r>
            <a:endParaRPr lang="en-US"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34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What would a  solution be?</a:t>
            </a:r>
            <a:endParaRPr lang="en-US" sz="6000" dirty="0"/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3933825" y="2200940"/>
            <a:ext cx="3753000" cy="10276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 dirty="0" err="1" smtClean="0"/>
              <a:t>Develop</a:t>
            </a:r>
            <a:r>
              <a:rPr lang="de-DE" sz="3000" dirty="0" smtClean="0"/>
              <a:t> a Serious Game!</a:t>
            </a:r>
            <a:endParaRPr sz="3000" dirty="0"/>
          </a:p>
        </p:txBody>
      </p:sp>
      <p:sp>
        <p:nvSpPr>
          <p:cNvPr id="416" name="Google Shape;416;p20"/>
          <p:cNvSpPr txBox="1">
            <a:spLocks noGrp="1"/>
          </p:cNvSpPr>
          <p:nvPr>
            <p:ph type="body" idx="4294967295"/>
          </p:nvPr>
        </p:nvSpPr>
        <p:spPr>
          <a:xfrm>
            <a:off x="3933825" y="3248025"/>
            <a:ext cx="3753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17" name="Google Shape;417;p2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26487"/>
            <a:ext cx="3933825" cy="2338139"/>
          </a:xfrm>
          <a:prstGeom prst="hexagon">
            <a:avLst>
              <a:gd name="adj" fmla="val 40327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1201</Words>
  <Application>Microsoft Macintosh PowerPoint</Application>
  <PresentationFormat>On-screen Show (16:9)</PresentationFormat>
  <Paragraphs>198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Calibri</vt:lpstr>
      <vt:lpstr>Helvetica Neue</vt:lpstr>
      <vt:lpstr>Muli</vt:lpstr>
      <vt:lpstr>Nixie One</vt:lpstr>
      <vt:lpstr>Arial</vt:lpstr>
      <vt:lpstr>Imogen template</vt:lpstr>
      <vt:lpstr>Serious Game for Management of  IT-Projects</vt:lpstr>
      <vt:lpstr>Hello!</vt:lpstr>
      <vt:lpstr>PowerPoint Presentation</vt:lpstr>
      <vt:lpstr>And what do I love to do?</vt:lpstr>
      <vt:lpstr>Professional Goal</vt:lpstr>
      <vt:lpstr>What is my project about?</vt:lpstr>
      <vt:lpstr>What is my project about?</vt:lpstr>
      <vt:lpstr>What would a  solution be?</vt:lpstr>
      <vt:lpstr>Develop a Serious Game!</vt:lpstr>
      <vt:lpstr>What is a Serious Game ? </vt:lpstr>
      <vt:lpstr>Warum ein Serious Game ? </vt:lpstr>
      <vt:lpstr>Warum ein Serious Game ? </vt:lpstr>
      <vt:lpstr>Wo kommt die Theorie her ?</vt:lpstr>
      <vt:lpstr>PowerPoint Presentation</vt:lpstr>
      <vt:lpstr>Timeline</vt:lpstr>
      <vt:lpstr>   Danke für die Aufmerksamkeit!</vt:lpstr>
      <vt:lpstr>In two or three columns</vt:lpstr>
      <vt:lpstr>Our process is easy</vt:lpstr>
      <vt:lpstr>Problemstellung</vt:lpstr>
      <vt:lpstr>Want big impact? Use big image.</vt:lpstr>
      <vt:lpstr>And tables to compare data</vt:lpstr>
      <vt:lpstr>Maps</vt:lpstr>
      <vt:lpstr>89,526,124 Whoa! That’s a big number, aren’t you proud?</vt:lpstr>
      <vt:lpstr>89,526,124$</vt:lpstr>
      <vt:lpstr>Our sales funnel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ixhen hasani</cp:lastModifiedBy>
  <cp:revision>47</cp:revision>
  <dcterms:modified xsi:type="dcterms:W3CDTF">2019-02-19T12:48:23Z</dcterms:modified>
</cp:coreProperties>
</file>