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425" r:id="rId3"/>
    <p:sldId id="434" r:id="rId4"/>
    <p:sldId id="426" r:id="rId5"/>
    <p:sldId id="433" r:id="rId6"/>
    <p:sldId id="435" r:id="rId7"/>
    <p:sldId id="436" r:id="rId8"/>
    <p:sldId id="437" r:id="rId9"/>
    <p:sldId id="438" r:id="rId10"/>
    <p:sldId id="439" r:id="rId11"/>
    <p:sldId id="427" r:id="rId12"/>
    <p:sldId id="440" r:id="rId13"/>
    <p:sldId id="428" r:id="rId14"/>
    <p:sldId id="429" r:id="rId15"/>
    <p:sldId id="431" r:id="rId16"/>
    <p:sldId id="441" r:id="rId17"/>
    <p:sldId id="432" r:id="rId18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D00"/>
    <a:srgbClr val="F9E3D3"/>
    <a:srgbClr val="BFE1FF"/>
    <a:srgbClr val="B5CA82"/>
    <a:srgbClr val="91AC6B"/>
    <a:srgbClr val="41BEFF"/>
    <a:srgbClr val="0099FF"/>
    <a:srgbClr val="CA213F"/>
    <a:srgbClr val="E53418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46"/>
  </p:normalViewPr>
  <p:slideViewPr>
    <p:cSldViewPr snapToGrid="0"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ADAC211-8C70-4996-8F2A-774251DF0001}"/>
    <pc:docChg chg="sldOrd">
      <pc:chgData name="" userId="" providerId="" clId="Web-{3ADAC211-8C70-4996-8F2A-774251DF0001}" dt="2019-02-19T10:43:10.692" v="0"/>
      <pc:docMkLst>
        <pc:docMk/>
      </pc:docMkLst>
      <pc:sldChg chg="ord">
        <pc:chgData name="" userId="" providerId="" clId="Web-{3ADAC211-8C70-4996-8F2A-774251DF0001}" dt="2019-02-19T10:43:10.692" v="0"/>
        <pc:sldMkLst>
          <pc:docMk/>
          <pc:sldMk cId="288713883" sldId="434"/>
        </pc:sldMkLst>
      </pc:sldChg>
    </pc:docChg>
  </pc:docChgLst>
  <pc:docChgLst>
    <pc:chgData clId="Web-{A0274BB5-FCE8-43F3-9771-786B275DAC13}"/>
    <pc:docChg chg="modSld">
      <pc:chgData name="" userId="" providerId="" clId="Web-{A0274BB5-FCE8-43F3-9771-786B275DAC13}" dt="2019-02-21T08:26:56.750" v="3"/>
      <pc:docMkLst>
        <pc:docMk/>
      </pc:docMkLst>
      <pc:sldChg chg="addAnim modAnim">
        <pc:chgData name="" userId="" providerId="" clId="Web-{A0274BB5-FCE8-43F3-9771-786B275DAC13}" dt="2019-02-21T08:26:56.750" v="3"/>
        <pc:sldMkLst>
          <pc:docMk/>
          <pc:sldMk cId="180118257" sldId="436"/>
        </pc:sldMkLst>
      </pc:sldChg>
    </pc:docChg>
  </pc:docChgLst>
  <pc:docChgLst>
    <pc:chgData clId="Web-{D5483B80-F32D-4481-A0BF-E7D5B8978FFA}"/>
    <pc:docChg chg="modSld">
      <pc:chgData name="" userId="" providerId="" clId="Web-{D5483B80-F32D-4481-A0BF-E7D5B8978FFA}" dt="2019-02-21T08:14:35.011" v="10" actId="1076"/>
      <pc:docMkLst>
        <pc:docMk/>
      </pc:docMkLst>
      <pc:sldChg chg="addAnim modAnim">
        <pc:chgData name="" userId="" providerId="" clId="Web-{D5483B80-F32D-4481-A0BF-E7D5B8978FFA}" dt="2019-02-21T08:14:02.072" v="5"/>
        <pc:sldMkLst>
          <pc:docMk/>
          <pc:sldMk cId="288713883" sldId="434"/>
        </pc:sldMkLst>
      </pc:sldChg>
      <pc:sldChg chg="modSp">
        <pc:chgData name="" userId="" providerId="" clId="Web-{D5483B80-F32D-4481-A0BF-E7D5B8978FFA}" dt="2019-02-21T08:14:35.011" v="10" actId="1076"/>
        <pc:sldMkLst>
          <pc:docMk/>
          <pc:sldMk cId="180118257" sldId="436"/>
        </pc:sldMkLst>
        <pc:spChg chg="mod">
          <ac:chgData name="" userId="" providerId="" clId="Web-{D5483B80-F32D-4481-A0BF-E7D5B8978FFA}" dt="2019-02-21T08:14:35.011" v="10" actId="1076"/>
          <ac:spMkLst>
            <pc:docMk/>
            <pc:sldMk cId="180118257" sldId="436"/>
            <ac:spMk id="32" creationId="{00000000-0000-0000-0000-000000000000}"/>
          </ac:spMkLst>
        </pc:spChg>
      </pc:sldChg>
    </pc:docChg>
  </pc:docChgLst>
  <pc:docChgLst>
    <pc:chgData clId="Web-{C5F4DD13-6DE4-4C20-B8B5-C9D30FF53B26}"/>
    <pc:docChg chg="modSld">
      <pc:chgData name="" userId="" providerId="" clId="Web-{C5F4DD13-6DE4-4C20-B8B5-C9D30FF53B26}" dt="2019-02-19T11:52:57.873" v="123" actId="14100"/>
      <pc:docMkLst>
        <pc:docMk/>
      </pc:docMkLst>
      <pc:sldChg chg="addSp modSp">
        <pc:chgData name="" userId="" providerId="" clId="Web-{C5F4DD13-6DE4-4C20-B8B5-C9D30FF53B26}" dt="2019-02-19T11:52:57.873" v="123" actId="14100"/>
        <pc:sldMkLst>
          <pc:docMk/>
          <pc:sldMk cId="2106847010" sldId="427"/>
        </pc:sldMkLst>
        <pc:spChg chg="mod">
          <ac:chgData name="" userId="" providerId="" clId="Web-{C5F4DD13-6DE4-4C20-B8B5-C9D30FF53B26}" dt="2019-02-19T11:52:29.714" v="118" actId="20577"/>
          <ac:spMkLst>
            <pc:docMk/>
            <pc:sldMk cId="2106847010" sldId="427"/>
            <ac:spMk id="3" creationId="{00000000-0000-0000-0000-000000000000}"/>
          </ac:spMkLst>
        </pc:spChg>
        <pc:picChg chg="add mod">
          <ac:chgData name="" userId="" providerId="" clId="Web-{C5F4DD13-6DE4-4C20-B8B5-C9D30FF53B26}" dt="2019-02-19T11:50:23.911" v="112" actId="1076"/>
          <ac:picMkLst>
            <pc:docMk/>
            <pc:sldMk cId="2106847010" sldId="427"/>
            <ac:picMk id="6" creationId="{23096E66-B363-40BB-9251-689ACB840905}"/>
          </ac:picMkLst>
        </pc:picChg>
        <pc:picChg chg="add mod">
          <ac:chgData name="" userId="" providerId="" clId="Web-{C5F4DD13-6DE4-4C20-B8B5-C9D30FF53B26}" dt="2019-02-19T11:52:33.323" v="119" actId="1076"/>
          <ac:picMkLst>
            <pc:docMk/>
            <pc:sldMk cId="2106847010" sldId="427"/>
            <ac:picMk id="8" creationId="{8B2240D7-5F9A-46C1-B949-1650DF4EE24A}"/>
          </ac:picMkLst>
        </pc:picChg>
        <pc:picChg chg="add mod">
          <ac:chgData name="" userId="" providerId="" clId="Web-{C5F4DD13-6DE4-4C20-B8B5-C9D30FF53B26}" dt="2019-02-19T11:52:57.873" v="123" actId="14100"/>
          <ac:picMkLst>
            <pc:docMk/>
            <pc:sldMk cId="2106847010" sldId="427"/>
            <ac:picMk id="10" creationId="{49719DA2-7166-4F35-A25F-40686C478E16}"/>
          </ac:picMkLst>
        </pc:picChg>
      </pc:sldChg>
      <pc:sldChg chg="addSp delSp modSp">
        <pc:chgData name="" userId="" providerId="" clId="Web-{C5F4DD13-6DE4-4C20-B8B5-C9D30FF53B26}" dt="2019-02-19T11:39:38.036" v="4"/>
        <pc:sldMkLst>
          <pc:docMk/>
          <pc:sldMk cId="2455294027" sldId="431"/>
        </pc:sldMkLst>
        <pc:spChg chg="del">
          <ac:chgData name="" userId="" providerId="" clId="Web-{C5F4DD13-6DE4-4C20-B8B5-C9D30FF53B26}" dt="2019-02-19T11:35:00.945" v="0"/>
          <ac:spMkLst>
            <pc:docMk/>
            <pc:sldMk cId="2455294027" sldId="431"/>
            <ac:spMk id="3" creationId="{00000000-0000-0000-0000-000000000000}"/>
          </ac:spMkLst>
        </pc:spChg>
        <pc:graphicFrameChg chg="add mod ord modGraphic">
          <ac:chgData name="" userId="" providerId="" clId="Web-{C5F4DD13-6DE4-4C20-B8B5-C9D30FF53B26}" dt="2019-02-19T11:39:38.036" v="4"/>
          <ac:graphicFrameMkLst>
            <pc:docMk/>
            <pc:sldMk cId="2455294027" sldId="431"/>
            <ac:graphicFrameMk id="6" creationId="{221965EB-138E-4AED-BBAD-90B34745F504}"/>
          </ac:graphicFrameMkLst>
        </pc:graphicFrameChg>
      </pc:sldChg>
    </pc:docChg>
  </pc:docChgLst>
  <pc:docChgLst>
    <pc:chgData clId="Web-{28720977-0F8C-45E9-B381-9C8D449E11D1}"/>
    <pc:docChg chg="modSld">
      <pc:chgData name="" userId="" providerId="" clId="Web-{28720977-0F8C-45E9-B381-9C8D449E11D1}" dt="2019-02-19T13:40:59.111" v="316" actId="20577"/>
      <pc:docMkLst>
        <pc:docMk/>
      </pc:docMkLst>
      <pc:sldChg chg="modSp">
        <pc:chgData name="" userId="" providerId="" clId="Web-{28720977-0F8C-45E9-B381-9C8D449E11D1}" dt="2019-02-19T13:39:40.112" v="292" actId="20577"/>
        <pc:sldMkLst>
          <pc:docMk/>
          <pc:sldMk cId="3868456801" sldId="428"/>
        </pc:sldMkLst>
        <pc:spChg chg="mod">
          <ac:chgData name="" userId="" providerId="" clId="Web-{28720977-0F8C-45E9-B381-9C8D449E11D1}" dt="2019-02-19T13:39:40.112" v="292" actId="20577"/>
          <ac:spMkLst>
            <pc:docMk/>
            <pc:sldMk cId="3868456801" sldId="428"/>
            <ac:spMk id="3" creationId="{00000000-0000-0000-0000-000000000000}"/>
          </ac:spMkLst>
        </pc:spChg>
      </pc:sldChg>
      <pc:sldChg chg="modSp">
        <pc:chgData name="" userId="" providerId="" clId="Web-{28720977-0F8C-45E9-B381-9C8D449E11D1}" dt="2019-02-19T13:40:59.111" v="316" actId="20577"/>
        <pc:sldMkLst>
          <pc:docMk/>
          <pc:sldMk cId="1236471153" sldId="429"/>
        </pc:sldMkLst>
        <pc:spChg chg="mod">
          <ac:chgData name="" userId="" providerId="" clId="Web-{28720977-0F8C-45E9-B381-9C8D449E11D1}" dt="2019-02-19T13:40:59.111" v="316" actId="20577"/>
          <ac:spMkLst>
            <pc:docMk/>
            <pc:sldMk cId="1236471153" sldId="429"/>
            <ac:spMk id="3" creationId="{00000000-0000-0000-0000-000000000000}"/>
          </ac:spMkLst>
        </pc:spChg>
      </pc:sldChg>
      <pc:sldChg chg="modSp">
        <pc:chgData name="" userId="" providerId="" clId="Web-{28720977-0F8C-45E9-B381-9C8D449E11D1}" dt="2019-02-19T13:39:21.565" v="291" actId="20577"/>
        <pc:sldMkLst>
          <pc:docMk/>
          <pc:sldMk cId="108436379" sldId="440"/>
        </pc:sldMkLst>
        <pc:spChg chg="mod">
          <ac:chgData name="" userId="" providerId="" clId="Web-{28720977-0F8C-45E9-B381-9C8D449E11D1}" dt="2019-02-19T13:39:21.565" v="291" actId="20577"/>
          <ac:spMkLst>
            <pc:docMk/>
            <pc:sldMk cId="108436379" sldId="440"/>
            <ac:spMk id="3" creationId="{00000000-0000-0000-0000-000000000000}"/>
          </ac:spMkLst>
        </pc:spChg>
      </pc:sldChg>
    </pc:docChg>
  </pc:docChgLst>
  <pc:docChgLst>
    <pc:chgData clId="Web-{D9DC58B6-1786-4E48-8F41-5AF40F88E5B7}"/>
    <pc:docChg chg="modSld">
      <pc:chgData name="" userId="" providerId="" clId="Web-{D9DC58B6-1786-4E48-8F41-5AF40F88E5B7}" dt="2019-02-19T11:54:48.377" v="13"/>
      <pc:docMkLst>
        <pc:docMk/>
      </pc:docMkLst>
      <pc:sldChg chg="modSp addAnim modAnim">
        <pc:chgData name="" userId="" providerId="" clId="Web-{D9DC58B6-1786-4E48-8F41-5AF40F88E5B7}" dt="2019-02-19T11:54:44.220" v="12"/>
        <pc:sldMkLst>
          <pc:docMk/>
          <pc:sldMk cId="2106847010" sldId="427"/>
        </pc:sldMkLst>
        <pc:spChg chg="mod">
          <ac:chgData name="" userId="" providerId="" clId="Web-{D9DC58B6-1786-4E48-8F41-5AF40F88E5B7}" dt="2019-02-19T11:54:16.563" v="8" actId="20577"/>
          <ac:spMkLst>
            <pc:docMk/>
            <pc:sldMk cId="2106847010" sldId="427"/>
            <ac:spMk id="3" creationId="{00000000-0000-0000-0000-000000000000}"/>
          </ac:spMkLst>
        </pc:spChg>
      </pc:sldChg>
    </pc:docChg>
  </pc:docChgLst>
  <pc:docChgLst>
    <pc:chgData clId="Web-{F4C1D7A4-9CA7-4363-B83B-3F9E5675834C}"/>
    <pc:docChg chg="modSld">
      <pc:chgData name="" userId="" providerId="" clId="Web-{F4C1D7A4-9CA7-4363-B83B-3F9E5675834C}" dt="2019-02-20T09:04:39.462" v="2"/>
      <pc:docMkLst>
        <pc:docMk/>
      </pc:docMkLst>
      <pc:sldChg chg="delSp">
        <pc:chgData name="" userId="" providerId="" clId="Web-{F4C1D7A4-9CA7-4363-B83B-3F9E5675834C}" dt="2019-02-20T09:04:39.462" v="2"/>
        <pc:sldMkLst>
          <pc:docMk/>
          <pc:sldMk cId="180118257" sldId="436"/>
        </pc:sldMkLst>
        <pc:spChg chg="del">
          <ac:chgData name="" userId="" providerId="" clId="Web-{F4C1D7A4-9CA7-4363-B83B-3F9E5675834C}" dt="2019-02-20T09:04:39.462" v="2"/>
          <ac:spMkLst>
            <pc:docMk/>
            <pc:sldMk cId="180118257" sldId="436"/>
            <ac:spMk id="34" creationId="{00000000-0000-0000-0000-000000000000}"/>
          </ac:spMkLst>
        </pc:spChg>
        <pc:spChg chg="del">
          <ac:chgData name="" userId="" providerId="" clId="Web-{F4C1D7A4-9CA7-4363-B83B-3F9E5675834C}" dt="2019-02-20T09:04:36.759" v="0"/>
          <ac:spMkLst>
            <pc:docMk/>
            <pc:sldMk cId="180118257" sldId="436"/>
            <ac:spMk id="36" creationId="{00000000-0000-0000-0000-000000000000}"/>
          </ac:spMkLst>
        </pc:spChg>
        <pc:spChg chg="del">
          <ac:chgData name="" userId="" providerId="" clId="Web-{F4C1D7A4-9CA7-4363-B83B-3F9E5675834C}" dt="2019-02-20T09:04:38.040" v="1"/>
          <ac:spMkLst>
            <pc:docMk/>
            <pc:sldMk cId="180118257" sldId="436"/>
            <ac:spMk id="37" creationId="{00000000-0000-0000-0000-000000000000}"/>
          </ac:spMkLst>
        </pc:spChg>
      </pc:sldChg>
    </pc:docChg>
  </pc:docChgLst>
  <pc:docChgLst>
    <pc:chgData clId="Web-{4FC0AE92-A113-425A-90EA-5EE10EF60C51}"/>
    <pc:docChg chg="modSld">
      <pc:chgData name="" userId="" providerId="" clId="Web-{4FC0AE92-A113-425A-90EA-5EE10EF60C51}" dt="2019-02-19T10:26:47.800" v="10" actId="20577"/>
      <pc:docMkLst>
        <pc:docMk/>
      </pc:docMkLst>
      <pc:sldChg chg="addSp modSp">
        <pc:chgData name="" userId="" providerId="" clId="Web-{4FC0AE92-A113-425A-90EA-5EE10EF60C51}" dt="2019-02-19T10:26:47.800" v="10" actId="20577"/>
        <pc:sldMkLst>
          <pc:docMk/>
          <pc:sldMk cId="2843586188" sldId="425"/>
        </pc:sldMkLst>
        <pc:spChg chg="mod">
          <ac:chgData name="" userId="" providerId="" clId="Web-{4FC0AE92-A113-425A-90EA-5EE10EF60C51}" dt="2019-02-19T10:26:47.800" v="10" actId="20577"/>
          <ac:spMkLst>
            <pc:docMk/>
            <pc:sldMk cId="2843586188" sldId="425"/>
            <ac:spMk id="3" creationId="{00000000-0000-0000-0000-000000000000}"/>
          </ac:spMkLst>
        </pc:spChg>
        <pc:picChg chg="add mod">
          <ac:chgData name="" userId="" providerId="" clId="Web-{4FC0AE92-A113-425A-90EA-5EE10EF60C51}" dt="2019-02-19T10:26:30.690" v="5" actId="1076"/>
          <ac:picMkLst>
            <pc:docMk/>
            <pc:sldMk cId="2843586188" sldId="425"/>
            <ac:picMk id="6" creationId="{90CEAC3C-6CB4-478D-95AB-111CF1CA34A3}"/>
          </ac:picMkLst>
        </pc:picChg>
      </pc:sldChg>
    </pc:docChg>
  </pc:docChgLst>
  <pc:docChgLst>
    <pc:chgData clId="Web-{8A02675D-234B-4453-A1CD-8F783CA0A49C}"/>
    <pc:docChg chg="modSld">
      <pc:chgData name="" userId="" providerId="" clId="Web-{8A02675D-234B-4453-A1CD-8F783CA0A49C}" dt="2019-02-20T09:07:36.670" v="8" actId="1076"/>
      <pc:docMkLst>
        <pc:docMk/>
      </pc:docMkLst>
      <pc:sldChg chg="addSp delSp modSp">
        <pc:chgData name="" userId="" providerId="" clId="Web-{8A02675D-234B-4453-A1CD-8F783CA0A49C}" dt="2019-02-20T09:07:36.670" v="8" actId="1076"/>
        <pc:sldMkLst>
          <pc:docMk/>
          <pc:sldMk cId="180118257" sldId="436"/>
        </pc:sldMkLst>
        <pc:spChg chg="del">
          <ac:chgData name="" userId="" providerId="" clId="Web-{8A02675D-234B-4453-A1CD-8F783CA0A49C}" dt="2019-02-20T09:05:50.306" v="0"/>
          <ac:spMkLst>
            <pc:docMk/>
            <pc:sldMk cId="180118257" sldId="436"/>
            <ac:spMk id="22" creationId="{00000000-0000-0000-0000-000000000000}"/>
          </ac:spMkLst>
        </pc:spChg>
        <pc:spChg chg="mod">
          <ac:chgData name="" userId="" providerId="" clId="Web-{8A02675D-234B-4453-A1CD-8F783CA0A49C}" dt="2019-02-20T09:07:36.670" v="8" actId="1076"/>
          <ac:spMkLst>
            <pc:docMk/>
            <pc:sldMk cId="180118257" sldId="436"/>
            <ac:spMk id="32" creationId="{00000000-0000-0000-0000-000000000000}"/>
          </ac:spMkLst>
        </pc:spChg>
        <pc:grpChg chg="del">
          <ac:chgData name="" userId="" providerId="" clId="Web-{8A02675D-234B-4453-A1CD-8F783CA0A49C}" dt="2019-02-20T09:05:53.916" v="2"/>
          <ac:grpSpMkLst>
            <pc:docMk/>
            <pc:sldMk cId="180118257" sldId="436"/>
            <ac:grpSpMk id="7" creationId="{00000000-0000-0000-0000-000000000000}"/>
          </ac:grpSpMkLst>
        </pc:grpChg>
        <pc:grpChg chg="del">
          <ac:chgData name="" userId="" providerId="" clId="Web-{8A02675D-234B-4453-A1CD-8F783CA0A49C}" dt="2019-02-20T09:05:52.103" v="1"/>
          <ac:grpSpMkLst>
            <pc:docMk/>
            <pc:sldMk cId="180118257" sldId="436"/>
            <ac:grpSpMk id="23" creationId="{00000000-0000-0000-0000-000000000000}"/>
          </ac:grpSpMkLst>
        </pc:grpChg>
        <pc:picChg chg="add del mod">
          <ac:chgData name="" userId="" providerId="" clId="Web-{8A02675D-234B-4453-A1CD-8F783CA0A49C}" dt="2019-02-20T09:06:33.292" v="5"/>
          <ac:picMkLst>
            <pc:docMk/>
            <pc:sldMk cId="180118257" sldId="436"/>
            <ac:picMk id="2" creationId="{A3CCA076-8184-4FAB-9EAC-F93CA4322714}"/>
          </ac:picMkLst>
        </pc:picChg>
        <pc:picChg chg="mod">
          <ac:chgData name="" userId="" providerId="" clId="Web-{8A02675D-234B-4453-A1CD-8F783CA0A49C}" dt="2019-02-20T09:06:36.058" v="6" actId="1076"/>
          <ac:picMkLst>
            <pc:docMk/>
            <pc:sldMk cId="180118257" sldId="436"/>
            <ac:picMk id="31" creationId="{00000000-0000-0000-0000-000000000000}"/>
          </ac:picMkLst>
        </pc:picChg>
      </pc:sldChg>
    </pc:docChg>
  </pc:docChgLst>
  <pc:docChgLst>
    <pc:chgData clId="Web-{683D0439-C4E8-4F86-A500-8E2BDBFE3DF0}"/>
    <pc:docChg chg="modSld">
      <pc:chgData name="" userId="" providerId="" clId="Web-{683D0439-C4E8-4F86-A500-8E2BDBFE3DF0}" dt="2019-02-19T10:46:00.200" v="13" actId="20577"/>
      <pc:docMkLst>
        <pc:docMk/>
      </pc:docMkLst>
      <pc:sldChg chg="modSp">
        <pc:chgData name="" userId="" providerId="" clId="Web-{683D0439-C4E8-4F86-A500-8E2BDBFE3DF0}" dt="2019-02-19T10:46:00.200" v="13" actId="20577"/>
        <pc:sldMkLst>
          <pc:docMk/>
          <pc:sldMk cId="2025529986" sldId="426"/>
        </pc:sldMkLst>
        <pc:spChg chg="mod">
          <ac:chgData name="" userId="" providerId="" clId="Web-{683D0439-C4E8-4F86-A500-8E2BDBFE3DF0}" dt="2019-02-19T10:46:00.200" v="13" actId="20577"/>
          <ac:spMkLst>
            <pc:docMk/>
            <pc:sldMk cId="2025529986" sldId="426"/>
            <ac:spMk id="11" creationId="{00000000-0000-0000-0000-000000000000}"/>
          </ac:spMkLst>
        </pc:spChg>
        <pc:spChg chg="mod">
          <ac:chgData name="" userId="" providerId="" clId="Web-{683D0439-C4E8-4F86-A500-8E2BDBFE3DF0}" dt="2019-02-19T10:45:08.495" v="9" actId="20577"/>
          <ac:spMkLst>
            <pc:docMk/>
            <pc:sldMk cId="2025529986" sldId="426"/>
            <ac:spMk id="12" creationId="{00000000-0000-0000-0000-000000000000}"/>
          </ac:spMkLst>
        </pc:spChg>
      </pc:sldChg>
    </pc:docChg>
  </pc:docChgLst>
  <pc:docChgLst>
    <pc:chgData clId="Web-{BC7C305D-41CB-4221-8BB3-DB6DFB11470B}"/>
    <pc:docChg chg="modSld">
      <pc:chgData name="" userId="" providerId="" clId="Web-{BC7C305D-41CB-4221-8BB3-DB6DFB11470B}" dt="2019-02-21T08:28:42.208" v="3"/>
      <pc:docMkLst>
        <pc:docMk/>
      </pc:docMkLst>
      <pc:sldChg chg="addAnim modAnim">
        <pc:chgData name="" userId="" providerId="" clId="Web-{BC7C305D-41CB-4221-8BB3-DB6DFB11470B}" dt="2019-02-21T08:28:42.208" v="3"/>
        <pc:sldMkLst>
          <pc:docMk/>
          <pc:sldMk cId="1131475362" sldId="43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E21A8-D928-4127-9E82-40BA57F25D14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D9FF310-DC59-40A8-865F-2625EE791268}">
      <dgm:prSet phldrT="[Text]"/>
      <dgm:spPr/>
      <dgm:t>
        <a:bodyPr/>
        <a:lstStyle/>
        <a:p>
          <a:r>
            <a:rPr lang="en-US" dirty="0">
              <a:cs typeface="Arial"/>
            </a:rPr>
            <a:t>Android Studio Tutorials (15.12-07.01)</a:t>
          </a:r>
        </a:p>
      </dgm:t>
    </dgm:pt>
    <dgm:pt modelId="{A2FEBFF8-3F66-43F7-81AC-F4E4D6E0E76B}" type="parTrans" cxnId="{31CC4C5C-9AB1-4F89-B975-1666D409D865}">
      <dgm:prSet/>
      <dgm:spPr/>
    </dgm:pt>
    <dgm:pt modelId="{0622B0C8-0C53-4BCB-8133-28E1E35D1AB8}" type="sibTrans" cxnId="{31CC4C5C-9AB1-4F89-B975-1666D409D865}">
      <dgm:prSet/>
      <dgm:spPr/>
    </dgm:pt>
    <dgm:pt modelId="{2D6D77D9-1488-451F-A7CA-9FC4B34FB097}">
      <dgm:prSet phldrT="[Text]"/>
      <dgm:spPr/>
      <dgm:t>
        <a:bodyPr/>
        <a:lstStyle/>
        <a:p>
          <a:r>
            <a:rPr lang="en-US" dirty="0">
              <a:cs typeface="Arial"/>
            </a:rPr>
            <a:t>Introduction Section &amp; Research( 07.01-21.01)</a:t>
          </a:r>
        </a:p>
      </dgm:t>
    </dgm:pt>
    <dgm:pt modelId="{3436FC21-7BC5-4263-AAE1-2C99BE374AC1}" type="parTrans" cxnId="{2D30FB5A-C823-4272-968D-7D7CB2A85384}">
      <dgm:prSet/>
      <dgm:spPr/>
    </dgm:pt>
    <dgm:pt modelId="{FDA92204-9B86-4B21-99E0-5261671E9211}" type="sibTrans" cxnId="{2D30FB5A-C823-4272-968D-7D7CB2A85384}">
      <dgm:prSet/>
      <dgm:spPr/>
    </dgm:pt>
    <dgm:pt modelId="{8DA46FDC-9559-4536-965D-6D49D5FBAEDD}">
      <dgm:prSet phldrT="[Text]"/>
      <dgm:spPr/>
      <dgm:t>
        <a:bodyPr/>
        <a:lstStyle/>
        <a:p>
          <a:r>
            <a:rPr lang="en-US" dirty="0">
              <a:cs typeface="Arial"/>
            </a:rPr>
            <a:t>Related Work und Theory(21.01-06.02)</a:t>
          </a:r>
        </a:p>
      </dgm:t>
    </dgm:pt>
    <dgm:pt modelId="{243E6892-D485-4075-B7CF-F1C3A8C391B6}" type="parTrans" cxnId="{C39EC0AF-70E5-46F7-AA8D-47BFB3FCAA79}">
      <dgm:prSet/>
      <dgm:spPr/>
    </dgm:pt>
    <dgm:pt modelId="{647BFF9E-B406-4F45-91BC-12328E1FDA8E}" type="sibTrans" cxnId="{C39EC0AF-70E5-46F7-AA8D-47BFB3FCAA79}">
      <dgm:prSet/>
      <dgm:spPr/>
    </dgm:pt>
    <dgm:pt modelId="{AEFB98F0-5A91-4C68-9D17-22EDFB785E77}">
      <dgm:prSet phldrT="[Text]"/>
      <dgm:spPr/>
      <dgm:t>
        <a:bodyPr/>
        <a:lstStyle/>
        <a:p>
          <a:r>
            <a:rPr lang="en-US" dirty="0">
              <a:cs typeface="Arial"/>
            </a:rPr>
            <a:t>Coding &amp; Development Section(21.02-08.04)</a:t>
          </a:r>
        </a:p>
      </dgm:t>
    </dgm:pt>
    <dgm:pt modelId="{458C955B-88FC-4B6C-AF95-C7922A894AF3}" type="parTrans" cxnId="{60740A4D-CB4C-4320-A964-1A4206FE5BDD}">
      <dgm:prSet/>
      <dgm:spPr/>
    </dgm:pt>
    <dgm:pt modelId="{A8ABD571-5954-4D67-87B6-7D8CDA917532}" type="sibTrans" cxnId="{60740A4D-CB4C-4320-A964-1A4206FE5BDD}">
      <dgm:prSet/>
      <dgm:spPr/>
    </dgm:pt>
    <dgm:pt modelId="{8DE1EB28-DDF6-46EE-BAB2-10B55EE42C8A}">
      <dgm:prSet phldrT="[Text]"/>
      <dgm:spPr/>
      <dgm:t>
        <a:bodyPr/>
        <a:lstStyle/>
        <a:p>
          <a:r>
            <a:rPr lang="en-US" dirty="0">
              <a:cs typeface="Arial"/>
            </a:rPr>
            <a:t>Evaluation/Future Work/ Summary(08.04-14.05)</a:t>
          </a:r>
        </a:p>
      </dgm:t>
    </dgm:pt>
    <dgm:pt modelId="{78570B45-120A-460C-9B03-B33B189A7AD8}" type="parTrans" cxnId="{47F917E8-1110-48E0-AE4B-FF0967B9EBAF}">
      <dgm:prSet/>
      <dgm:spPr/>
    </dgm:pt>
    <dgm:pt modelId="{6AFD79BC-4254-489B-9238-AD24162114C4}" type="sibTrans" cxnId="{47F917E8-1110-48E0-AE4B-FF0967B9EBAF}">
      <dgm:prSet/>
      <dgm:spPr/>
    </dgm:pt>
    <dgm:pt modelId="{DED63FCE-B630-4F71-AA51-712C89B0F008}" type="pres">
      <dgm:prSet presAssocID="{3B4E21A8-D928-4127-9E82-40BA57F25D14}" presName="Name0" presStyleCnt="0">
        <dgm:presLayoutVars>
          <dgm:dir/>
          <dgm:resizeHandles val="exact"/>
        </dgm:presLayoutVars>
      </dgm:prSet>
      <dgm:spPr/>
    </dgm:pt>
    <dgm:pt modelId="{B66A70FD-8A5D-4E3F-991D-8617776F387B}" type="pres">
      <dgm:prSet presAssocID="{DD9FF310-DC59-40A8-865F-2625EE79126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7FFDD-A92A-4292-8959-3BB40D2CA9A8}" type="pres">
      <dgm:prSet presAssocID="{0622B0C8-0C53-4BCB-8133-28E1E35D1AB8}" presName="parSpace" presStyleCnt="0"/>
      <dgm:spPr/>
    </dgm:pt>
    <dgm:pt modelId="{24171FF7-9F26-40A1-99FC-BAF7EB2F6094}" type="pres">
      <dgm:prSet presAssocID="{2D6D77D9-1488-451F-A7CA-9FC4B34FB097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E7502-D7F8-43D7-8BFB-D32911C33A65}" type="pres">
      <dgm:prSet presAssocID="{FDA92204-9B86-4B21-99E0-5261671E9211}" presName="parSpace" presStyleCnt="0"/>
      <dgm:spPr/>
    </dgm:pt>
    <dgm:pt modelId="{DBAED240-F467-49F4-BEE1-DB4E26DC4ED1}" type="pres">
      <dgm:prSet presAssocID="{8DA46FDC-9559-4536-965D-6D49D5FBAEDD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B8BC8-D58C-4C04-BB27-03155CF0B7AE}" type="pres">
      <dgm:prSet presAssocID="{647BFF9E-B406-4F45-91BC-12328E1FDA8E}" presName="parSpace" presStyleCnt="0"/>
      <dgm:spPr/>
    </dgm:pt>
    <dgm:pt modelId="{F7ABF706-C02C-4163-A9E5-F269B984E9C6}" type="pres">
      <dgm:prSet presAssocID="{AEFB98F0-5A91-4C68-9D17-22EDFB785E7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1E2A1-9579-4086-9C97-BD9C0315A146}" type="pres">
      <dgm:prSet presAssocID="{A8ABD571-5954-4D67-87B6-7D8CDA917532}" presName="parSpace" presStyleCnt="0"/>
      <dgm:spPr/>
    </dgm:pt>
    <dgm:pt modelId="{D040DF96-5CFA-411B-9F28-5E64446EFF9C}" type="pres">
      <dgm:prSet presAssocID="{8DE1EB28-DDF6-46EE-BAB2-10B55EE42C8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11AD32-39C1-4AEC-B4C3-26A987926D77}" type="presOf" srcId="{DD9FF310-DC59-40A8-865F-2625EE791268}" destId="{B66A70FD-8A5D-4E3F-991D-8617776F387B}" srcOrd="0" destOrd="0" presId="urn:microsoft.com/office/officeart/2005/8/layout/hChevron3"/>
    <dgm:cxn modelId="{D008937B-B9FE-453D-ACB5-7A4A2EFE105E}" type="presOf" srcId="{3B4E21A8-D928-4127-9E82-40BA57F25D14}" destId="{DED63FCE-B630-4F71-AA51-712C89B0F008}" srcOrd="0" destOrd="0" presId="urn:microsoft.com/office/officeart/2005/8/layout/hChevron3"/>
    <dgm:cxn modelId="{60740A4D-CB4C-4320-A964-1A4206FE5BDD}" srcId="{3B4E21A8-D928-4127-9E82-40BA57F25D14}" destId="{AEFB98F0-5A91-4C68-9D17-22EDFB785E77}" srcOrd="3" destOrd="0" parTransId="{458C955B-88FC-4B6C-AF95-C7922A894AF3}" sibTransId="{A8ABD571-5954-4D67-87B6-7D8CDA917532}"/>
    <dgm:cxn modelId="{47F917E8-1110-48E0-AE4B-FF0967B9EBAF}" srcId="{3B4E21A8-D928-4127-9E82-40BA57F25D14}" destId="{8DE1EB28-DDF6-46EE-BAB2-10B55EE42C8A}" srcOrd="4" destOrd="0" parTransId="{78570B45-120A-460C-9B03-B33B189A7AD8}" sibTransId="{6AFD79BC-4254-489B-9238-AD24162114C4}"/>
    <dgm:cxn modelId="{AB9633F2-B199-497A-8FBD-6E04D3A51D14}" type="presOf" srcId="{8DA46FDC-9559-4536-965D-6D49D5FBAEDD}" destId="{DBAED240-F467-49F4-BEE1-DB4E26DC4ED1}" srcOrd="0" destOrd="0" presId="urn:microsoft.com/office/officeart/2005/8/layout/hChevron3"/>
    <dgm:cxn modelId="{1DB79722-C659-49E6-AC1C-2CC0C69147D7}" type="presOf" srcId="{8DE1EB28-DDF6-46EE-BAB2-10B55EE42C8A}" destId="{D040DF96-5CFA-411B-9F28-5E64446EFF9C}" srcOrd="0" destOrd="0" presId="urn:microsoft.com/office/officeart/2005/8/layout/hChevron3"/>
    <dgm:cxn modelId="{31CC4C5C-9AB1-4F89-B975-1666D409D865}" srcId="{3B4E21A8-D928-4127-9E82-40BA57F25D14}" destId="{DD9FF310-DC59-40A8-865F-2625EE791268}" srcOrd="0" destOrd="0" parTransId="{A2FEBFF8-3F66-43F7-81AC-F4E4D6E0E76B}" sibTransId="{0622B0C8-0C53-4BCB-8133-28E1E35D1AB8}"/>
    <dgm:cxn modelId="{2D30FB5A-C823-4272-968D-7D7CB2A85384}" srcId="{3B4E21A8-D928-4127-9E82-40BA57F25D14}" destId="{2D6D77D9-1488-451F-A7CA-9FC4B34FB097}" srcOrd="1" destOrd="0" parTransId="{3436FC21-7BC5-4263-AAE1-2C99BE374AC1}" sibTransId="{FDA92204-9B86-4B21-99E0-5261671E9211}"/>
    <dgm:cxn modelId="{C39EC0AF-70E5-46F7-AA8D-47BFB3FCAA79}" srcId="{3B4E21A8-D928-4127-9E82-40BA57F25D14}" destId="{8DA46FDC-9559-4536-965D-6D49D5FBAEDD}" srcOrd="2" destOrd="0" parTransId="{243E6892-D485-4075-B7CF-F1C3A8C391B6}" sibTransId="{647BFF9E-B406-4F45-91BC-12328E1FDA8E}"/>
    <dgm:cxn modelId="{92D1FF08-4923-4BD3-A789-9B27764AD2FB}" type="presOf" srcId="{AEFB98F0-5A91-4C68-9D17-22EDFB785E77}" destId="{F7ABF706-C02C-4163-A9E5-F269B984E9C6}" srcOrd="0" destOrd="0" presId="urn:microsoft.com/office/officeart/2005/8/layout/hChevron3"/>
    <dgm:cxn modelId="{5A608EAE-82D8-4E0F-AE50-8411EC21D816}" type="presOf" srcId="{2D6D77D9-1488-451F-A7CA-9FC4B34FB097}" destId="{24171FF7-9F26-40A1-99FC-BAF7EB2F6094}" srcOrd="0" destOrd="0" presId="urn:microsoft.com/office/officeart/2005/8/layout/hChevron3"/>
    <dgm:cxn modelId="{B396A1C9-27ED-41F3-B60A-843214043AB1}" type="presParOf" srcId="{DED63FCE-B630-4F71-AA51-712C89B0F008}" destId="{B66A70FD-8A5D-4E3F-991D-8617776F387B}" srcOrd="0" destOrd="0" presId="urn:microsoft.com/office/officeart/2005/8/layout/hChevron3"/>
    <dgm:cxn modelId="{A5738298-E641-4DCB-B052-1D633E36FFBA}" type="presParOf" srcId="{DED63FCE-B630-4F71-AA51-712C89B0F008}" destId="{6897FFDD-A92A-4292-8959-3BB40D2CA9A8}" srcOrd="1" destOrd="0" presId="urn:microsoft.com/office/officeart/2005/8/layout/hChevron3"/>
    <dgm:cxn modelId="{4238551B-2046-41C7-8E90-F541F77CA212}" type="presParOf" srcId="{DED63FCE-B630-4F71-AA51-712C89B0F008}" destId="{24171FF7-9F26-40A1-99FC-BAF7EB2F6094}" srcOrd="2" destOrd="0" presId="urn:microsoft.com/office/officeart/2005/8/layout/hChevron3"/>
    <dgm:cxn modelId="{C5FCCC97-6F61-4042-9650-4C44C7C270DD}" type="presParOf" srcId="{DED63FCE-B630-4F71-AA51-712C89B0F008}" destId="{E4BE7502-D7F8-43D7-8BFB-D32911C33A65}" srcOrd="3" destOrd="0" presId="urn:microsoft.com/office/officeart/2005/8/layout/hChevron3"/>
    <dgm:cxn modelId="{13498E02-5129-4FAB-AF5E-59E017B11C81}" type="presParOf" srcId="{DED63FCE-B630-4F71-AA51-712C89B0F008}" destId="{DBAED240-F467-49F4-BEE1-DB4E26DC4ED1}" srcOrd="4" destOrd="0" presId="urn:microsoft.com/office/officeart/2005/8/layout/hChevron3"/>
    <dgm:cxn modelId="{655F5510-B69C-47D7-A856-A5F221A84CCA}" type="presParOf" srcId="{DED63FCE-B630-4F71-AA51-712C89B0F008}" destId="{D1CB8BC8-D58C-4C04-BB27-03155CF0B7AE}" srcOrd="5" destOrd="0" presId="urn:microsoft.com/office/officeart/2005/8/layout/hChevron3"/>
    <dgm:cxn modelId="{D7706375-A337-4415-9E4A-B770A91C2847}" type="presParOf" srcId="{DED63FCE-B630-4F71-AA51-712C89B0F008}" destId="{F7ABF706-C02C-4163-A9E5-F269B984E9C6}" srcOrd="6" destOrd="0" presId="urn:microsoft.com/office/officeart/2005/8/layout/hChevron3"/>
    <dgm:cxn modelId="{FBC56765-D767-4B09-84C5-A82435C49151}" type="presParOf" srcId="{DED63FCE-B630-4F71-AA51-712C89B0F008}" destId="{6D51E2A1-9579-4086-9C97-BD9C0315A146}" srcOrd="7" destOrd="0" presId="urn:microsoft.com/office/officeart/2005/8/layout/hChevron3"/>
    <dgm:cxn modelId="{5B688057-4663-47A3-AE79-AF4859A315D7}" type="presParOf" srcId="{DED63FCE-B630-4F71-AA51-712C89B0F008}" destId="{D040DF96-5CFA-411B-9F28-5E64446EFF9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A70FD-8A5D-4E3F-991D-8617776F387B}">
      <dsp:nvSpPr>
        <dsp:cNvPr id="0" name=""/>
        <dsp:cNvSpPr/>
      </dsp:nvSpPr>
      <dsp:spPr>
        <a:xfrm>
          <a:off x="1033" y="1972399"/>
          <a:ext cx="2015238" cy="806095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cs typeface="Arial"/>
            </a:rPr>
            <a:t>Android Studio Tutorials (15.12-07.01)</a:t>
          </a:r>
        </a:p>
      </dsp:txBody>
      <dsp:txXfrm>
        <a:off x="1033" y="1972399"/>
        <a:ext cx="1813714" cy="806095"/>
      </dsp:txXfrm>
    </dsp:sp>
    <dsp:sp modelId="{24171FF7-9F26-40A1-99FC-BAF7EB2F6094}">
      <dsp:nvSpPr>
        <dsp:cNvPr id="0" name=""/>
        <dsp:cNvSpPr/>
      </dsp:nvSpPr>
      <dsp:spPr>
        <a:xfrm>
          <a:off x="1613224" y="1972399"/>
          <a:ext cx="2015238" cy="80609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cs typeface="Arial"/>
            </a:rPr>
            <a:t>Introduction Section &amp; Research( 07.01-21.01)</a:t>
          </a:r>
        </a:p>
      </dsp:txBody>
      <dsp:txXfrm>
        <a:off x="2016272" y="1972399"/>
        <a:ext cx="1209143" cy="806095"/>
      </dsp:txXfrm>
    </dsp:sp>
    <dsp:sp modelId="{DBAED240-F467-49F4-BEE1-DB4E26DC4ED1}">
      <dsp:nvSpPr>
        <dsp:cNvPr id="0" name=""/>
        <dsp:cNvSpPr/>
      </dsp:nvSpPr>
      <dsp:spPr>
        <a:xfrm>
          <a:off x="3225415" y="1972399"/>
          <a:ext cx="2015238" cy="80609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cs typeface="Arial"/>
            </a:rPr>
            <a:t>Related Work und Theory(21.01-06.02)</a:t>
          </a:r>
        </a:p>
      </dsp:txBody>
      <dsp:txXfrm>
        <a:off x="3628463" y="1972399"/>
        <a:ext cx="1209143" cy="806095"/>
      </dsp:txXfrm>
    </dsp:sp>
    <dsp:sp modelId="{F7ABF706-C02C-4163-A9E5-F269B984E9C6}">
      <dsp:nvSpPr>
        <dsp:cNvPr id="0" name=""/>
        <dsp:cNvSpPr/>
      </dsp:nvSpPr>
      <dsp:spPr>
        <a:xfrm>
          <a:off x="4837606" y="1972399"/>
          <a:ext cx="2015238" cy="80609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cs typeface="Arial"/>
            </a:rPr>
            <a:t>Coding &amp; Development Section(21.02-08.04)</a:t>
          </a:r>
        </a:p>
      </dsp:txBody>
      <dsp:txXfrm>
        <a:off x="5240654" y="1972399"/>
        <a:ext cx="1209143" cy="806095"/>
      </dsp:txXfrm>
    </dsp:sp>
    <dsp:sp modelId="{D040DF96-5CFA-411B-9F28-5E64446EFF9C}">
      <dsp:nvSpPr>
        <dsp:cNvPr id="0" name=""/>
        <dsp:cNvSpPr/>
      </dsp:nvSpPr>
      <dsp:spPr>
        <a:xfrm>
          <a:off x="6449797" y="1972399"/>
          <a:ext cx="2015238" cy="80609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cs typeface="Arial"/>
            </a:rPr>
            <a:t>Evaluation/Future Work/ Summary(08.04-14.05)</a:t>
          </a:r>
        </a:p>
      </dsp:txBody>
      <dsp:txXfrm>
        <a:off x="6852845" y="1972399"/>
        <a:ext cx="1209143" cy="806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9FD003B-F55D-4842-A116-DBE40F6AC124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62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741E7853-A490-4F42-A560-8CD18868D99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0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54304-1901-4C60-AB3F-9EA11366805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50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E7853-A490-4F42-A560-8CD18868D99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28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>
            <a:off x="6229350" y="227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 userDrawn="1"/>
        </p:nvSpPr>
        <p:spPr bwMode="auto">
          <a:xfrm>
            <a:off x="0" y="433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 userDrawn="1"/>
        </p:nvSpPr>
        <p:spPr bwMode="auto">
          <a:xfrm>
            <a:off x="0" y="6432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73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508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&lt;Student Name&gt;: &lt;Thesis Title&gt;</a:t>
            </a:r>
          </a:p>
        </p:txBody>
      </p:sp>
      <p:pic>
        <p:nvPicPr>
          <p:cNvPr id="10242" name="Picture 2" descr="C:\Users\christian\Documents\vorlagen\logo\far_logo_tum_bla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000" y="414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9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029D1-0E51-4CD1-88C4-2A57B9FD20F4}" type="datetime1">
              <a:rPr lang="de-DE" smtClean="0"/>
              <a:t>21.02.19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&lt;Student Name&gt;: &lt;Thesis Title&gt;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F8C94-1FE7-4B98-885D-30951FE77AD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8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0F3F7-04DB-4AEC-9E69-2E4A08EAFC85}" type="datetime1">
              <a:rPr lang="de-DE" smtClean="0"/>
              <a:t>21.02.19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&lt;Student Name&gt;: &lt;Thesis Title&gt;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986AC-A27E-4BAF-96F8-8628315CA06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8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wmf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3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615175"/>
            <a:ext cx="8128000" cy="455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508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A3F98BD5-533E-488D-B096-49AD9C23EE3C}" type="datetime1">
              <a:rPr lang="de-DE" smtClean="0"/>
              <a:t>21.02.19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508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de-DE"/>
              <a:t>&lt;Student Name&gt;: &lt;Thesis Title&gt;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508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A2F13B0-8C01-4407-AA0B-8BD3C8187513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2346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432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806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441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829128" y="232393"/>
            <a:ext cx="176202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2"/>
                </a:solidFill>
              </a:rPr>
              <a:t>Fachgebiet Augmented</a:t>
            </a:r>
            <a:r>
              <a:rPr lang="de-DE" sz="900" baseline="0" dirty="0">
                <a:solidFill>
                  <a:schemeClr val="bg2"/>
                </a:solidFill>
              </a:rPr>
              <a:t> Reality</a:t>
            </a:r>
            <a:endParaRPr lang="de-DE" sz="900" dirty="0">
              <a:solidFill>
                <a:schemeClr val="bg2"/>
              </a:solidFill>
            </a:endParaRPr>
          </a:p>
        </p:txBody>
      </p:sp>
      <p:pic>
        <p:nvPicPr>
          <p:cNvPr id="1035" name="Picture 11" descr="C:\Users\christian\Documents\vorlagen\logo\far_logo_tum_blau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4" y="90390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Serious Game </a:t>
            </a:r>
            <a:r>
              <a:rPr lang="de-DE" dirty="0" err="1"/>
              <a:t>for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IT-Projects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495300" y="3338155"/>
            <a:ext cx="8128000" cy="2632030"/>
          </a:xfrm>
        </p:spPr>
        <p:txBody>
          <a:bodyPr/>
          <a:lstStyle/>
          <a:p>
            <a:r>
              <a:rPr lang="en-US" dirty="0"/>
              <a:t>Ixhen Hasani</a:t>
            </a:r>
          </a:p>
          <a:p>
            <a:r>
              <a:rPr lang="en-US" sz="1600" dirty="0"/>
              <a:t>21.02.2019</a:t>
            </a:r>
          </a:p>
          <a:p>
            <a:endParaRPr lang="en-US" sz="1600" dirty="0"/>
          </a:p>
          <a:p>
            <a:endParaRPr lang="en-US" dirty="0"/>
          </a:p>
          <a:p>
            <a:pPr algn="l"/>
            <a:r>
              <a:rPr lang="en-US" dirty="0"/>
              <a:t>Kickoff: Bachelor Business Information Systems</a:t>
            </a:r>
          </a:p>
          <a:p>
            <a:pPr algn="l"/>
            <a:r>
              <a:rPr lang="en-US" dirty="0"/>
              <a:t>Supervisor(s): Christian </a:t>
            </a:r>
            <a:r>
              <a:rPr lang="en-US" dirty="0" err="1"/>
              <a:t>Eichhorn</a:t>
            </a:r>
            <a:r>
              <a:rPr lang="en-US" dirty="0"/>
              <a:t> &amp; </a:t>
            </a:r>
            <a:r>
              <a:rPr lang="en-US" dirty="0" err="1"/>
              <a:t>Adnane</a:t>
            </a:r>
            <a:r>
              <a:rPr lang="en-US" dirty="0"/>
              <a:t> </a:t>
            </a:r>
            <a:r>
              <a:rPr lang="en-US" dirty="0" err="1"/>
              <a:t>Jadid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882600"/>
            <a:ext cx="8128000" cy="609600"/>
          </a:xfrm>
        </p:spPr>
        <p:txBody>
          <a:bodyPr/>
          <a:lstStyle/>
          <a:p>
            <a:pPr algn="ctr"/>
            <a:r>
              <a:rPr lang="de-DE" dirty="0" err="1"/>
              <a:t>Where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/</a:t>
            </a:r>
            <a:r>
              <a:rPr lang="de-DE" dirty="0" err="1"/>
              <a:t>theory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PMBOK-Guide(Software Extension)</a:t>
            </a:r>
          </a:p>
          <a:p>
            <a:pPr lvl="1"/>
            <a:r>
              <a:rPr lang="de-DE" dirty="0"/>
              <a:t> Set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terminology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guidelines</a:t>
            </a:r>
            <a:r>
              <a:rPr lang="de-DE" dirty="0"/>
              <a:t> (a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(</a:t>
            </a:r>
            <a:r>
              <a:rPr lang="de-DE" dirty="0" err="1"/>
              <a:t>software</a:t>
            </a:r>
            <a:r>
              <a:rPr lang="de-DE" dirty="0"/>
              <a:t>)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. </a:t>
            </a:r>
          </a:p>
          <a:p>
            <a:pPr lvl="1"/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IT-Projects</a:t>
            </a:r>
          </a:p>
          <a:p>
            <a:pPr lvl="0"/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56" y="1828800"/>
            <a:ext cx="3333087" cy="43434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Ixhen Hasani: Serious Game </a:t>
            </a:r>
            <a:r>
              <a:rPr lang="de-DE" dirty="0" err="1"/>
              <a:t>for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IT-Projects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86AC-A27E-4BAF-96F8-8628315CA06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47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408344"/>
            <a:ext cx="8128000" cy="609600"/>
          </a:xfrm>
        </p:spPr>
        <p:txBody>
          <a:bodyPr/>
          <a:lstStyle/>
          <a:p>
            <a:r>
              <a:rPr lang="de-DE" dirty="0" err="1"/>
              <a:t>Existing</a:t>
            </a:r>
            <a:r>
              <a:rPr lang="de-DE" dirty="0"/>
              <a:t> Solutions / </a:t>
            </a:r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000" y="1017944"/>
            <a:ext cx="8128000" cy="5154257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A few Apps on the market, that teach concepts of software project management...</a:t>
            </a:r>
            <a:endParaRPr lang="en-US" dirty="0"/>
          </a:p>
          <a:p>
            <a:pPr lvl="1"/>
            <a:r>
              <a:rPr lang="en-US" dirty="0">
                <a:ea typeface="ＭＳ Ｐゴシック"/>
              </a:rPr>
              <a:t>But they have incorporated </a:t>
            </a:r>
            <a:r>
              <a:rPr lang="en-US" u="sng" dirty="0" err="1">
                <a:ea typeface="ＭＳ Ｐゴシック"/>
              </a:rPr>
              <a:t>gamification</a:t>
            </a:r>
            <a:r>
              <a:rPr lang="en-US" u="sng" dirty="0">
                <a:ea typeface="ＭＳ Ｐゴシック"/>
              </a:rPr>
              <a:t> </a:t>
            </a:r>
            <a:r>
              <a:rPr lang="en-US" dirty="0">
                <a:ea typeface="ＭＳ Ｐゴシック"/>
              </a:rPr>
              <a:t>elements like points, badges, timers etc. and they teach through:</a:t>
            </a:r>
          </a:p>
          <a:p>
            <a:pPr lvl="1"/>
            <a:endParaRPr lang="en-US" dirty="0">
              <a:ea typeface="ＭＳ Ｐゴシック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Ixhen Hasani: Serious Game </a:t>
            </a:r>
            <a:r>
              <a:rPr lang="de-DE" dirty="0" err="1"/>
              <a:t>for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IT-Projects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3096E66-B363-40BB-9251-689ACB840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89" y="3103587"/>
            <a:ext cx="2324638" cy="3282944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B2240D7-5F9A-46C1-B949-1650DF4EE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682" y="3100755"/>
            <a:ext cx="2743200" cy="3216166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49719DA2-7166-4F35-A25F-40686C478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130" y="3102198"/>
            <a:ext cx="2297430" cy="3221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7090" y="2743200"/>
            <a:ext cx="232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18963" y="2686370"/>
            <a:ext cx="232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Video Tutorials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3526" y="2716870"/>
            <a:ext cx="232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Flashcards</a:t>
            </a:r>
          </a:p>
        </p:txBody>
      </p:sp>
    </p:spTree>
    <p:extLst>
      <p:ext uri="{BB962C8B-B14F-4D97-AF65-F5344CB8AC3E}">
        <p14:creationId xmlns:p14="http://schemas.microsoft.com/office/powerpoint/2010/main" val="210684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408344"/>
            <a:ext cx="8128000" cy="609600"/>
          </a:xfrm>
        </p:spPr>
        <p:txBody>
          <a:bodyPr/>
          <a:lstStyle/>
          <a:p>
            <a:r>
              <a:rPr lang="de-DE" dirty="0" err="1"/>
              <a:t>Existing</a:t>
            </a:r>
            <a:r>
              <a:rPr lang="de-DE" dirty="0"/>
              <a:t> Solutions / </a:t>
            </a:r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000" y="1139483"/>
            <a:ext cx="8128000" cy="5032718"/>
          </a:xfrm>
        </p:spPr>
        <p:txBody>
          <a:bodyPr/>
          <a:lstStyle/>
          <a:p>
            <a:pPr lvl="1"/>
            <a:r>
              <a:rPr lang="en-US" sz="2400" dirty="0">
                <a:ea typeface="ＭＳ Ｐゴシック"/>
              </a:rPr>
              <a:t>A similar tool is used on the lecture CIO-</a:t>
            </a:r>
            <a:r>
              <a:rPr lang="en-US" sz="2400" dirty="0" err="1">
                <a:ea typeface="ＭＳ Ｐゴシック"/>
              </a:rPr>
              <a:t>Planspiel</a:t>
            </a:r>
            <a:r>
              <a:rPr lang="en-US" sz="2400" dirty="0">
                <a:ea typeface="ＭＳ Ｐゴシック"/>
              </a:rPr>
              <a:t> from the chair for business information systems at the TUM.</a:t>
            </a:r>
            <a:endParaRPr lang="en-US" sz="2400" dirty="0">
              <a:ea typeface="ＭＳ Ｐゴシック"/>
              <a:cs typeface="Arial"/>
            </a:endParaRPr>
          </a:p>
          <a:p>
            <a:pPr lvl="1"/>
            <a:r>
              <a:rPr lang="en-US" sz="2400" dirty="0">
                <a:ea typeface="ＭＳ Ｐゴシック"/>
                <a:cs typeface="Arial"/>
              </a:rPr>
              <a:t>On it the user takes the role of a project manager, who has to make decisions between alternatives. The processes are interconnected so that each choice has to be taken carefully, because it will ignite a chain reaction.</a:t>
            </a:r>
          </a:p>
          <a:p>
            <a:pPr lvl="2"/>
            <a:r>
              <a:rPr lang="en-US" sz="2400" dirty="0">
                <a:ea typeface="ＭＳ Ｐゴシック"/>
                <a:cs typeface="Arial"/>
              </a:rPr>
              <a:t>My project will use some characteristics of this simulation but will also inject serious game elements in it, like a 2D field, and one of the main goals will be to put the user on flow state.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Ixhen Hasani: Serious Game </a:t>
            </a:r>
            <a:r>
              <a:rPr lang="de-DE" dirty="0" err="1"/>
              <a:t>for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IT-Projects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Thesis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The goal is to create a game, in which the user learns the concepts of software project management and also finds himself in flow state during the interaction with the simulation.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Ixhen Hasani: Serious Game </a:t>
            </a:r>
            <a:r>
              <a:rPr lang="de-DE" dirty="0" err="1"/>
              <a:t>for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IT-Projects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4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Proposed</a:t>
            </a:r>
            <a:r>
              <a:rPr lang="de-DE" dirty="0"/>
              <a:t> Work / Approach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Take the content of chapters from PMBOK(Software Extension) like: Introduction to Project </a:t>
            </a:r>
            <a:r>
              <a:rPr lang="en-US" dirty="0" err="1">
                <a:ea typeface="ＭＳ Ｐゴシック"/>
              </a:rPr>
              <a:t>Managemet</a:t>
            </a:r>
            <a:r>
              <a:rPr lang="en-US" dirty="0">
                <a:ea typeface="ＭＳ Ｐゴシック"/>
              </a:rPr>
              <a:t>, Time Management, Human Resource Management etc.</a:t>
            </a:r>
          </a:p>
          <a:p>
            <a:r>
              <a:rPr lang="en-US" dirty="0">
                <a:ea typeface="ＭＳ Ｐゴシック"/>
              </a:rPr>
              <a:t>Create a 2D simulation where the player learns the concepts with minimalistic effort.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Ixhen Hasani: Serious Game </a:t>
            </a:r>
            <a:r>
              <a:rPr lang="de-DE" dirty="0" err="1"/>
              <a:t>for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IT-Projects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Line</a:t>
            </a:r>
          </a:p>
        </p:txBody>
      </p: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xmlns="" id="{221965EB-138E-4AED-BBAD-90B34745F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557497"/>
              </p:ext>
            </p:extLst>
          </p:nvPr>
        </p:nvGraphicFramePr>
        <p:xfrm>
          <a:off x="169930" y="1421305"/>
          <a:ext cx="8466070" cy="4750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Ixhen Hasani: Serious Game </a:t>
            </a:r>
            <a:r>
              <a:rPr lang="de-DE" dirty="0" err="1"/>
              <a:t>for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IT-Projects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2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Thank you for the attention!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Ixhen Hasani: Serious Game </a:t>
            </a:r>
            <a:r>
              <a:rPr lang="de-DE" dirty="0" err="1"/>
              <a:t>for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IT-Projects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9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References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1800" dirty="0"/>
              <a:t>http://</a:t>
            </a:r>
            <a:r>
              <a:rPr lang="de-DE" sz="1800" dirty="0" err="1"/>
              <a:t>www.ludoscience.com</a:t>
            </a:r>
            <a:r>
              <a:rPr lang="de-DE" sz="1800" dirty="0"/>
              <a:t>/</a:t>
            </a:r>
            <a:r>
              <a:rPr lang="de-DE" sz="1800" dirty="0" err="1"/>
              <a:t>files</a:t>
            </a:r>
            <a:r>
              <a:rPr lang="de-DE" sz="1800" dirty="0"/>
              <a:t>/</a:t>
            </a:r>
            <a:r>
              <a:rPr lang="de-DE" sz="1800" dirty="0" err="1"/>
              <a:t>ressources</a:t>
            </a:r>
            <a:r>
              <a:rPr lang="de-DE" sz="1800" dirty="0"/>
              <a:t>/</a:t>
            </a:r>
            <a:r>
              <a:rPr lang="de-DE" sz="1800" dirty="0" err="1"/>
              <a:t>classifying_serious_games.pdf</a:t>
            </a:r>
            <a:endParaRPr lang="de-DE" sz="1800" dirty="0"/>
          </a:p>
          <a:p>
            <a:pPr marL="457200" indent="-457200">
              <a:buFont typeface="+mj-lt"/>
              <a:buAutoNum type="arabicPeriod"/>
            </a:pPr>
            <a:r>
              <a:rPr lang="de-DE" sz="1800" dirty="0"/>
              <a:t>https://blogs.gartner.com/brian_burke/2014/04/04/gartner-redefines-gamification/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800" dirty="0" err="1"/>
              <a:t>Bonazzi</a:t>
            </a:r>
            <a:r>
              <a:rPr lang="de-DE" sz="1800" dirty="0"/>
              <a:t>, Riccardo &amp; </a:t>
            </a:r>
            <a:r>
              <a:rPr lang="de-DE" sz="1800" dirty="0" err="1"/>
              <a:t>Missonier</a:t>
            </a:r>
            <a:r>
              <a:rPr lang="de-DE" sz="1800" dirty="0"/>
              <a:t>, Stéphanie &amp; </a:t>
            </a:r>
            <a:r>
              <a:rPr lang="de-DE" sz="1800" dirty="0" err="1"/>
              <a:t>Jaccard</a:t>
            </a:r>
            <a:r>
              <a:rPr lang="de-DE" sz="1800" dirty="0"/>
              <a:t>, Dominique &amp; </a:t>
            </a:r>
            <a:r>
              <a:rPr lang="de-DE" sz="1800" dirty="0" err="1"/>
              <a:t>Bienz</a:t>
            </a:r>
            <a:r>
              <a:rPr lang="de-DE" sz="1800" dirty="0"/>
              <a:t>, Pius &amp; Fritscher, Boris &amp; Fernandes, Emmanuel. (2011). Analysis </a:t>
            </a:r>
            <a:r>
              <a:rPr lang="de-DE" sz="1800" dirty="0" err="1"/>
              <a:t>of</a:t>
            </a:r>
            <a:r>
              <a:rPr lang="de-DE" sz="1800" dirty="0"/>
              <a:t> Serious Games Implementation </a:t>
            </a:r>
            <a:r>
              <a:rPr lang="de-DE" sz="1800" dirty="0" err="1"/>
              <a:t>for</a:t>
            </a:r>
            <a:r>
              <a:rPr lang="de-DE" sz="1800" dirty="0"/>
              <a:t> Project Management Courses. 10.1007/978-3-7908-2789-7_53.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800" dirty="0" err="1"/>
              <a:t>Briers</a:t>
            </a:r>
            <a:r>
              <a:rPr lang="de-DE" sz="1800" dirty="0"/>
              <a:t>, B. (2013). The </a:t>
            </a:r>
            <a:r>
              <a:rPr lang="de-DE" sz="1800" dirty="0" err="1"/>
              <a:t>gamification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project</a:t>
            </a:r>
            <a:r>
              <a:rPr lang="de-DE" sz="1800" dirty="0"/>
              <a:t> </a:t>
            </a:r>
            <a:r>
              <a:rPr lang="de-DE" sz="1800" dirty="0" err="1"/>
              <a:t>management</a:t>
            </a:r>
            <a:r>
              <a:rPr lang="de-DE" sz="1800" dirty="0"/>
              <a:t>. Paper </a:t>
            </a:r>
            <a:r>
              <a:rPr lang="de-DE" sz="1800" dirty="0" err="1"/>
              <a:t>presented</a:t>
            </a:r>
            <a:r>
              <a:rPr lang="de-DE" sz="1800" dirty="0"/>
              <a:t> at PMI® Global </a:t>
            </a:r>
            <a:r>
              <a:rPr lang="de-DE" sz="1800" dirty="0" err="1"/>
              <a:t>Congress</a:t>
            </a:r>
            <a:r>
              <a:rPr lang="de-DE" sz="1800" dirty="0"/>
              <a:t> 2013—North </a:t>
            </a:r>
            <a:r>
              <a:rPr lang="de-DE" sz="1800" dirty="0" err="1"/>
              <a:t>America</a:t>
            </a:r>
            <a:r>
              <a:rPr lang="de-DE" sz="1800" dirty="0"/>
              <a:t>, New Orleans, LA. </a:t>
            </a:r>
            <a:r>
              <a:rPr lang="de-DE" sz="1800" dirty="0" err="1"/>
              <a:t>Newtown</a:t>
            </a:r>
            <a:r>
              <a:rPr lang="de-DE" sz="1800" dirty="0"/>
              <a:t> Square, PA: Project Management Institute.</a:t>
            </a:r>
          </a:p>
          <a:p>
            <a:pPr marL="457200" indent="-457200">
              <a:buFont typeface="+mj-lt"/>
              <a:buAutoNum type="arabicPeriod"/>
            </a:pP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Ixhen Hasani: Serious Game </a:t>
            </a:r>
            <a:r>
              <a:rPr lang="de-DE" dirty="0" err="1"/>
              <a:t>for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IT-Projects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5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/ 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 all!</a:t>
            </a:r>
          </a:p>
          <a:p>
            <a:r>
              <a:rPr lang="en-US" b="1" dirty="0">
                <a:ea typeface="ＭＳ Ｐゴシック"/>
              </a:rPr>
              <a:t>I am Ixhen Hasani </a:t>
            </a:r>
            <a:endParaRPr lang="en-US" dirty="0"/>
          </a:p>
          <a:p>
            <a:r>
              <a:rPr lang="en-US" dirty="0">
                <a:ea typeface="ＭＳ Ｐゴシック"/>
                <a:cs typeface="Arial"/>
              </a:rPr>
              <a:t>Born on 05.08.1994 in Tirana, Albania</a:t>
            </a:r>
            <a:endParaRPr lang="en-US" b="1" dirty="0">
              <a:ea typeface="ＭＳ Ｐゴシック"/>
            </a:endParaRPr>
          </a:p>
          <a:p>
            <a:r>
              <a:rPr lang="en-US" dirty="0">
                <a:ea typeface="ＭＳ Ｐゴシック"/>
                <a:cs typeface="Arial"/>
              </a:rPr>
              <a:t>Student on the 5.Semester </a:t>
            </a:r>
            <a:r>
              <a:rPr lang="en-US" dirty="0" err="1">
                <a:ea typeface="ＭＳ Ｐゴシック"/>
                <a:cs typeface="Arial"/>
              </a:rPr>
              <a:t>B.Sc</a:t>
            </a:r>
            <a:r>
              <a:rPr lang="en-US" dirty="0">
                <a:ea typeface="ＭＳ Ｐゴシック"/>
                <a:cs typeface="Arial"/>
              </a:rPr>
              <a:t>,</a:t>
            </a:r>
            <a:endParaRPr lang="en-US" dirty="0">
              <a:ea typeface="ＭＳ Ｐゴシック"/>
            </a:endParaRPr>
          </a:p>
          <a:p>
            <a:pPr lvl="1"/>
            <a:r>
              <a:rPr lang="en-US" dirty="0">
                <a:ea typeface="ＭＳ Ｐゴシック"/>
                <a:cs typeface="Arial"/>
              </a:rPr>
              <a:t>Field of study: Business Information Systems</a:t>
            </a:r>
            <a:endParaRPr lang="en-US" dirty="0">
              <a:ea typeface="ＭＳ Ｐゴシック"/>
            </a:endParaRPr>
          </a:p>
          <a:p>
            <a:r>
              <a:rPr lang="en-US" dirty="0">
                <a:ea typeface="ＭＳ Ｐゴシック"/>
                <a:cs typeface="Arial"/>
              </a:rPr>
              <a:t>Software developer working student at </a:t>
            </a:r>
            <a:r>
              <a:rPr lang="en-US" dirty="0" err="1">
                <a:ea typeface="ＭＳ Ｐゴシック"/>
                <a:cs typeface="Arial"/>
              </a:rPr>
              <a:t>Sulzer</a:t>
            </a:r>
            <a:r>
              <a:rPr lang="en-US" dirty="0">
                <a:ea typeface="ＭＳ Ｐゴシック"/>
                <a:cs typeface="Arial"/>
              </a:rPr>
              <a:t> GmbH</a:t>
            </a:r>
            <a:endParaRPr lang="en-US" dirty="0">
              <a:ea typeface="ＭＳ Ｐゴシック"/>
            </a:endParaRPr>
          </a:p>
          <a:p>
            <a:pPr lvl="0"/>
            <a:endParaRPr lang="en-US" b="1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62224" y="6508800"/>
            <a:ext cx="3962400" cy="276224"/>
          </a:xfrm>
        </p:spPr>
        <p:txBody>
          <a:bodyPr/>
          <a:lstStyle/>
          <a:p>
            <a:pPr algn="ctr"/>
            <a:r>
              <a:rPr lang="de-DE" dirty="0"/>
              <a:t>Ixhen Hasani: Serious Game </a:t>
            </a:r>
            <a:r>
              <a:rPr lang="de-DE" dirty="0" err="1"/>
              <a:t>for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IT-Projects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6" name="Picture 6" descr="A person wearing glasses and smiling at the camera&#10;&#10;Description generated with very high confidence">
            <a:extLst>
              <a:ext uri="{FF2B5EF4-FFF2-40B4-BE49-F238E27FC236}">
                <a16:creationId xmlns:a16="http://schemas.microsoft.com/office/drawing/2014/main" xmlns="" id="{90CEAC3C-6CB4-478D-95AB-111CF1CA3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31" y="45559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828800"/>
            <a:ext cx="8128000" cy="609600"/>
          </a:xfrm>
        </p:spPr>
        <p:txBody>
          <a:bodyPr/>
          <a:lstStyle/>
          <a:p>
            <a:pPr algn="ctr"/>
            <a:r>
              <a:rPr lang="en-US" dirty="0"/>
              <a:t>“If you do what you love, you'll never work a day in your life.” </a:t>
            </a:r>
            <a:r>
              <a:rPr lang="en-US" b="0" dirty="0"/>
              <a:t>-Steve Jobs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br>
              <a:rPr lang="en-US" dirty="0"/>
            </a:br>
            <a:r>
              <a:rPr lang="en-US" dirty="0"/>
              <a:t>		What do I love to do ?		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2452467"/>
            <a:ext cx="3987800" cy="3569677"/>
          </a:xfrm>
        </p:spPr>
        <p:txBody>
          <a:bodyPr/>
          <a:lstStyle/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/>
              <a:t>Code</a:t>
            </a:r>
          </a:p>
          <a:p>
            <a:pPr marL="0" lvl="0" indent="0">
              <a:buNone/>
            </a:pPr>
            <a:r>
              <a:rPr lang="de-DE" dirty="0"/>
              <a:t>From an </a:t>
            </a:r>
            <a:r>
              <a:rPr lang="en-US" dirty="0"/>
              <a:t>idea, a requirements list is elicited. From that a plan is derived, and after a whole lot of hours of typing and even more bugs, a product comes to life, of which you can be proud. What‘s not to love about it ?</a:t>
            </a:r>
            <a:endParaRPr lang="de-DE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52467"/>
            <a:ext cx="3987800" cy="3569678"/>
          </a:xfrm>
        </p:spPr>
        <p:txBody>
          <a:bodyPr/>
          <a:lstStyle/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Business</a:t>
            </a:r>
          </a:p>
          <a:p>
            <a:pPr marL="0" lvl="0" indent="0">
              <a:buNone/>
            </a:pPr>
            <a:r>
              <a:rPr lang="en-US" dirty="0"/>
              <a:t>The point system of life has </a:t>
            </a:r>
            <a:r>
              <a:rPr lang="en-US" dirty="0" smtClean="0"/>
              <a:t>$ as </a:t>
            </a:r>
            <a:r>
              <a:rPr lang="en-US" dirty="0"/>
              <a:t>its </a:t>
            </a:r>
            <a:r>
              <a:rPr lang="en-US" dirty="0" smtClean="0"/>
              <a:t>measuring unit. </a:t>
            </a:r>
            <a:r>
              <a:rPr lang="en-US" dirty="0"/>
              <a:t>The more of this points collected, the more people you can reach a helping hand to, which is one of the biggest goals of my life.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Ixhen Hasani: Serious Game </a:t>
            </a:r>
            <a:r>
              <a:rPr lang="de-DE" dirty="0" err="1"/>
              <a:t>for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IT-Projects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86AC-A27E-4BAF-96F8-8628315CA06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1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837275"/>
            <a:ext cx="8128000" cy="609600"/>
          </a:xfrm>
        </p:spPr>
        <p:txBody>
          <a:bodyPr/>
          <a:lstStyle/>
          <a:p>
            <a:pPr algn="ctr"/>
            <a:r>
              <a:rPr lang="de-DE" dirty="0"/>
              <a:t>Professional Goal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Ixhen Hasani: Serious Game </a:t>
            </a:r>
            <a:r>
              <a:rPr lang="de-DE" dirty="0" err="1"/>
              <a:t>for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IT-Projects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0" name="Google Shape;429;p22"/>
          <p:cNvSpPr>
            <a:spLocks noGrp="1"/>
          </p:cNvSpPr>
          <p:nvPr>
            <p:ph idx="1"/>
          </p:nvPr>
        </p:nvSpPr>
        <p:spPr>
          <a:xfrm>
            <a:off x="3376246" y="2147987"/>
            <a:ext cx="2019525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Google Shape;431;p22"/>
          <p:cNvSpPr/>
          <p:nvPr/>
        </p:nvSpPr>
        <p:spPr>
          <a:xfrm>
            <a:off x="1568253" y="2147987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Programer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" name="Google Shape;432;p22"/>
          <p:cNvSpPr/>
          <p:nvPr/>
        </p:nvSpPr>
        <p:spPr>
          <a:xfrm>
            <a:off x="4732793" y="2148199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Business Manager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02552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2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project about?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2600">
              <a:spcBef>
                <a:spcPts val="600"/>
              </a:spcBef>
              <a:spcAft>
                <a:spcPts val="0"/>
              </a:spcAft>
              <a:buSzPts val="1400"/>
            </a:pPr>
            <a:r>
              <a:rPr lang="en-US" u="sng" dirty="0"/>
              <a:t>A lot of IT projects fail</a:t>
            </a:r>
          </a:p>
          <a:p>
            <a:pPr lvl="1"/>
            <a:r>
              <a:rPr lang="en-US" dirty="0"/>
              <a:t>The Project Management Institute’s 2017 Pulse of the Profession report found that “due to poor project performance, organizations waste an average of $97 million for every $1 billion invested.”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Ixhen Hasani: Serious Game </a:t>
            </a:r>
            <a:r>
              <a:rPr lang="de-DE" dirty="0" err="1"/>
              <a:t>for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IT-Projects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34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project about?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 lot of IT projects fail </a:t>
            </a:r>
          </a:p>
          <a:p>
            <a:pPr marL="457200" lvl="1" indent="0">
              <a:buNone/>
            </a:pPr>
            <a:r>
              <a:rPr lang="en-US" sz="2400" b="1" dirty="0"/>
              <a:t>AND Management is the main factor</a:t>
            </a:r>
          </a:p>
          <a:p>
            <a:pPr lvl="1"/>
            <a:r>
              <a:rPr lang="en-US" dirty="0"/>
              <a:t>According to IBM “only 40% of projects meet schedule, budget and quality goals. Further, they found that the biggest barriers to success are </a:t>
            </a:r>
            <a:r>
              <a:rPr lang="en-US" b="1" dirty="0"/>
              <a:t>people factors</a:t>
            </a:r>
            <a:r>
              <a:rPr lang="en-US" dirty="0"/>
              <a:t>.”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Ixhen Hasani: Serious Game </a:t>
            </a:r>
            <a:r>
              <a:rPr lang="de-DE" dirty="0" err="1"/>
              <a:t>for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IT-Projects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81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 solution be?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Ixhen Hasani: Serious Game </a:t>
            </a:r>
            <a:r>
              <a:rPr lang="de-DE" dirty="0" err="1"/>
              <a:t>for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IT-Projects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28" name="Google Shape;382;p17"/>
          <p:cNvGrpSpPr/>
          <p:nvPr/>
        </p:nvGrpSpPr>
        <p:grpSpPr>
          <a:xfrm>
            <a:off x="2235776" y="2714298"/>
            <a:ext cx="1032405" cy="1032468"/>
            <a:chOff x="6654650" y="3665275"/>
            <a:chExt cx="409100" cy="409125"/>
          </a:xfrm>
        </p:grpSpPr>
        <p:sp>
          <p:nvSpPr>
            <p:cNvPr id="29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Google Shape;417;p20"/>
          <p:cNvPicPr preferRelativeResize="0"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99" y="2012221"/>
            <a:ext cx="3987800" cy="2245186"/>
          </a:xfrm>
          <a:prstGeom prst="hexagon">
            <a:avLst>
              <a:gd name="adj" fmla="val 40327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2305799" y="4744508"/>
            <a:ext cx="430278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2800" dirty="0" err="1">
                <a:latin typeface="Arial"/>
                <a:ea typeface="ＭＳ Ｐゴシック"/>
                <a:cs typeface="Arial"/>
              </a:rPr>
              <a:t>Develop</a:t>
            </a:r>
            <a:r>
              <a:rPr lang="de-DE" sz="2800" dirty="0">
                <a:latin typeface="Arial"/>
                <a:ea typeface="ＭＳ Ｐゴシック"/>
                <a:cs typeface="Arial"/>
              </a:rPr>
              <a:t> a Serious Game!</a:t>
            </a:r>
            <a:endParaRPr lang="en-US" sz="2800"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1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Serious Game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 defined by Chen &amp; Michael (2005), Serious Games are </a:t>
            </a:r>
            <a:r>
              <a:rPr lang="en-US" i="1" dirty="0"/>
              <a:t>“Games that do not have entertainment, enjoyment or fun as their primary purpose” </a:t>
            </a:r>
            <a:r>
              <a:rPr lang="en-US" i="1" baseline="30000" dirty="0"/>
              <a:t>1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Oposed</a:t>
            </a:r>
            <a:r>
              <a:rPr lang="en-US" dirty="0"/>
              <a:t> to </a:t>
            </a:r>
            <a:r>
              <a:rPr lang="en-US" dirty="0" err="1"/>
              <a:t>Gamificiation</a:t>
            </a:r>
            <a:r>
              <a:rPr lang="en-US" dirty="0"/>
              <a:t>, which is defined from Gartner as “the use of game mechanics and experience design to digitally engage and motivate people to achieve their goals”</a:t>
            </a:r>
            <a:r>
              <a:rPr lang="en-US" baseline="30000" dirty="0"/>
              <a:t>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Ixhen Hasani: Serious Game </a:t>
            </a:r>
            <a:r>
              <a:rPr lang="de-DE" dirty="0" err="1"/>
              <a:t>for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IT-Projects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86AC-A27E-4BAF-96F8-8628315CA06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a </a:t>
            </a:r>
            <a:r>
              <a:rPr lang="de-DE" dirty="0" err="1"/>
              <a:t>serious</a:t>
            </a:r>
            <a:r>
              <a:rPr lang="de-DE" dirty="0"/>
              <a:t> </a:t>
            </a:r>
            <a:r>
              <a:rPr lang="de-DE" dirty="0" err="1"/>
              <a:t>game</a:t>
            </a:r>
            <a:r>
              <a:rPr lang="de-DE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More Engagement</a:t>
            </a:r>
            <a:endParaRPr lang="en-US" b="1" dirty="0"/>
          </a:p>
          <a:p>
            <a:pPr lvl="1"/>
            <a:r>
              <a:rPr lang="en-US" dirty="0"/>
              <a:t>“...The results we obtained so far lead us to believe that </a:t>
            </a:r>
            <a:r>
              <a:rPr lang="en-US" u="sng" dirty="0"/>
              <a:t>serious game design</a:t>
            </a:r>
            <a:r>
              <a:rPr lang="en-US" dirty="0"/>
              <a:t> has a direct and indirect effect over student’s perceived acquired </a:t>
            </a:r>
            <a:r>
              <a:rPr lang="en-US" u="sng" dirty="0"/>
              <a:t>competency</a:t>
            </a:r>
            <a:r>
              <a:rPr lang="en-US" dirty="0"/>
              <a:t>, which is mediated by student's </a:t>
            </a:r>
            <a:r>
              <a:rPr lang="en-US" b="1" dirty="0"/>
              <a:t>engagement</a:t>
            </a:r>
            <a:r>
              <a:rPr lang="en-US" dirty="0"/>
              <a:t>” </a:t>
            </a:r>
          </a:p>
          <a:p>
            <a:pPr lvl="2"/>
            <a:r>
              <a:rPr lang="en-US" sz="1600" dirty="0" err="1"/>
              <a:t>Bonazzi</a:t>
            </a:r>
            <a:r>
              <a:rPr lang="en-US" sz="1600" dirty="0"/>
              <a:t>, R (2011). Analysis of Serious Games Implementation for Project</a:t>
            </a:r>
            <a:r>
              <a:rPr lang="en-US" sz="1800" dirty="0"/>
              <a:t> </a:t>
            </a:r>
            <a:r>
              <a:rPr lang="en-US" sz="1600" dirty="0"/>
              <a:t>Management Courses</a:t>
            </a:r>
            <a:r>
              <a:rPr lang="en-US" sz="1800" dirty="0"/>
              <a:t>. </a:t>
            </a:r>
            <a:r>
              <a:rPr lang="en-US" sz="1800" baseline="30000" dirty="0"/>
              <a:t>3</a:t>
            </a:r>
            <a:r>
              <a:rPr lang="en-US" sz="1800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b="1" dirty="0" smtClean="0"/>
              <a:t>Better Management</a:t>
            </a:r>
            <a:endParaRPr lang="en-US" b="1" dirty="0"/>
          </a:p>
          <a:p>
            <a:pPr lvl="1"/>
            <a:r>
              <a:rPr lang="en-US" dirty="0"/>
              <a:t>“...the Gamification of the educational part of project management actually leads to </a:t>
            </a:r>
            <a:r>
              <a:rPr lang="en-US" u="sng" dirty="0"/>
              <a:t>better managed </a:t>
            </a:r>
            <a:r>
              <a:rPr lang="en-US" dirty="0"/>
              <a:t>projects in the real business environment. </a:t>
            </a:r>
          </a:p>
          <a:p>
            <a:pPr lvl="2"/>
            <a:r>
              <a:rPr lang="en-US" sz="1600" dirty="0"/>
              <a:t>Briers, B. (2013). The </a:t>
            </a:r>
            <a:r>
              <a:rPr lang="en-US" sz="1600" dirty="0" err="1"/>
              <a:t>gamification</a:t>
            </a:r>
            <a:r>
              <a:rPr lang="en-US" sz="1600" dirty="0"/>
              <a:t> of project management. </a:t>
            </a:r>
            <a:r>
              <a:rPr lang="en-US" sz="1600" baseline="30000" dirty="0"/>
              <a:t>4</a:t>
            </a:r>
          </a:p>
          <a:p>
            <a:endParaRPr lang="en-US" baseline="30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Ixhen Hasani: Serious Game </a:t>
            </a:r>
            <a:r>
              <a:rPr lang="de-DE" dirty="0" err="1"/>
              <a:t>for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IT-Projects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86AC-A27E-4BAF-96F8-8628315CA06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5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DA-TUMFAR-Folie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ARVIDA-TUMFAR-Folie</Template>
  <TotalTime>365</TotalTime>
  <Words>822</Words>
  <Application>Microsoft Macintosh PowerPoint</Application>
  <PresentationFormat>On-screen Show (4:3)</PresentationFormat>
  <Paragraphs>109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ＭＳ Ｐゴシック</vt:lpstr>
      <vt:lpstr>Muli</vt:lpstr>
      <vt:lpstr>Arial</vt:lpstr>
      <vt:lpstr>ARVIDA-TUMFAR-Folie</vt:lpstr>
      <vt:lpstr>Serious Game for Management of  IT-Projects</vt:lpstr>
      <vt:lpstr>Introduction / Motivation</vt:lpstr>
      <vt:lpstr>“If you do what you love, you'll never work a day in your life.” -Steve Jobs      What do I love to do ?  </vt:lpstr>
      <vt:lpstr>Professional Goal </vt:lpstr>
      <vt:lpstr>What is my project about?</vt:lpstr>
      <vt:lpstr>What is my project about?</vt:lpstr>
      <vt:lpstr>What would a solution be?</vt:lpstr>
      <vt:lpstr>What is a Serious Game ?</vt:lpstr>
      <vt:lpstr>Why a serious game ?</vt:lpstr>
      <vt:lpstr>Where do we get the content/theory from?</vt:lpstr>
      <vt:lpstr>Existing Solutions / Related Work</vt:lpstr>
      <vt:lpstr>Existing Solutions / Related Work</vt:lpstr>
      <vt:lpstr>Goals of this Thesis</vt:lpstr>
      <vt:lpstr>Proposed Work / Approach</vt:lpstr>
      <vt:lpstr>Time Line</vt:lpstr>
      <vt:lpstr>PowerPoint Presentation</vt:lpstr>
      <vt:lpstr>List of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Gudrun Klinker</dc:creator>
  <cp:lastModifiedBy>ixhen hasani</cp:lastModifiedBy>
  <cp:revision>244</cp:revision>
  <dcterms:created xsi:type="dcterms:W3CDTF">2013-09-19T08:44:11Z</dcterms:created>
  <dcterms:modified xsi:type="dcterms:W3CDTF">2019-02-21T08:39:04Z</dcterms:modified>
</cp:coreProperties>
</file>