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7"/>
  </p:notesMasterIdLst>
  <p:sldIdLst>
    <p:sldId id="352" r:id="rId4"/>
    <p:sldId id="353" r:id="rId5"/>
    <p:sldId id="30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B"/>
    <a:srgbClr val="EB1E42"/>
    <a:srgbClr val="FFDB55"/>
    <a:srgbClr val="05ACC7"/>
    <a:srgbClr val="C13018"/>
    <a:srgbClr val="F36F13"/>
    <a:srgbClr val="A2B969"/>
    <a:srgbClr val="063951"/>
    <a:srgbClr val="F16077"/>
    <a:srgbClr val="DF3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3" autoAdjust="0"/>
    <p:restoredTop sz="95141" autoAdjust="0"/>
  </p:normalViewPr>
  <p:slideViewPr>
    <p:cSldViewPr snapToGrid="0" showGuides="1">
      <p:cViewPr>
        <p:scale>
          <a:sx n="90" d="100"/>
          <a:sy n="90" d="100"/>
        </p:scale>
        <p:origin x="752"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4/25/19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34869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37166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a:t>Copyright </a:t>
            </a:r>
            <a:r>
              <a:rPr lang="en-US" b="1"/>
              <a:t>PresentationGO.</a:t>
            </a:r>
            <a:r>
              <a:rPr lang="en-US" b="1" dirty="0"/>
              <a:t>com</a:t>
            </a:r>
            <a:r>
              <a:rPr lang="en-US" dirty="0"/>
              <a:t> – The free </a:t>
            </a:r>
            <a:r>
              <a:rPr lang="en-US"/>
              <a:t>PowerPoint template library</a:t>
            </a:r>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75930DF0-104B-4293-A7F6-66AEFF3E6AF8}"/>
              </a:ext>
            </a:extLst>
          </p:cNvPr>
          <p:cNvGrpSpPr/>
          <p:nvPr userDrawn="1"/>
        </p:nvGrpSpPr>
        <p:grpSpPr>
          <a:xfrm>
            <a:off x="12554553" y="1"/>
            <a:ext cx="1647523" cy="1816099"/>
            <a:chOff x="12554553" y="1"/>
            <a:chExt cx="1647523" cy="1816099"/>
          </a:xfrm>
        </p:grpSpPr>
        <p:sp>
          <p:nvSpPr>
            <p:cNvPr id="4" name="Rectangle: Folded Corner 3">
              <a:extLst>
                <a:ext uri="{FF2B5EF4-FFF2-40B4-BE49-F238E27FC236}">
                  <a16:creationId xmlns:a16="http://schemas.microsoft.com/office/drawing/2014/main"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79C65CE8-4186-4EF3-A508-A12E5E686468}"/>
              </a:ext>
            </a:extLst>
          </p:cNvPr>
          <p:cNvGrpSpPr/>
          <p:nvPr userDrawn="1"/>
        </p:nvGrpSpPr>
        <p:grpSpPr>
          <a:xfrm>
            <a:off x="12554553" y="1"/>
            <a:ext cx="1647523" cy="1816099"/>
            <a:chOff x="12554553" y="1"/>
            <a:chExt cx="1647523" cy="1816099"/>
          </a:xfrm>
        </p:grpSpPr>
        <p:sp>
          <p:nvSpPr>
            <p:cNvPr id="4" name="Rectangle: Folded Corner 3">
              <a:extLst>
                <a:ext uri="{FF2B5EF4-FFF2-40B4-BE49-F238E27FC236}">
                  <a16:creationId xmlns:a16="http://schemas.microsoft.com/office/drawing/2014/main" id="{0A32BB05-B08C-4D73-BFF9-25A2D9328D4D}"/>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BC568985-A849-45B0-B77A-2F6998D822DB}"/>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4/25/19</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Chain Cycle Diagram for PowerPoint</a:t>
            </a:r>
          </a:p>
        </p:txBody>
      </p:sp>
      <p:grpSp>
        <p:nvGrpSpPr>
          <p:cNvPr id="33" name="Group 32">
            <a:extLst>
              <a:ext uri="{FF2B5EF4-FFF2-40B4-BE49-F238E27FC236}">
                <a16:creationId xmlns:a16="http://schemas.microsoft.com/office/drawing/2014/main" id="{A27949A6-E4B0-47BE-A9D7-7914A369081C}"/>
              </a:ext>
            </a:extLst>
          </p:cNvPr>
          <p:cNvGrpSpPr/>
          <p:nvPr/>
        </p:nvGrpSpPr>
        <p:grpSpPr>
          <a:xfrm>
            <a:off x="3887124" y="1365356"/>
            <a:ext cx="4417752" cy="4493951"/>
            <a:chOff x="2385243" y="-698567"/>
            <a:chExt cx="7421518" cy="7549522"/>
          </a:xfrm>
        </p:grpSpPr>
        <p:sp>
          <p:nvSpPr>
            <p:cNvPr id="79" name="Freeform: Shape 78">
              <a:extLst>
                <a:ext uri="{FF2B5EF4-FFF2-40B4-BE49-F238E27FC236}">
                  <a16:creationId xmlns:a16="http://schemas.microsoft.com/office/drawing/2014/main" id="{BFDC349E-14AD-4ACD-9C02-5A7DCCE3FAB4}"/>
                </a:ext>
              </a:extLst>
            </p:cNvPr>
            <p:cNvSpPr/>
            <p:nvPr/>
          </p:nvSpPr>
          <p:spPr>
            <a:xfrm>
              <a:off x="3959997" y="4076700"/>
              <a:ext cx="4236975" cy="2774255"/>
            </a:xfrm>
            <a:custGeom>
              <a:avLst/>
              <a:gdLst>
                <a:gd name="connsiteX0" fmla="*/ 739704 w 4236975"/>
                <a:gd name="connsiteY0" fmla="*/ 101600 h 2774255"/>
                <a:gd name="connsiteX1" fmla="*/ 790009 w 4236975"/>
                <a:gd name="connsiteY1" fmla="*/ 361693 h 2774255"/>
                <a:gd name="connsiteX2" fmla="*/ 828880 w 4236975"/>
                <a:gd name="connsiteY2" fmla="*/ 576681 h 2774255"/>
                <a:gd name="connsiteX3" fmla="*/ 831358 w 4236975"/>
                <a:gd name="connsiteY3" fmla="*/ 679404 h 2774255"/>
                <a:gd name="connsiteX4" fmla="*/ 823355 w 4236975"/>
                <a:gd name="connsiteY4" fmla="*/ 684609 h 2774255"/>
                <a:gd name="connsiteX5" fmla="*/ 812303 w 4236975"/>
                <a:gd name="connsiteY5" fmla="*/ 692291 h 2774255"/>
                <a:gd name="connsiteX6" fmla="*/ 785436 w 4236975"/>
                <a:gd name="connsiteY6" fmla="*/ 711374 h 2774255"/>
                <a:gd name="connsiteX7" fmla="*/ 775527 w 4236975"/>
                <a:gd name="connsiteY7" fmla="*/ 718809 h 2774255"/>
                <a:gd name="connsiteX8" fmla="*/ 745040 w 4236975"/>
                <a:gd name="connsiteY8" fmla="*/ 743343 h 2774255"/>
                <a:gd name="connsiteX9" fmla="*/ 741991 w 4236975"/>
                <a:gd name="connsiteY9" fmla="*/ 745698 h 2774255"/>
                <a:gd name="connsiteX10" fmla="*/ 486277 w 4236975"/>
                <a:gd name="connsiteY10" fmla="*/ 1148661 h 2774255"/>
                <a:gd name="connsiteX11" fmla="*/ 463220 w 4236975"/>
                <a:gd name="connsiteY11" fmla="*/ 1274185 h 2774255"/>
                <a:gd name="connsiteX12" fmla="*/ 457885 w 4236975"/>
                <a:gd name="connsiteY12" fmla="*/ 1332052 h 2774255"/>
                <a:gd name="connsiteX13" fmla="*/ 478464 w 4236975"/>
                <a:gd name="connsiteY13" fmla="*/ 1626964 h 2774255"/>
                <a:gd name="connsiteX14" fmla="*/ 619469 w 4236975"/>
                <a:gd name="connsiteY14" fmla="*/ 1914317 h 2774255"/>
                <a:gd name="connsiteX15" fmla="*/ 620993 w 4236975"/>
                <a:gd name="connsiteY15" fmla="*/ 1916424 h 2774255"/>
                <a:gd name="connsiteX16" fmla="*/ 622899 w 4236975"/>
                <a:gd name="connsiteY16" fmla="*/ 1918654 h 2774255"/>
                <a:gd name="connsiteX17" fmla="*/ 629187 w 4236975"/>
                <a:gd name="connsiteY17" fmla="*/ 1926460 h 2774255"/>
                <a:gd name="connsiteX18" fmla="*/ 631283 w 4236975"/>
                <a:gd name="connsiteY18" fmla="*/ 1929558 h 2774255"/>
                <a:gd name="connsiteX19" fmla="*/ 1206545 w 4236975"/>
                <a:gd name="connsiteY19" fmla="*/ 2216911 h 2774255"/>
                <a:gd name="connsiteX20" fmla="*/ 1215501 w 4236975"/>
                <a:gd name="connsiteY20" fmla="*/ 2217531 h 2774255"/>
                <a:gd name="connsiteX21" fmla="*/ 1238938 w 4236975"/>
                <a:gd name="connsiteY21" fmla="*/ 2218770 h 2774255"/>
                <a:gd name="connsiteX22" fmla="*/ 1278762 w 4236975"/>
                <a:gd name="connsiteY22" fmla="*/ 2219638 h 2774255"/>
                <a:gd name="connsiteX23" fmla="*/ 1535810 w 4236975"/>
                <a:gd name="connsiteY23" fmla="*/ 2218522 h 2774255"/>
                <a:gd name="connsiteX24" fmla="*/ 2775701 w 4236975"/>
                <a:gd name="connsiteY24" fmla="*/ 2212451 h 2774255"/>
                <a:gd name="connsiteX25" fmla="*/ 2777416 w 4236975"/>
                <a:gd name="connsiteY25" fmla="*/ 2212451 h 2774255"/>
                <a:gd name="connsiteX26" fmla="*/ 2976156 w 4236975"/>
                <a:gd name="connsiteY26" fmla="*/ 2211459 h 2774255"/>
                <a:gd name="connsiteX27" fmla="*/ 3483584 w 4236975"/>
                <a:gd name="connsiteY27" fmla="*/ 2023484 h 2774255"/>
                <a:gd name="connsiteX28" fmla="*/ 3486442 w 4236975"/>
                <a:gd name="connsiteY28" fmla="*/ 2021254 h 2774255"/>
                <a:gd name="connsiteX29" fmla="*/ 3514833 w 4236975"/>
                <a:gd name="connsiteY29" fmla="*/ 1995975 h 2774255"/>
                <a:gd name="connsiteX30" fmla="*/ 3524170 w 4236975"/>
                <a:gd name="connsiteY30" fmla="*/ 1987178 h 2774255"/>
                <a:gd name="connsiteX31" fmla="*/ 3547607 w 4236975"/>
                <a:gd name="connsiteY31" fmla="*/ 1963510 h 2774255"/>
                <a:gd name="connsiteX32" fmla="*/ 3558088 w 4236975"/>
                <a:gd name="connsiteY32" fmla="*/ 1952730 h 2774255"/>
                <a:gd name="connsiteX33" fmla="*/ 3564947 w 4236975"/>
                <a:gd name="connsiteY33" fmla="*/ 1945047 h 2774255"/>
                <a:gd name="connsiteX34" fmla="*/ 3617919 w 4236975"/>
                <a:gd name="connsiteY34" fmla="*/ 1959297 h 2774255"/>
                <a:gd name="connsiteX35" fmla="*/ 3700998 w 4236975"/>
                <a:gd name="connsiteY35" fmla="*/ 1979123 h 2774255"/>
                <a:gd name="connsiteX36" fmla="*/ 4115819 w 4236975"/>
                <a:gd name="connsiteY36" fmla="*/ 2057684 h 2774255"/>
                <a:gd name="connsiteX37" fmla="*/ 2967582 w 4236975"/>
                <a:gd name="connsiteY37" fmla="*/ 2765472 h 2774255"/>
                <a:gd name="connsiteX38" fmla="*/ 1914618 w 4236975"/>
                <a:gd name="connsiteY38" fmla="*/ 2770553 h 2774255"/>
                <a:gd name="connsiteX39" fmla="*/ 1385659 w 4236975"/>
                <a:gd name="connsiteY39" fmla="*/ 2773031 h 2774255"/>
                <a:gd name="connsiteX40" fmla="*/ 1063063 w 4236975"/>
                <a:gd name="connsiteY40" fmla="*/ 2765596 h 2774255"/>
                <a:gd name="connsiteX41" fmla="*/ 274388 w 4236975"/>
                <a:gd name="connsiteY41" fmla="*/ 2333141 h 2774255"/>
                <a:gd name="connsiteX42" fmla="*/ 9337 w 4236975"/>
                <a:gd name="connsiteY42" fmla="*/ 1663394 h 2774255"/>
                <a:gd name="connsiteX43" fmla="*/ 191 w 4236975"/>
                <a:gd name="connsiteY43" fmla="*/ 1379015 h 2774255"/>
                <a:gd name="connsiteX44" fmla="*/ 0 w 4236975"/>
                <a:gd name="connsiteY44" fmla="*/ 1352993 h 2774255"/>
                <a:gd name="connsiteX45" fmla="*/ 30869 w 4236975"/>
                <a:gd name="connsiteY45" fmla="*/ 953747 h 2774255"/>
                <a:gd name="connsiteX46" fmla="*/ 549729 w 4236975"/>
                <a:gd name="connsiteY46" fmla="*/ 204076 h 2774255"/>
                <a:gd name="connsiteX47" fmla="*/ 555064 w 4236975"/>
                <a:gd name="connsiteY47" fmla="*/ 200482 h 2774255"/>
                <a:gd name="connsiteX48" fmla="*/ 586695 w 4236975"/>
                <a:gd name="connsiteY48" fmla="*/ 180533 h 2774255"/>
                <a:gd name="connsiteX49" fmla="*/ 610704 w 4236975"/>
                <a:gd name="connsiteY49" fmla="*/ 166530 h 2774255"/>
                <a:gd name="connsiteX50" fmla="*/ 632426 w 4236975"/>
                <a:gd name="connsiteY50" fmla="*/ 153891 h 2774255"/>
                <a:gd name="connsiteX51" fmla="*/ 680635 w 4236975"/>
                <a:gd name="connsiteY51" fmla="*/ 128737 h 2774255"/>
                <a:gd name="connsiteX52" fmla="*/ 696260 w 4236975"/>
                <a:gd name="connsiteY52" fmla="*/ 121302 h 2774255"/>
                <a:gd name="connsiteX53" fmla="*/ 735703 w 4236975"/>
                <a:gd name="connsiteY53" fmla="*/ 103211 h 2774255"/>
                <a:gd name="connsiteX54" fmla="*/ 739704 w 4236975"/>
                <a:gd name="connsiteY54" fmla="*/ 101600 h 2774255"/>
                <a:gd name="connsiteX55" fmla="*/ 3007771 w 4236975"/>
                <a:gd name="connsiteY55" fmla="*/ 0 h 2774255"/>
                <a:gd name="connsiteX56" fmla="*/ 3008514 w 4236975"/>
                <a:gd name="connsiteY56" fmla="*/ 0 h 2774255"/>
                <a:gd name="connsiteX57" fmla="*/ 3768500 w 4236975"/>
                <a:gd name="connsiteY57" fmla="*/ 253600 h 2774255"/>
                <a:gd name="connsiteX58" fmla="*/ 3789181 w 4236975"/>
                <a:gd name="connsiteY58" fmla="*/ 270366 h 2774255"/>
                <a:gd name="connsiteX59" fmla="*/ 3811720 w 4236975"/>
                <a:gd name="connsiteY59" fmla="*/ 288808 h 2774255"/>
                <a:gd name="connsiteX60" fmla="*/ 4118463 w 4236975"/>
                <a:gd name="connsiteY60" fmla="*/ 684296 h 2774255"/>
                <a:gd name="connsiteX61" fmla="*/ 4154376 w 4236975"/>
                <a:gd name="connsiteY61" fmla="*/ 766946 h 2774255"/>
                <a:gd name="connsiteX62" fmla="*/ 4157720 w 4236975"/>
                <a:gd name="connsiteY62" fmla="*/ 775453 h 2774255"/>
                <a:gd name="connsiteX63" fmla="*/ 4160444 w 4236975"/>
                <a:gd name="connsiteY63" fmla="*/ 782718 h 2774255"/>
                <a:gd name="connsiteX64" fmla="*/ 4236975 w 4236975"/>
                <a:gd name="connsiteY64" fmla="*/ 1332018 h 2774255"/>
                <a:gd name="connsiteX65" fmla="*/ 3805156 w 4236975"/>
                <a:gd name="connsiteY65" fmla="*/ 1242103 h 2774255"/>
                <a:gd name="connsiteX66" fmla="*/ 3771968 w 4236975"/>
                <a:gd name="connsiteY66" fmla="*/ 1224530 h 2774255"/>
                <a:gd name="connsiteX67" fmla="*/ 3771720 w 4236975"/>
                <a:gd name="connsiteY67" fmla="*/ 1222667 h 2774255"/>
                <a:gd name="connsiteX68" fmla="*/ 3771225 w 4236975"/>
                <a:gd name="connsiteY68" fmla="*/ 1217327 h 2774255"/>
                <a:gd name="connsiteX69" fmla="*/ 3765281 w 4236975"/>
                <a:gd name="connsiteY69" fmla="*/ 1178207 h 2774255"/>
                <a:gd name="connsiteX70" fmla="*/ 3764042 w 4236975"/>
                <a:gd name="connsiteY70" fmla="*/ 1171190 h 2774255"/>
                <a:gd name="connsiteX71" fmla="*/ 3755250 w 4236975"/>
                <a:gd name="connsiteY71" fmla="*/ 1132628 h 2774255"/>
                <a:gd name="connsiteX72" fmla="*/ 3754012 w 4236975"/>
                <a:gd name="connsiteY72" fmla="*/ 1127661 h 2774255"/>
                <a:gd name="connsiteX73" fmla="*/ 3415318 w 4236975"/>
                <a:gd name="connsiteY73" fmla="*/ 675044 h 2774255"/>
                <a:gd name="connsiteX74" fmla="*/ 3410365 w 4236975"/>
                <a:gd name="connsiteY74" fmla="*/ 671567 h 2774255"/>
                <a:gd name="connsiteX75" fmla="*/ 3407640 w 4236975"/>
                <a:gd name="connsiteY75" fmla="*/ 670201 h 2774255"/>
                <a:gd name="connsiteX76" fmla="*/ 3376186 w 4236975"/>
                <a:gd name="connsiteY76" fmla="*/ 651758 h 2774255"/>
                <a:gd name="connsiteX77" fmla="*/ 3361201 w 4236975"/>
                <a:gd name="connsiteY77" fmla="*/ 643499 h 2774255"/>
                <a:gd name="connsiteX78" fmla="*/ 3156994 w 4236975"/>
                <a:gd name="connsiteY78" fmla="*/ 570351 h 2774255"/>
                <a:gd name="connsiteX79" fmla="*/ 2686291 w 4236975"/>
                <a:gd name="connsiteY79" fmla="*/ 555261 h 2774255"/>
                <a:gd name="connsiteX80" fmla="*/ 1963951 w 4236975"/>
                <a:gd name="connsiteY80" fmla="*/ 558801 h 2774255"/>
                <a:gd name="connsiteX81" fmla="*/ 1657826 w 4236975"/>
                <a:gd name="connsiteY81" fmla="*/ 560353 h 2774255"/>
                <a:gd name="connsiteX82" fmla="*/ 1562100 w 4236975"/>
                <a:gd name="connsiteY82" fmla="*/ 6955 h 2774255"/>
                <a:gd name="connsiteX83" fmla="*/ 2802326 w 4236975"/>
                <a:gd name="connsiteY83" fmla="*/ 993 h 2774255"/>
                <a:gd name="connsiteX84" fmla="*/ 2860653 w 4236975"/>
                <a:gd name="connsiteY84" fmla="*/ 497 h 2774255"/>
                <a:gd name="connsiteX85" fmla="*/ 3007771 w 4236975"/>
                <a:gd name="connsiteY85" fmla="*/ 0 h 277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236975" h="2774255">
                  <a:moveTo>
                    <a:pt x="739704" y="101600"/>
                  </a:moveTo>
                  <a:cubicBezTo>
                    <a:pt x="756473" y="188339"/>
                    <a:pt x="773241" y="274954"/>
                    <a:pt x="790009" y="361693"/>
                  </a:cubicBezTo>
                  <a:cubicBezTo>
                    <a:pt x="803538" y="432323"/>
                    <a:pt x="821449" y="504564"/>
                    <a:pt x="828880" y="576681"/>
                  </a:cubicBezTo>
                  <a:cubicBezTo>
                    <a:pt x="831358" y="611129"/>
                    <a:pt x="832310" y="645452"/>
                    <a:pt x="831358" y="679404"/>
                  </a:cubicBezTo>
                  <a:cubicBezTo>
                    <a:pt x="828690" y="681139"/>
                    <a:pt x="826022" y="682874"/>
                    <a:pt x="823355" y="684609"/>
                  </a:cubicBezTo>
                  <a:cubicBezTo>
                    <a:pt x="819544" y="687211"/>
                    <a:pt x="815923" y="689689"/>
                    <a:pt x="812303" y="692291"/>
                  </a:cubicBezTo>
                  <a:cubicBezTo>
                    <a:pt x="803347" y="698487"/>
                    <a:pt x="794201" y="704683"/>
                    <a:pt x="785436" y="711374"/>
                  </a:cubicBezTo>
                  <a:cubicBezTo>
                    <a:pt x="782006" y="713728"/>
                    <a:pt x="778767" y="716330"/>
                    <a:pt x="775527" y="718809"/>
                  </a:cubicBezTo>
                  <a:cubicBezTo>
                    <a:pt x="765047" y="726863"/>
                    <a:pt x="754948" y="734917"/>
                    <a:pt x="745040" y="743343"/>
                  </a:cubicBezTo>
                  <a:cubicBezTo>
                    <a:pt x="744087" y="744087"/>
                    <a:pt x="743134" y="744830"/>
                    <a:pt x="741991" y="745698"/>
                  </a:cubicBezTo>
                  <a:cubicBezTo>
                    <a:pt x="618707" y="850528"/>
                    <a:pt x="527244" y="989434"/>
                    <a:pt x="486277" y="1148661"/>
                  </a:cubicBezTo>
                  <a:cubicBezTo>
                    <a:pt x="476368" y="1187446"/>
                    <a:pt x="468556" y="1229948"/>
                    <a:pt x="463220" y="1274185"/>
                  </a:cubicBezTo>
                  <a:cubicBezTo>
                    <a:pt x="459028" y="1291409"/>
                    <a:pt x="457885" y="1311359"/>
                    <a:pt x="457885" y="1332052"/>
                  </a:cubicBezTo>
                  <a:cubicBezTo>
                    <a:pt x="450644" y="1433536"/>
                    <a:pt x="456551" y="1539234"/>
                    <a:pt x="478464" y="1626964"/>
                  </a:cubicBezTo>
                  <a:cubicBezTo>
                    <a:pt x="505903" y="1736255"/>
                    <a:pt x="554683" y="1832535"/>
                    <a:pt x="619469" y="1914317"/>
                  </a:cubicBezTo>
                  <a:cubicBezTo>
                    <a:pt x="619850" y="1915060"/>
                    <a:pt x="620422" y="1915680"/>
                    <a:pt x="620993" y="1916424"/>
                  </a:cubicBezTo>
                  <a:cubicBezTo>
                    <a:pt x="621565" y="1917167"/>
                    <a:pt x="622327" y="1917910"/>
                    <a:pt x="622899" y="1918654"/>
                  </a:cubicBezTo>
                  <a:cubicBezTo>
                    <a:pt x="625186" y="1921256"/>
                    <a:pt x="627091" y="1923858"/>
                    <a:pt x="629187" y="1926460"/>
                  </a:cubicBezTo>
                  <a:cubicBezTo>
                    <a:pt x="629949" y="1927452"/>
                    <a:pt x="630521" y="1928567"/>
                    <a:pt x="631283" y="1929558"/>
                  </a:cubicBezTo>
                  <a:cubicBezTo>
                    <a:pt x="778767" y="2107497"/>
                    <a:pt x="982271" y="2200927"/>
                    <a:pt x="1206545" y="2216911"/>
                  </a:cubicBezTo>
                  <a:cubicBezTo>
                    <a:pt x="1209403" y="2217159"/>
                    <a:pt x="1212452" y="2217283"/>
                    <a:pt x="1215501" y="2217531"/>
                  </a:cubicBezTo>
                  <a:cubicBezTo>
                    <a:pt x="1223313" y="2218027"/>
                    <a:pt x="1231125" y="2218522"/>
                    <a:pt x="1238938" y="2218770"/>
                  </a:cubicBezTo>
                  <a:cubicBezTo>
                    <a:pt x="1252276" y="2219390"/>
                    <a:pt x="1265424" y="2219638"/>
                    <a:pt x="1278762" y="2219638"/>
                  </a:cubicBezTo>
                  <a:cubicBezTo>
                    <a:pt x="1364509" y="2219390"/>
                    <a:pt x="1450064" y="2219018"/>
                    <a:pt x="1535810" y="2218522"/>
                  </a:cubicBezTo>
                  <a:cubicBezTo>
                    <a:pt x="1949107" y="2216911"/>
                    <a:pt x="2362404" y="2214433"/>
                    <a:pt x="2775701" y="2212451"/>
                  </a:cubicBezTo>
                  <a:cubicBezTo>
                    <a:pt x="2776272" y="2212451"/>
                    <a:pt x="2776844" y="2212451"/>
                    <a:pt x="2777416" y="2212451"/>
                  </a:cubicBezTo>
                  <a:cubicBezTo>
                    <a:pt x="2843726" y="2212079"/>
                    <a:pt x="2910037" y="2212698"/>
                    <a:pt x="2976156" y="2211459"/>
                  </a:cubicBezTo>
                  <a:cubicBezTo>
                    <a:pt x="3164989" y="2207866"/>
                    <a:pt x="3342388" y="2141944"/>
                    <a:pt x="3483584" y="2023484"/>
                  </a:cubicBezTo>
                  <a:cubicBezTo>
                    <a:pt x="3484536" y="2022741"/>
                    <a:pt x="3485489" y="2021997"/>
                    <a:pt x="3486442" y="2021254"/>
                  </a:cubicBezTo>
                  <a:cubicBezTo>
                    <a:pt x="3495969" y="2013075"/>
                    <a:pt x="3505497" y="2004525"/>
                    <a:pt x="3514833" y="1995975"/>
                  </a:cubicBezTo>
                  <a:cubicBezTo>
                    <a:pt x="3518073" y="1993001"/>
                    <a:pt x="3521121" y="1990028"/>
                    <a:pt x="3524170" y="1987178"/>
                  </a:cubicBezTo>
                  <a:cubicBezTo>
                    <a:pt x="3532173" y="1979371"/>
                    <a:pt x="3539986" y="1971565"/>
                    <a:pt x="3547607" y="1963510"/>
                  </a:cubicBezTo>
                  <a:cubicBezTo>
                    <a:pt x="3551037" y="1959917"/>
                    <a:pt x="3554658" y="1956447"/>
                    <a:pt x="3558088" y="1952730"/>
                  </a:cubicBezTo>
                  <a:cubicBezTo>
                    <a:pt x="3560374" y="1950252"/>
                    <a:pt x="3562661" y="1947526"/>
                    <a:pt x="3564947" y="1945047"/>
                  </a:cubicBezTo>
                  <a:cubicBezTo>
                    <a:pt x="3582668" y="1950128"/>
                    <a:pt x="3600389" y="1954960"/>
                    <a:pt x="3617919" y="1959297"/>
                  </a:cubicBezTo>
                  <a:cubicBezTo>
                    <a:pt x="3645358" y="1966608"/>
                    <a:pt x="3672797" y="1973299"/>
                    <a:pt x="3700998" y="1979123"/>
                  </a:cubicBezTo>
                  <a:cubicBezTo>
                    <a:pt x="3837620" y="2006508"/>
                    <a:pt x="3976339" y="2039840"/>
                    <a:pt x="4115819" y="2057684"/>
                  </a:cubicBezTo>
                  <a:cubicBezTo>
                    <a:pt x="3908123" y="2505999"/>
                    <a:pt x="3460146" y="2762994"/>
                    <a:pt x="2967582" y="2765472"/>
                  </a:cubicBezTo>
                  <a:cubicBezTo>
                    <a:pt x="2616594" y="2767083"/>
                    <a:pt x="2265606" y="2768818"/>
                    <a:pt x="1914618" y="2770553"/>
                  </a:cubicBezTo>
                  <a:cubicBezTo>
                    <a:pt x="1738172" y="2771420"/>
                    <a:pt x="1561915" y="2772164"/>
                    <a:pt x="1385659" y="2773031"/>
                  </a:cubicBezTo>
                  <a:cubicBezTo>
                    <a:pt x="1278381" y="2773527"/>
                    <a:pt x="1169579" y="2778111"/>
                    <a:pt x="1063063" y="2765596"/>
                  </a:cubicBezTo>
                  <a:cubicBezTo>
                    <a:pt x="756091" y="2729290"/>
                    <a:pt x="471033" y="2570434"/>
                    <a:pt x="274388" y="2333141"/>
                  </a:cubicBezTo>
                  <a:cubicBezTo>
                    <a:pt x="111470" y="2136492"/>
                    <a:pt x="33918" y="1907626"/>
                    <a:pt x="9337" y="1663394"/>
                  </a:cubicBezTo>
                  <a:cubicBezTo>
                    <a:pt x="1334" y="1570088"/>
                    <a:pt x="381" y="1475790"/>
                    <a:pt x="191" y="1379015"/>
                  </a:cubicBezTo>
                  <a:cubicBezTo>
                    <a:pt x="0" y="1370341"/>
                    <a:pt x="0" y="1361667"/>
                    <a:pt x="0" y="1352993"/>
                  </a:cubicBezTo>
                  <a:cubicBezTo>
                    <a:pt x="381" y="1218176"/>
                    <a:pt x="4573" y="1085094"/>
                    <a:pt x="30869" y="953747"/>
                  </a:cubicBezTo>
                  <a:cubicBezTo>
                    <a:pt x="101181" y="646815"/>
                    <a:pt x="287345" y="377554"/>
                    <a:pt x="549729" y="204076"/>
                  </a:cubicBezTo>
                  <a:cubicBezTo>
                    <a:pt x="551634" y="202961"/>
                    <a:pt x="553349" y="201722"/>
                    <a:pt x="555064" y="200482"/>
                  </a:cubicBezTo>
                  <a:cubicBezTo>
                    <a:pt x="565544" y="193667"/>
                    <a:pt x="576024" y="187100"/>
                    <a:pt x="586695" y="180533"/>
                  </a:cubicBezTo>
                  <a:cubicBezTo>
                    <a:pt x="594698" y="175824"/>
                    <a:pt x="602701" y="171115"/>
                    <a:pt x="610704" y="166530"/>
                  </a:cubicBezTo>
                  <a:cubicBezTo>
                    <a:pt x="617945" y="162317"/>
                    <a:pt x="625186" y="157980"/>
                    <a:pt x="632426" y="153891"/>
                  </a:cubicBezTo>
                  <a:cubicBezTo>
                    <a:pt x="648242" y="145217"/>
                    <a:pt x="664438" y="136791"/>
                    <a:pt x="680635" y="128737"/>
                  </a:cubicBezTo>
                  <a:cubicBezTo>
                    <a:pt x="685780" y="126259"/>
                    <a:pt x="691115" y="123781"/>
                    <a:pt x="696260" y="121302"/>
                  </a:cubicBezTo>
                  <a:cubicBezTo>
                    <a:pt x="709217" y="115107"/>
                    <a:pt x="722555" y="108911"/>
                    <a:pt x="735703" y="103211"/>
                  </a:cubicBezTo>
                  <a:cubicBezTo>
                    <a:pt x="737037" y="102715"/>
                    <a:pt x="738371" y="102096"/>
                    <a:pt x="739704" y="101600"/>
                  </a:cubicBezTo>
                  <a:close/>
                  <a:moveTo>
                    <a:pt x="3007771" y="0"/>
                  </a:moveTo>
                  <a:cubicBezTo>
                    <a:pt x="3008019" y="0"/>
                    <a:pt x="3008266" y="0"/>
                    <a:pt x="3008514" y="0"/>
                  </a:cubicBezTo>
                  <a:cubicBezTo>
                    <a:pt x="3286528" y="0"/>
                    <a:pt x="3552777" y="88362"/>
                    <a:pt x="3768500" y="253600"/>
                  </a:cubicBezTo>
                  <a:cubicBezTo>
                    <a:pt x="3775435" y="259064"/>
                    <a:pt x="3782370" y="264777"/>
                    <a:pt x="3789181" y="270366"/>
                  </a:cubicBezTo>
                  <a:cubicBezTo>
                    <a:pt x="3796735" y="276513"/>
                    <a:pt x="3804289" y="282598"/>
                    <a:pt x="3811720" y="288808"/>
                  </a:cubicBezTo>
                  <a:cubicBezTo>
                    <a:pt x="3939271" y="397289"/>
                    <a:pt x="4044161" y="531727"/>
                    <a:pt x="4118463" y="684296"/>
                  </a:cubicBezTo>
                  <a:cubicBezTo>
                    <a:pt x="4131466" y="711308"/>
                    <a:pt x="4143478" y="738879"/>
                    <a:pt x="4154376" y="766946"/>
                  </a:cubicBezTo>
                  <a:cubicBezTo>
                    <a:pt x="4155491" y="769740"/>
                    <a:pt x="4156729" y="772659"/>
                    <a:pt x="4157720" y="775453"/>
                  </a:cubicBezTo>
                  <a:cubicBezTo>
                    <a:pt x="4158586" y="777875"/>
                    <a:pt x="4159453" y="780297"/>
                    <a:pt x="4160444" y="782718"/>
                  </a:cubicBezTo>
                  <a:cubicBezTo>
                    <a:pt x="4224715" y="960250"/>
                    <a:pt x="4235241" y="1143247"/>
                    <a:pt x="4236975" y="1332018"/>
                  </a:cubicBezTo>
                  <a:cubicBezTo>
                    <a:pt x="4095925" y="1341270"/>
                    <a:pt x="3933575" y="1304075"/>
                    <a:pt x="3805156" y="1242103"/>
                  </a:cubicBezTo>
                  <a:cubicBezTo>
                    <a:pt x="3793887" y="1236515"/>
                    <a:pt x="3782866" y="1230678"/>
                    <a:pt x="3771968" y="1224530"/>
                  </a:cubicBezTo>
                  <a:cubicBezTo>
                    <a:pt x="3771844" y="1223909"/>
                    <a:pt x="3771844" y="1223288"/>
                    <a:pt x="3771720" y="1222667"/>
                  </a:cubicBezTo>
                  <a:cubicBezTo>
                    <a:pt x="3771596" y="1220867"/>
                    <a:pt x="3771473" y="1219066"/>
                    <a:pt x="3771225" y="1217327"/>
                  </a:cubicBezTo>
                  <a:cubicBezTo>
                    <a:pt x="3769739" y="1204225"/>
                    <a:pt x="3767757" y="1191185"/>
                    <a:pt x="3765281" y="1178207"/>
                  </a:cubicBezTo>
                  <a:cubicBezTo>
                    <a:pt x="3764909" y="1175909"/>
                    <a:pt x="3764538" y="1173487"/>
                    <a:pt x="3764042" y="1171190"/>
                  </a:cubicBezTo>
                  <a:cubicBezTo>
                    <a:pt x="3761442" y="1158274"/>
                    <a:pt x="3758594" y="1145420"/>
                    <a:pt x="3755250" y="1132628"/>
                  </a:cubicBezTo>
                  <a:cubicBezTo>
                    <a:pt x="3754878" y="1130952"/>
                    <a:pt x="3754383" y="1129275"/>
                    <a:pt x="3754012" y="1127661"/>
                  </a:cubicBezTo>
                  <a:cubicBezTo>
                    <a:pt x="3704972" y="942367"/>
                    <a:pt x="3577173" y="777378"/>
                    <a:pt x="3415318" y="675044"/>
                  </a:cubicBezTo>
                  <a:cubicBezTo>
                    <a:pt x="3413584" y="673864"/>
                    <a:pt x="3411974" y="672747"/>
                    <a:pt x="3410365" y="671567"/>
                  </a:cubicBezTo>
                  <a:cubicBezTo>
                    <a:pt x="3409498" y="670946"/>
                    <a:pt x="3408507" y="670697"/>
                    <a:pt x="3407640" y="670201"/>
                  </a:cubicBezTo>
                  <a:cubicBezTo>
                    <a:pt x="3397238" y="663743"/>
                    <a:pt x="3386836" y="657595"/>
                    <a:pt x="3376186" y="651758"/>
                  </a:cubicBezTo>
                  <a:cubicBezTo>
                    <a:pt x="3371480" y="649088"/>
                    <a:pt x="3366650" y="646294"/>
                    <a:pt x="3361201" y="643499"/>
                  </a:cubicBezTo>
                  <a:cubicBezTo>
                    <a:pt x="3297054" y="610092"/>
                    <a:pt x="3227829" y="584695"/>
                    <a:pt x="3156994" y="570351"/>
                  </a:cubicBezTo>
                  <a:cubicBezTo>
                    <a:pt x="3004551" y="539613"/>
                    <a:pt x="2840963" y="554516"/>
                    <a:pt x="2686291" y="555261"/>
                  </a:cubicBezTo>
                  <a:cubicBezTo>
                    <a:pt x="2445552" y="556503"/>
                    <a:pt x="2204689" y="557683"/>
                    <a:pt x="1963951" y="558801"/>
                  </a:cubicBezTo>
                  <a:cubicBezTo>
                    <a:pt x="1861909" y="559297"/>
                    <a:pt x="1759868" y="559856"/>
                    <a:pt x="1657826" y="560353"/>
                  </a:cubicBezTo>
                  <a:cubicBezTo>
                    <a:pt x="1643213" y="375059"/>
                    <a:pt x="1601109" y="190014"/>
                    <a:pt x="1562100" y="6955"/>
                  </a:cubicBezTo>
                  <a:cubicBezTo>
                    <a:pt x="1975467" y="5092"/>
                    <a:pt x="2388959" y="3043"/>
                    <a:pt x="2802326" y="993"/>
                  </a:cubicBezTo>
                  <a:cubicBezTo>
                    <a:pt x="2821768" y="869"/>
                    <a:pt x="2841211" y="621"/>
                    <a:pt x="2860653" y="497"/>
                  </a:cubicBezTo>
                  <a:cubicBezTo>
                    <a:pt x="2909692" y="248"/>
                    <a:pt x="2958732" y="0"/>
                    <a:pt x="3007771" y="0"/>
                  </a:cubicBezTo>
                  <a:close/>
                </a:path>
              </a:pathLst>
            </a:custGeom>
            <a:solidFill>
              <a:schemeClr val="accent6"/>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80" name="Freeform: Shape 79">
              <a:extLst>
                <a:ext uri="{FF2B5EF4-FFF2-40B4-BE49-F238E27FC236}">
                  <a16:creationId xmlns:a16="http://schemas.microsoft.com/office/drawing/2014/main" id="{62551E6C-6AE8-4F9A-A090-03C4720664E9}"/>
                </a:ext>
              </a:extLst>
            </p:cNvPr>
            <p:cNvSpPr/>
            <p:nvPr/>
          </p:nvSpPr>
          <p:spPr>
            <a:xfrm>
              <a:off x="2385243" y="1765303"/>
              <a:ext cx="3101443" cy="4258616"/>
            </a:xfrm>
            <a:custGeom>
              <a:avLst/>
              <a:gdLst>
                <a:gd name="connsiteX0" fmla="*/ 2741402 w 3101443"/>
                <a:gd name="connsiteY0" fmla="*/ 990596 h 4258616"/>
                <a:gd name="connsiteX1" fmla="*/ 2856057 w 3101443"/>
                <a:gd name="connsiteY1" fmla="*/ 1588398 h 4258616"/>
                <a:gd name="connsiteX2" fmla="*/ 2875609 w 3101443"/>
                <a:gd name="connsiteY2" fmla="*/ 1689676 h 4258616"/>
                <a:gd name="connsiteX3" fmla="*/ 2940404 w 3101443"/>
                <a:gd name="connsiteY3" fmla="*/ 2024561 h 4258616"/>
                <a:gd name="connsiteX4" fmla="*/ 2988522 w 3101443"/>
                <a:gd name="connsiteY4" fmla="*/ 2273258 h 4258616"/>
                <a:gd name="connsiteX5" fmla="*/ 3006071 w 3101443"/>
                <a:gd name="connsiteY5" fmla="*/ 2363944 h 4258616"/>
                <a:gd name="connsiteX6" fmla="*/ 3099171 w 3101443"/>
                <a:gd name="connsiteY6" fmla="*/ 2901821 h 4258616"/>
                <a:gd name="connsiteX7" fmla="*/ 3101174 w 3101443"/>
                <a:gd name="connsiteY7" fmla="*/ 2938966 h 4258616"/>
                <a:gd name="connsiteX8" fmla="*/ 2283435 w 3101443"/>
                <a:gd name="connsiteY8" fmla="*/ 4124703 h 4258616"/>
                <a:gd name="connsiteX9" fmla="*/ 2171654 w 3101443"/>
                <a:gd name="connsiteY9" fmla="*/ 3748320 h 4258616"/>
                <a:gd name="connsiteX10" fmla="*/ 2176096 w 3101443"/>
                <a:gd name="connsiteY10" fmla="*/ 3632532 h 4258616"/>
                <a:gd name="connsiteX11" fmla="*/ 2187026 w 3101443"/>
                <a:gd name="connsiteY11" fmla="*/ 3625568 h 4258616"/>
                <a:gd name="connsiteX12" fmla="*/ 2194646 w 3101443"/>
                <a:gd name="connsiteY12" fmla="*/ 3620199 h 4258616"/>
                <a:gd name="connsiteX13" fmla="*/ 2229178 w 3101443"/>
                <a:gd name="connsiteY13" fmla="*/ 3595097 h 4258616"/>
                <a:gd name="connsiteX14" fmla="*/ 2236406 w 3101443"/>
                <a:gd name="connsiteY14" fmla="*/ 3589293 h 4258616"/>
                <a:gd name="connsiteX15" fmla="*/ 2268935 w 3101443"/>
                <a:gd name="connsiteY15" fmla="*/ 3562305 h 4258616"/>
                <a:gd name="connsiteX16" fmla="*/ 2276816 w 3101443"/>
                <a:gd name="connsiteY16" fmla="*/ 3555195 h 4258616"/>
                <a:gd name="connsiteX17" fmla="*/ 2305513 w 3101443"/>
                <a:gd name="connsiteY17" fmla="*/ 3528352 h 4258616"/>
                <a:gd name="connsiteX18" fmla="*/ 2316051 w 3101443"/>
                <a:gd name="connsiteY18" fmla="*/ 3517470 h 4258616"/>
                <a:gd name="connsiteX19" fmla="*/ 2338172 w 3101443"/>
                <a:gd name="connsiteY19" fmla="*/ 3493964 h 4258616"/>
                <a:gd name="connsiteX20" fmla="*/ 2353630 w 3101443"/>
                <a:gd name="connsiteY20" fmla="*/ 3476117 h 4258616"/>
                <a:gd name="connsiteX21" fmla="*/ 2366738 w 3101443"/>
                <a:gd name="connsiteY21" fmla="*/ 3460301 h 4258616"/>
                <a:gd name="connsiteX22" fmla="*/ 2388815 w 3101443"/>
                <a:gd name="connsiteY22" fmla="*/ 3431572 h 4258616"/>
                <a:gd name="connsiteX23" fmla="*/ 2390600 w 3101443"/>
                <a:gd name="connsiteY23" fmla="*/ 3428960 h 4258616"/>
                <a:gd name="connsiteX24" fmla="*/ 2539308 w 3101443"/>
                <a:gd name="connsiteY24" fmla="*/ 3042856 h 4258616"/>
                <a:gd name="connsiteX25" fmla="*/ 2540484 w 3101443"/>
                <a:gd name="connsiteY25" fmla="*/ 3034440 h 4258616"/>
                <a:gd name="connsiteX26" fmla="*/ 2540484 w 3101443"/>
                <a:gd name="connsiteY26" fmla="*/ 3030232 h 4258616"/>
                <a:gd name="connsiteX27" fmla="*/ 2542225 w 3101443"/>
                <a:gd name="connsiteY27" fmla="*/ 3006436 h 4258616"/>
                <a:gd name="connsiteX28" fmla="*/ 2543662 w 3101443"/>
                <a:gd name="connsiteY28" fmla="*/ 2976111 h 4258616"/>
                <a:gd name="connsiteX29" fmla="*/ 2543532 w 3101443"/>
                <a:gd name="connsiteY29" fmla="*/ 2963342 h 4258616"/>
                <a:gd name="connsiteX30" fmla="*/ 2543532 w 3101443"/>
                <a:gd name="connsiteY30" fmla="*/ 2961311 h 4258616"/>
                <a:gd name="connsiteX31" fmla="*/ 2543401 w 3101443"/>
                <a:gd name="connsiteY31" fmla="*/ 2955072 h 4258616"/>
                <a:gd name="connsiteX32" fmla="*/ 2543140 w 3101443"/>
                <a:gd name="connsiteY32" fmla="*/ 2942303 h 4258616"/>
                <a:gd name="connsiteX33" fmla="*/ 2457922 w 3101443"/>
                <a:gd name="connsiteY33" fmla="*/ 2447085 h 4258616"/>
                <a:gd name="connsiteX34" fmla="*/ 2457399 w 3101443"/>
                <a:gd name="connsiteY34" fmla="*/ 2444474 h 4258616"/>
                <a:gd name="connsiteX35" fmla="*/ 2432012 w 3101443"/>
                <a:gd name="connsiteY35" fmla="*/ 2313015 h 4258616"/>
                <a:gd name="connsiteX36" fmla="*/ 2240848 w 3101443"/>
                <a:gd name="connsiteY36" fmla="*/ 1325771 h 4258616"/>
                <a:gd name="connsiteX37" fmla="*/ 2367086 w 3101443"/>
                <a:gd name="connsiteY37" fmla="*/ 1257866 h 4258616"/>
                <a:gd name="connsiteX38" fmla="*/ 2395957 w 3101443"/>
                <a:gd name="connsiteY38" fmla="*/ 1240019 h 4258616"/>
                <a:gd name="connsiteX39" fmla="*/ 2410805 w 3101443"/>
                <a:gd name="connsiteY39" fmla="*/ 1230587 h 4258616"/>
                <a:gd name="connsiteX40" fmla="*/ 2434799 w 3101443"/>
                <a:gd name="connsiteY40" fmla="*/ 1215062 h 4258616"/>
                <a:gd name="connsiteX41" fmla="*/ 2741402 w 3101443"/>
                <a:gd name="connsiteY41" fmla="*/ 990596 h 4258616"/>
                <a:gd name="connsiteX42" fmla="*/ 1531414 w 3101443"/>
                <a:gd name="connsiteY42" fmla="*/ 136 h 4258616"/>
                <a:gd name="connsiteX43" fmla="*/ 2267052 w 3101443"/>
                <a:gd name="connsiteY43" fmla="*/ 234250 h 4258616"/>
                <a:gd name="connsiteX44" fmla="*/ 2291173 w 3101443"/>
                <a:gd name="connsiteY44" fmla="*/ 252300 h 4258616"/>
                <a:gd name="connsiteX45" fmla="*/ 2304488 w 3101443"/>
                <a:gd name="connsiteY45" fmla="*/ 262416 h 4258616"/>
                <a:gd name="connsiteX46" fmla="*/ 2332210 w 3101443"/>
                <a:gd name="connsiteY46" fmla="*/ 285028 h 4258616"/>
                <a:gd name="connsiteX47" fmla="*/ 2128005 w 3101443"/>
                <a:gd name="connsiteY47" fmla="*/ 436569 h 4258616"/>
                <a:gd name="connsiteX48" fmla="*/ 1956980 w 3101443"/>
                <a:gd name="connsiteY48" fmla="*/ 557167 h 4258616"/>
                <a:gd name="connsiteX49" fmla="*/ 1855587 w 3101443"/>
                <a:gd name="connsiteY49" fmla="*/ 604375 h 4258616"/>
                <a:gd name="connsiteX50" fmla="*/ 1453617 w 3101443"/>
                <a:gd name="connsiteY50" fmla="*/ 479017 h 4258616"/>
                <a:gd name="connsiteX51" fmla="*/ 1341419 w 3101443"/>
                <a:gd name="connsiteY51" fmla="*/ 487744 h 4258616"/>
                <a:gd name="connsiteX52" fmla="*/ 1101852 w 3101443"/>
                <a:gd name="connsiteY52" fmla="*/ 538721 h 4258616"/>
                <a:gd name="connsiteX53" fmla="*/ 1087773 w 3101443"/>
                <a:gd name="connsiteY53" fmla="*/ 543878 h 4258616"/>
                <a:gd name="connsiteX54" fmla="*/ 1001441 w 3101443"/>
                <a:gd name="connsiteY54" fmla="*/ 581168 h 4258616"/>
                <a:gd name="connsiteX55" fmla="*/ 1001223 w 3101443"/>
                <a:gd name="connsiteY55" fmla="*/ 581168 h 4258616"/>
                <a:gd name="connsiteX56" fmla="*/ 862722 w 3101443"/>
                <a:gd name="connsiteY56" fmla="*/ 668046 h 4258616"/>
                <a:gd name="connsiteX57" fmla="*/ 851153 w 3101443"/>
                <a:gd name="connsiteY57" fmla="*/ 677170 h 4258616"/>
                <a:gd name="connsiteX58" fmla="*/ 847333 w 3101443"/>
                <a:gd name="connsiteY58" fmla="*/ 680344 h 4258616"/>
                <a:gd name="connsiteX59" fmla="*/ 802912 w 3101443"/>
                <a:gd name="connsiteY59" fmla="*/ 719221 h 4258616"/>
                <a:gd name="connsiteX60" fmla="*/ 678054 w 3101443"/>
                <a:gd name="connsiteY60" fmla="*/ 873936 h 4258616"/>
                <a:gd name="connsiteX61" fmla="*/ 657098 w 3101443"/>
                <a:gd name="connsiteY61" fmla="*/ 908251 h 4258616"/>
                <a:gd name="connsiteX62" fmla="*/ 648585 w 3101443"/>
                <a:gd name="connsiteY62" fmla="*/ 925507 h 4258616"/>
                <a:gd name="connsiteX63" fmla="*/ 562036 w 3101443"/>
                <a:gd name="connsiteY63" fmla="*/ 1368229 h 4258616"/>
                <a:gd name="connsiteX64" fmla="*/ 594996 w 3101443"/>
                <a:gd name="connsiteY64" fmla="*/ 1557457 h 4258616"/>
                <a:gd name="connsiteX65" fmla="*/ 694643 w 3101443"/>
                <a:gd name="connsiteY65" fmla="*/ 2072379 h 4258616"/>
                <a:gd name="connsiteX66" fmla="*/ 900812 w 3101443"/>
                <a:gd name="connsiteY66" fmla="*/ 3137133 h 4258616"/>
                <a:gd name="connsiteX67" fmla="*/ 934210 w 3101443"/>
                <a:gd name="connsiteY67" fmla="*/ 3256343 h 4258616"/>
                <a:gd name="connsiteX68" fmla="*/ 967717 w 3101443"/>
                <a:gd name="connsiteY68" fmla="*/ 3339651 h 4258616"/>
                <a:gd name="connsiteX69" fmla="*/ 1351787 w 3101443"/>
                <a:gd name="connsiteY69" fmla="*/ 3709776 h 4258616"/>
                <a:gd name="connsiteX70" fmla="*/ 1367504 w 3101443"/>
                <a:gd name="connsiteY70" fmla="*/ 3716916 h 4258616"/>
                <a:gd name="connsiteX71" fmla="*/ 1382784 w 3101443"/>
                <a:gd name="connsiteY71" fmla="*/ 3723264 h 4258616"/>
                <a:gd name="connsiteX72" fmla="*/ 1412907 w 3101443"/>
                <a:gd name="connsiteY72" fmla="*/ 3734768 h 4258616"/>
                <a:gd name="connsiteX73" fmla="*/ 1418364 w 3101443"/>
                <a:gd name="connsiteY73" fmla="*/ 3736752 h 4258616"/>
                <a:gd name="connsiteX74" fmla="*/ 1453617 w 3101443"/>
                <a:gd name="connsiteY74" fmla="*/ 3748256 h 4258616"/>
                <a:gd name="connsiteX75" fmla="*/ 1506987 w 3101443"/>
                <a:gd name="connsiteY75" fmla="*/ 4258616 h 4258616"/>
                <a:gd name="connsiteX76" fmla="*/ 414257 w 3101443"/>
                <a:gd name="connsiteY76" fmla="*/ 3463621 h 4258616"/>
                <a:gd name="connsiteX77" fmla="*/ 267243 w 3101443"/>
                <a:gd name="connsiteY77" fmla="*/ 2781686 h 4258616"/>
                <a:gd name="connsiteX78" fmla="*/ 71442 w 3101443"/>
                <a:gd name="connsiteY78" fmla="*/ 1769495 h 4258616"/>
                <a:gd name="connsiteX79" fmla="*/ 22001 w 3101443"/>
                <a:gd name="connsiteY79" fmla="*/ 1514415 h 4258616"/>
                <a:gd name="connsiteX80" fmla="*/ 110515 w 3101443"/>
                <a:gd name="connsiteY80" fmla="*/ 772181 h 4258616"/>
                <a:gd name="connsiteX81" fmla="*/ 457478 w 3101443"/>
                <a:gd name="connsiteY81" fmla="*/ 330649 h 4258616"/>
                <a:gd name="connsiteX82" fmla="*/ 478324 w 3101443"/>
                <a:gd name="connsiteY82" fmla="*/ 314583 h 4258616"/>
                <a:gd name="connsiteX83" fmla="*/ 486182 w 3101443"/>
                <a:gd name="connsiteY83" fmla="*/ 308632 h 4258616"/>
                <a:gd name="connsiteX84" fmla="*/ 882040 w 3101443"/>
                <a:gd name="connsiteY84" fmla="*/ 112462 h 4258616"/>
                <a:gd name="connsiteX85" fmla="*/ 896883 w 3101443"/>
                <a:gd name="connsiteY85" fmla="*/ 108098 h 4258616"/>
                <a:gd name="connsiteX86" fmla="*/ 1053720 w 3101443"/>
                <a:gd name="connsiteY86" fmla="*/ 73981 h 4258616"/>
                <a:gd name="connsiteX87" fmla="*/ 1203572 w 3101443"/>
                <a:gd name="connsiteY87" fmla="*/ 43237 h 4258616"/>
                <a:gd name="connsiteX88" fmla="*/ 1328322 w 3101443"/>
                <a:gd name="connsiteY88" fmla="*/ 20228 h 4258616"/>
                <a:gd name="connsiteX89" fmla="*/ 1355498 w 3101443"/>
                <a:gd name="connsiteY89" fmla="*/ 15666 h 4258616"/>
                <a:gd name="connsiteX90" fmla="*/ 1417927 w 3101443"/>
                <a:gd name="connsiteY90" fmla="*/ 7137 h 4258616"/>
                <a:gd name="connsiteX91" fmla="*/ 1531414 w 3101443"/>
                <a:gd name="connsiteY91" fmla="*/ 136 h 425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01443" h="4258616">
                  <a:moveTo>
                    <a:pt x="2741402" y="990596"/>
                  </a:moveTo>
                  <a:cubicBezTo>
                    <a:pt x="2786471" y="1188074"/>
                    <a:pt x="2817694" y="1390050"/>
                    <a:pt x="2856057" y="1588398"/>
                  </a:cubicBezTo>
                  <a:cubicBezTo>
                    <a:pt x="2862545" y="1622206"/>
                    <a:pt x="2869164" y="1656014"/>
                    <a:pt x="2875609" y="1689676"/>
                  </a:cubicBezTo>
                  <a:cubicBezTo>
                    <a:pt x="2897207" y="1801401"/>
                    <a:pt x="2918806" y="1912836"/>
                    <a:pt x="2940404" y="2024561"/>
                  </a:cubicBezTo>
                  <a:cubicBezTo>
                    <a:pt x="2956386" y="2107412"/>
                    <a:pt x="2972541" y="2190408"/>
                    <a:pt x="2988522" y="2273258"/>
                  </a:cubicBezTo>
                  <a:cubicBezTo>
                    <a:pt x="2994357" y="2303584"/>
                    <a:pt x="3000236" y="2333764"/>
                    <a:pt x="3006071" y="2363944"/>
                  </a:cubicBezTo>
                  <a:cubicBezTo>
                    <a:pt x="3040341" y="2540963"/>
                    <a:pt x="3086848" y="2721175"/>
                    <a:pt x="3099171" y="2901821"/>
                  </a:cubicBezTo>
                  <a:cubicBezTo>
                    <a:pt x="3099911" y="2914154"/>
                    <a:pt x="3100695" y="2926633"/>
                    <a:pt x="3101174" y="2938966"/>
                  </a:cubicBezTo>
                  <a:cubicBezTo>
                    <a:pt x="3112234" y="3470023"/>
                    <a:pt x="2782160" y="3950006"/>
                    <a:pt x="2283435" y="4124703"/>
                  </a:cubicBezTo>
                  <a:cubicBezTo>
                    <a:pt x="2207231" y="4007755"/>
                    <a:pt x="2176749" y="3881955"/>
                    <a:pt x="2171654" y="3748320"/>
                  </a:cubicBezTo>
                  <a:cubicBezTo>
                    <a:pt x="2171654" y="3709289"/>
                    <a:pt x="2172917" y="3670693"/>
                    <a:pt x="2176096" y="3632532"/>
                  </a:cubicBezTo>
                  <a:cubicBezTo>
                    <a:pt x="2179797" y="3630356"/>
                    <a:pt x="2183455" y="3628034"/>
                    <a:pt x="2187026" y="3625568"/>
                  </a:cubicBezTo>
                  <a:cubicBezTo>
                    <a:pt x="2189551" y="3623826"/>
                    <a:pt x="2192121" y="3621940"/>
                    <a:pt x="2194646" y="3620199"/>
                  </a:cubicBezTo>
                  <a:cubicBezTo>
                    <a:pt x="2206447" y="3612073"/>
                    <a:pt x="2218030" y="3603803"/>
                    <a:pt x="2229178" y="3595097"/>
                  </a:cubicBezTo>
                  <a:cubicBezTo>
                    <a:pt x="2231616" y="3593211"/>
                    <a:pt x="2234011" y="3591179"/>
                    <a:pt x="2236406" y="3589293"/>
                  </a:cubicBezTo>
                  <a:cubicBezTo>
                    <a:pt x="2247467" y="3580442"/>
                    <a:pt x="2258397" y="3571591"/>
                    <a:pt x="2268935" y="3562305"/>
                  </a:cubicBezTo>
                  <a:cubicBezTo>
                    <a:pt x="2271591" y="3560129"/>
                    <a:pt x="2274160" y="3557662"/>
                    <a:pt x="2276816" y="3555195"/>
                  </a:cubicBezTo>
                  <a:cubicBezTo>
                    <a:pt x="2286571" y="3546489"/>
                    <a:pt x="2296238" y="3537638"/>
                    <a:pt x="2305513" y="3528352"/>
                  </a:cubicBezTo>
                  <a:cubicBezTo>
                    <a:pt x="2309083" y="3524725"/>
                    <a:pt x="2312480" y="3521097"/>
                    <a:pt x="2316051" y="3517470"/>
                  </a:cubicBezTo>
                  <a:cubicBezTo>
                    <a:pt x="2323541" y="3509780"/>
                    <a:pt x="2330900" y="3501944"/>
                    <a:pt x="2338172" y="3493964"/>
                  </a:cubicBezTo>
                  <a:cubicBezTo>
                    <a:pt x="2343354" y="3488015"/>
                    <a:pt x="2348579" y="3482066"/>
                    <a:pt x="2353630" y="3476117"/>
                  </a:cubicBezTo>
                  <a:cubicBezTo>
                    <a:pt x="2358072" y="3470748"/>
                    <a:pt x="2362427" y="3465525"/>
                    <a:pt x="2366738" y="3460301"/>
                  </a:cubicBezTo>
                  <a:cubicBezTo>
                    <a:pt x="2374358" y="3450870"/>
                    <a:pt x="2381717" y="3441294"/>
                    <a:pt x="2388815" y="3431572"/>
                  </a:cubicBezTo>
                  <a:cubicBezTo>
                    <a:pt x="2389338" y="3430702"/>
                    <a:pt x="2389991" y="3429831"/>
                    <a:pt x="2390600" y="3428960"/>
                  </a:cubicBezTo>
                  <a:cubicBezTo>
                    <a:pt x="2472640" y="3316655"/>
                    <a:pt x="2525112" y="3184036"/>
                    <a:pt x="2539308" y="3042856"/>
                  </a:cubicBezTo>
                  <a:cubicBezTo>
                    <a:pt x="2539569" y="3039954"/>
                    <a:pt x="2540092" y="3037197"/>
                    <a:pt x="2540484" y="3034440"/>
                  </a:cubicBezTo>
                  <a:cubicBezTo>
                    <a:pt x="2540614" y="3032844"/>
                    <a:pt x="2540353" y="3031683"/>
                    <a:pt x="2540484" y="3030232"/>
                  </a:cubicBezTo>
                  <a:cubicBezTo>
                    <a:pt x="2541093" y="3022397"/>
                    <a:pt x="2541877" y="3014417"/>
                    <a:pt x="2542225" y="3006436"/>
                  </a:cubicBezTo>
                  <a:cubicBezTo>
                    <a:pt x="2543009" y="2997440"/>
                    <a:pt x="2543532" y="2987429"/>
                    <a:pt x="2543662" y="2976111"/>
                  </a:cubicBezTo>
                  <a:cubicBezTo>
                    <a:pt x="2543750" y="2971758"/>
                    <a:pt x="2543532" y="2967550"/>
                    <a:pt x="2543532" y="2963342"/>
                  </a:cubicBezTo>
                  <a:cubicBezTo>
                    <a:pt x="2543532" y="2962762"/>
                    <a:pt x="2543532" y="2962037"/>
                    <a:pt x="2543532" y="2961311"/>
                  </a:cubicBezTo>
                  <a:cubicBezTo>
                    <a:pt x="2543532" y="2959280"/>
                    <a:pt x="2543401" y="2957248"/>
                    <a:pt x="2543401" y="2955072"/>
                  </a:cubicBezTo>
                  <a:cubicBezTo>
                    <a:pt x="2543401" y="2950719"/>
                    <a:pt x="2543271" y="2946511"/>
                    <a:pt x="2543140" y="2942303"/>
                  </a:cubicBezTo>
                  <a:cubicBezTo>
                    <a:pt x="2538698" y="2777472"/>
                    <a:pt x="2489013" y="2607418"/>
                    <a:pt x="2457922" y="2447085"/>
                  </a:cubicBezTo>
                  <a:cubicBezTo>
                    <a:pt x="2457791" y="2446215"/>
                    <a:pt x="2457530" y="2445344"/>
                    <a:pt x="2457399" y="2444474"/>
                  </a:cubicBezTo>
                  <a:cubicBezTo>
                    <a:pt x="2448908" y="2400654"/>
                    <a:pt x="2440503" y="2356835"/>
                    <a:pt x="2432012" y="2313015"/>
                  </a:cubicBezTo>
                  <a:cubicBezTo>
                    <a:pt x="2368262" y="1983934"/>
                    <a:pt x="2304642" y="1654853"/>
                    <a:pt x="2240848" y="1325771"/>
                  </a:cubicBezTo>
                  <a:cubicBezTo>
                    <a:pt x="2284045" y="1305313"/>
                    <a:pt x="2325979" y="1282387"/>
                    <a:pt x="2367086" y="1257866"/>
                  </a:cubicBezTo>
                  <a:cubicBezTo>
                    <a:pt x="2376753" y="1252062"/>
                    <a:pt x="2386289" y="1245968"/>
                    <a:pt x="2395957" y="1240019"/>
                  </a:cubicBezTo>
                  <a:cubicBezTo>
                    <a:pt x="2400877" y="1236827"/>
                    <a:pt x="2405841" y="1233780"/>
                    <a:pt x="2410805" y="1230587"/>
                  </a:cubicBezTo>
                  <a:cubicBezTo>
                    <a:pt x="2418818" y="1225364"/>
                    <a:pt x="2426917" y="1220431"/>
                    <a:pt x="2434799" y="1215062"/>
                  </a:cubicBezTo>
                  <a:cubicBezTo>
                    <a:pt x="2540484" y="1145851"/>
                    <a:pt x="2641073" y="1067063"/>
                    <a:pt x="2741402" y="990596"/>
                  </a:cubicBezTo>
                  <a:close/>
                  <a:moveTo>
                    <a:pt x="1531414" y="136"/>
                  </a:moveTo>
                  <a:cubicBezTo>
                    <a:pt x="1795477" y="-3807"/>
                    <a:pt x="2052657" y="78395"/>
                    <a:pt x="2267052" y="234250"/>
                  </a:cubicBezTo>
                  <a:cubicBezTo>
                    <a:pt x="2275238" y="240201"/>
                    <a:pt x="2283205" y="246151"/>
                    <a:pt x="2291173" y="252300"/>
                  </a:cubicBezTo>
                  <a:cubicBezTo>
                    <a:pt x="2295648" y="255672"/>
                    <a:pt x="2300122" y="259044"/>
                    <a:pt x="2304488" y="262416"/>
                  </a:cubicBezTo>
                  <a:cubicBezTo>
                    <a:pt x="2313874" y="269953"/>
                    <a:pt x="2323042" y="277491"/>
                    <a:pt x="2332210" y="285028"/>
                  </a:cubicBezTo>
                  <a:cubicBezTo>
                    <a:pt x="2264105" y="335608"/>
                    <a:pt x="2196110" y="385989"/>
                    <a:pt x="2128005" y="436569"/>
                  </a:cubicBezTo>
                  <a:cubicBezTo>
                    <a:pt x="2072125" y="478025"/>
                    <a:pt x="2017008" y="522059"/>
                    <a:pt x="1956980" y="557167"/>
                  </a:cubicBezTo>
                  <a:cubicBezTo>
                    <a:pt x="1923801" y="575217"/>
                    <a:pt x="1889967" y="591085"/>
                    <a:pt x="1855587" y="604375"/>
                  </a:cubicBezTo>
                  <a:cubicBezTo>
                    <a:pt x="1734658" y="528009"/>
                    <a:pt x="1597357" y="483380"/>
                    <a:pt x="1453617" y="479017"/>
                  </a:cubicBezTo>
                  <a:cubicBezTo>
                    <a:pt x="1416290" y="477826"/>
                    <a:pt x="1378745" y="481793"/>
                    <a:pt x="1341419" y="487744"/>
                  </a:cubicBezTo>
                  <a:cubicBezTo>
                    <a:pt x="1259671" y="494290"/>
                    <a:pt x="1178797" y="511348"/>
                    <a:pt x="1101852" y="538721"/>
                  </a:cubicBezTo>
                  <a:cubicBezTo>
                    <a:pt x="1097159" y="540307"/>
                    <a:pt x="1092466" y="542092"/>
                    <a:pt x="1087773" y="543878"/>
                  </a:cubicBezTo>
                  <a:cubicBezTo>
                    <a:pt x="1058304" y="554787"/>
                    <a:pt x="1029491" y="567283"/>
                    <a:pt x="1001441" y="581168"/>
                  </a:cubicBezTo>
                  <a:cubicBezTo>
                    <a:pt x="1001441" y="581168"/>
                    <a:pt x="1001223" y="581168"/>
                    <a:pt x="1001223" y="581168"/>
                  </a:cubicBezTo>
                  <a:cubicBezTo>
                    <a:pt x="951782" y="604970"/>
                    <a:pt x="905396" y="634326"/>
                    <a:pt x="862722" y="668046"/>
                  </a:cubicBezTo>
                  <a:cubicBezTo>
                    <a:pt x="858902" y="671021"/>
                    <a:pt x="854973" y="674195"/>
                    <a:pt x="851153" y="677170"/>
                  </a:cubicBezTo>
                  <a:cubicBezTo>
                    <a:pt x="849843" y="678360"/>
                    <a:pt x="848643" y="679352"/>
                    <a:pt x="847333" y="680344"/>
                  </a:cubicBezTo>
                  <a:cubicBezTo>
                    <a:pt x="832162" y="692840"/>
                    <a:pt x="817101" y="705535"/>
                    <a:pt x="802912" y="719221"/>
                  </a:cubicBezTo>
                  <a:cubicBezTo>
                    <a:pt x="754671" y="765239"/>
                    <a:pt x="712979" y="817405"/>
                    <a:pt x="678054" y="873936"/>
                  </a:cubicBezTo>
                  <a:cubicBezTo>
                    <a:pt x="670850" y="885242"/>
                    <a:pt x="663865" y="896548"/>
                    <a:pt x="657098" y="908251"/>
                  </a:cubicBezTo>
                  <a:cubicBezTo>
                    <a:pt x="654042" y="914003"/>
                    <a:pt x="651423" y="919755"/>
                    <a:pt x="648585" y="925507"/>
                  </a:cubicBezTo>
                  <a:cubicBezTo>
                    <a:pt x="578189" y="1060585"/>
                    <a:pt x="546101" y="1215696"/>
                    <a:pt x="562036" y="1368229"/>
                  </a:cubicBezTo>
                  <a:cubicBezTo>
                    <a:pt x="568584" y="1431900"/>
                    <a:pt x="582773" y="1494778"/>
                    <a:pt x="594996" y="1557457"/>
                  </a:cubicBezTo>
                  <a:cubicBezTo>
                    <a:pt x="628285" y="1729032"/>
                    <a:pt x="661464" y="1900805"/>
                    <a:pt x="694643" y="2072379"/>
                  </a:cubicBezTo>
                  <a:cubicBezTo>
                    <a:pt x="763403" y="2427231"/>
                    <a:pt x="829979" y="2782678"/>
                    <a:pt x="900812" y="3137133"/>
                  </a:cubicBezTo>
                  <a:cubicBezTo>
                    <a:pt x="908889" y="3178192"/>
                    <a:pt x="920240" y="3217863"/>
                    <a:pt x="934210" y="3256343"/>
                  </a:cubicBezTo>
                  <a:cubicBezTo>
                    <a:pt x="943705" y="3284509"/>
                    <a:pt x="954510" y="3312278"/>
                    <a:pt x="967717" y="3339651"/>
                  </a:cubicBezTo>
                  <a:cubicBezTo>
                    <a:pt x="1047499" y="3505870"/>
                    <a:pt x="1186437" y="3634600"/>
                    <a:pt x="1351787" y="3709776"/>
                  </a:cubicBezTo>
                  <a:cubicBezTo>
                    <a:pt x="1357026" y="3712156"/>
                    <a:pt x="1362156" y="3714536"/>
                    <a:pt x="1367504" y="3716916"/>
                  </a:cubicBezTo>
                  <a:cubicBezTo>
                    <a:pt x="1372633" y="3719098"/>
                    <a:pt x="1377654" y="3721082"/>
                    <a:pt x="1382784" y="3723264"/>
                  </a:cubicBezTo>
                  <a:cubicBezTo>
                    <a:pt x="1392716" y="3727231"/>
                    <a:pt x="1402757" y="3730999"/>
                    <a:pt x="1412907" y="3734768"/>
                  </a:cubicBezTo>
                  <a:cubicBezTo>
                    <a:pt x="1414762" y="3735562"/>
                    <a:pt x="1416509" y="3736157"/>
                    <a:pt x="1418364" y="3736752"/>
                  </a:cubicBezTo>
                  <a:cubicBezTo>
                    <a:pt x="1430042" y="3740917"/>
                    <a:pt x="1441830" y="3744686"/>
                    <a:pt x="1453617" y="3748256"/>
                  </a:cubicBezTo>
                  <a:cubicBezTo>
                    <a:pt x="1454927" y="3922013"/>
                    <a:pt x="1462021" y="4090612"/>
                    <a:pt x="1506987" y="4258616"/>
                  </a:cubicBezTo>
                  <a:cubicBezTo>
                    <a:pt x="1022724" y="4237194"/>
                    <a:pt x="579607" y="3927963"/>
                    <a:pt x="414257" y="3463621"/>
                  </a:cubicBezTo>
                  <a:cubicBezTo>
                    <a:pt x="337312" y="3247417"/>
                    <a:pt x="310681" y="3005824"/>
                    <a:pt x="267243" y="2781686"/>
                  </a:cubicBezTo>
                  <a:cubicBezTo>
                    <a:pt x="201976" y="2444289"/>
                    <a:pt x="136709" y="2106892"/>
                    <a:pt x="71442" y="1769495"/>
                  </a:cubicBezTo>
                  <a:cubicBezTo>
                    <a:pt x="54853" y="1684402"/>
                    <a:pt x="38154" y="1599508"/>
                    <a:pt x="22001" y="1514415"/>
                  </a:cubicBezTo>
                  <a:cubicBezTo>
                    <a:pt x="-25258" y="1264293"/>
                    <a:pt x="3338" y="1003658"/>
                    <a:pt x="110515" y="772181"/>
                  </a:cubicBezTo>
                  <a:cubicBezTo>
                    <a:pt x="190407" y="599218"/>
                    <a:pt x="310354" y="448074"/>
                    <a:pt x="457478" y="330649"/>
                  </a:cubicBezTo>
                  <a:cubicBezTo>
                    <a:pt x="464463" y="325294"/>
                    <a:pt x="471339" y="319938"/>
                    <a:pt x="478324" y="314583"/>
                  </a:cubicBezTo>
                  <a:cubicBezTo>
                    <a:pt x="480834" y="312599"/>
                    <a:pt x="483453" y="310814"/>
                    <a:pt x="486182" y="308632"/>
                  </a:cubicBezTo>
                  <a:cubicBezTo>
                    <a:pt x="604928" y="220365"/>
                    <a:pt x="737645" y="154711"/>
                    <a:pt x="882040" y="112462"/>
                  </a:cubicBezTo>
                  <a:cubicBezTo>
                    <a:pt x="886951" y="111073"/>
                    <a:pt x="891972" y="109685"/>
                    <a:pt x="896883" y="108098"/>
                  </a:cubicBezTo>
                  <a:cubicBezTo>
                    <a:pt x="948835" y="94808"/>
                    <a:pt x="1001114" y="84097"/>
                    <a:pt x="1053720" y="73981"/>
                  </a:cubicBezTo>
                  <a:cubicBezTo>
                    <a:pt x="1103489" y="64262"/>
                    <a:pt x="1153367" y="53551"/>
                    <a:pt x="1203572" y="43237"/>
                  </a:cubicBezTo>
                  <a:cubicBezTo>
                    <a:pt x="1245374" y="35898"/>
                    <a:pt x="1287066" y="28360"/>
                    <a:pt x="1328322" y="20228"/>
                  </a:cubicBezTo>
                  <a:cubicBezTo>
                    <a:pt x="1337271" y="18443"/>
                    <a:pt x="1346439" y="17054"/>
                    <a:pt x="1355498" y="15666"/>
                  </a:cubicBezTo>
                  <a:cubicBezTo>
                    <a:pt x="1376344" y="12492"/>
                    <a:pt x="1397081" y="9715"/>
                    <a:pt x="1417927" y="7137"/>
                  </a:cubicBezTo>
                  <a:cubicBezTo>
                    <a:pt x="1455827" y="3021"/>
                    <a:pt x="1493691" y="700"/>
                    <a:pt x="1531414" y="136"/>
                  </a:cubicBezTo>
                  <a:close/>
                </a:path>
              </a:pathLst>
            </a:custGeom>
            <a:solidFill>
              <a:schemeClr val="accent1"/>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1" name="Freeform: Shape 80">
              <a:extLst>
                <a:ext uri="{FF2B5EF4-FFF2-40B4-BE49-F238E27FC236}">
                  <a16:creationId xmlns:a16="http://schemas.microsoft.com/office/drawing/2014/main" id="{C334A6F7-0B2F-4732-A242-B444C8618E19}"/>
                </a:ext>
              </a:extLst>
            </p:cNvPr>
            <p:cNvSpPr/>
            <p:nvPr/>
          </p:nvSpPr>
          <p:spPr>
            <a:xfrm>
              <a:off x="6703197" y="1765300"/>
              <a:ext cx="3103564" cy="4253243"/>
            </a:xfrm>
            <a:custGeom>
              <a:avLst/>
              <a:gdLst>
                <a:gd name="connsiteX0" fmla="*/ 2746620 w 3103564"/>
                <a:gd name="connsiteY0" fmla="*/ 419100 h 4253243"/>
                <a:gd name="connsiteX1" fmla="*/ 3103462 w 3103564"/>
                <a:gd name="connsiteY1" fmla="*/ 1257648 h 4253243"/>
                <a:gd name="connsiteX2" fmla="*/ 3051417 w 3103564"/>
                <a:gd name="connsiteY2" fmla="*/ 1664217 h 4253243"/>
                <a:gd name="connsiteX3" fmla="*/ 2832739 w 3103564"/>
                <a:gd name="connsiteY3" fmla="*/ 2794270 h 4253243"/>
                <a:gd name="connsiteX4" fmla="*/ 2555691 w 3103564"/>
                <a:gd name="connsiteY4" fmla="*/ 3723186 h 4253243"/>
                <a:gd name="connsiteX5" fmla="*/ 1853221 w 3103564"/>
                <a:gd name="connsiteY5" fmla="*/ 4219765 h 4253243"/>
                <a:gd name="connsiteX6" fmla="*/ 1119553 w 3103564"/>
                <a:gd name="connsiteY6" fmla="*/ 4195428 h 4253243"/>
                <a:gd name="connsiteX7" fmla="*/ 543890 w 3103564"/>
                <a:gd name="connsiteY7" fmla="*/ 3987849 h 4253243"/>
                <a:gd name="connsiteX8" fmla="*/ 6326 w 3103564"/>
                <a:gd name="connsiteY8" fmla="*/ 3093828 h 4253243"/>
                <a:gd name="connsiteX9" fmla="*/ 4600 w 3103564"/>
                <a:gd name="connsiteY9" fmla="*/ 3076470 h 4253243"/>
                <a:gd name="connsiteX10" fmla="*/ 2300 w 3103564"/>
                <a:gd name="connsiteY10" fmla="*/ 3046407 h 4253243"/>
                <a:gd name="connsiteX11" fmla="*/ 575 w 3103564"/>
                <a:gd name="connsiteY11" fmla="*/ 3013301 h 4253243"/>
                <a:gd name="connsiteX12" fmla="*/ 0 w 3103564"/>
                <a:gd name="connsiteY12" fmla="*/ 2997912 h 4253243"/>
                <a:gd name="connsiteX13" fmla="*/ 145929 w 3103564"/>
                <a:gd name="connsiteY13" fmla="*/ 2997196 h 4253243"/>
                <a:gd name="connsiteX14" fmla="*/ 209188 w 3103564"/>
                <a:gd name="connsiteY14" fmla="*/ 2997554 h 4253243"/>
                <a:gd name="connsiteX15" fmla="*/ 567181 w 3103564"/>
                <a:gd name="connsiteY15" fmla="*/ 3082554 h 4253243"/>
                <a:gd name="connsiteX16" fmla="*/ 567612 w 3103564"/>
                <a:gd name="connsiteY16" fmla="*/ 3084522 h 4253243"/>
                <a:gd name="connsiteX17" fmla="*/ 569625 w 3103564"/>
                <a:gd name="connsiteY17" fmla="*/ 3095259 h 4253243"/>
                <a:gd name="connsiteX18" fmla="*/ 576382 w 3103564"/>
                <a:gd name="connsiteY18" fmla="*/ 3128364 h 4253243"/>
                <a:gd name="connsiteX19" fmla="*/ 578539 w 3103564"/>
                <a:gd name="connsiteY19" fmla="*/ 3137491 h 4253243"/>
                <a:gd name="connsiteX20" fmla="*/ 587740 w 3103564"/>
                <a:gd name="connsiteY20" fmla="*/ 3173638 h 4253243"/>
                <a:gd name="connsiteX21" fmla="*/ 588747 w 3103564"/>
                <a:gd name="connsiteY21" fmla="*/ 3177217 h 4253243"/>
                <a:gd name="connsiteX22" fmla="*/ 864214 w 3103564"/>
                <a:gd name="connsiteY22" fmla="*/ 3589870 h 4253243"/>
                <a:gd name="connsiteX23" fmla="*/ 897425 w 3103564"/>
                <a:gd name="connsiteY23" fmla="*/ 3613849 h 4253243"/>
                <a:gd name="connsiteX24" fmla="*/ 926036 w 3103564"/>
                <a:gd name="connsiteY24" fmla="*/ 3633891 h 4253243"/>
                <a:gd name="connsiteX25" fmla="*/ 1189713 w 3103564"/>
                <a:gd name="connsiteY25" fmla="*/ 3739112 h 4253243"/>
                <a:gd name="connsiteX26" fmla="*/ 1208835 w 3103564"/>
                <a:gd name="connsiteY26" fmla="*/ 3743049 h 4253243"/>
                <a:gd name="connsiteX27" fmla="*/ 1359508 w 3103564"/>
                <a:gd name="connsiteY27" fmla="*/ 3771502 h 4253243"/>
                <a:gd name="connsiteX28" fmla="*/ 1919356 w 3103564"/>
                <a:gd name="connsiteY28" fmla="*/ 3603828 h 4253243"/>
                <a:gd name="connsiteX29" fmla="*/ 2200143 w 3103564"/>
                <a:gd name="connsiteY29" fmla="*/ 3145364 h 4253243"/>
                <a:gd name="connsiteX30" fmla="*/ 2217108 w 3103564"/>
                <a:gd name="connsiteY30" fmla="*/ 3061259 h 4253243"/>
                <a:gd name="connsiteX31" fmla="*/ 2477335 w 3103564"/>
                <a:gd name="connsiteY31" fmla="*/ 1713427 h 4253243"/>
                <a:gd name="connsiteX32" fmla="*/ 2512847 w 3103564"/>
                <a:gd name="connsiteY32" fmla="*/ 1530006 h 4253243"/>
                <a:gd name="connsiteX33" fmla="*/ 2529237 w 3103564"/>
                <a:gd name="connsiteY33" fmla="*/ 1444648 h 4253243"/>
                <a:gd name="connsiteX34" fmla="*/ 2469571 w 3103564"/>
                <a:gd name="connsiteY34" fmla="*/ 955585 h 4253243"/>
                <a:gd name="connsiteX35" fmla="*/ 2468134 w 3103564"/>
                <a:gd name="connsiteY35" fmla="*/ 952185 h 4253243"/>
                <a:gd name="connsiteX36" fmla="*/ 2453613 w 3103564"/>
                <a:gd name="connsiteY36" fmla="*/ 922837 h 4253243"/>
                <a:gd name="connsiteX37" fmla="*/ 2450306 w 3103564"/>
                <a:gd name="connsiteY37" fmla="*/ 916037 h 4253243"/>
                <a:gd name="connsiteX38" fmla="*/ 2435210 w 3103564"/>
                <a:gd name="connsiteY38" fmla="*/ 889016 h 4253243"/>
                <a:gd name="connsiteX39" fmla="*/ 2431616 w 3103564"/>
                <a:gd name="connsiteY39" fmla="*/ 882753 h 4253243"/>
                <a:gd name="connsiteX40" fmla="*/ 2574669 w 3103564"/>
                <a:gd name="connsiteY40" fmla="*/ 692711 h 4253243"/>
                <a:gd name="connsiteX41" fmla="*/ 2746333 w 3103564"/>
                <a:gd name="connsiteY41" fmla="*/ 419816 h 4253243"/>
                <a:gd name="connsiteX42" fmla="*/ 2746620 w 3103564"/>
                <a:gd name="connsiteY42" fmla="*/ 419100 h 4253243"/>
                <a:gd name="connsiteX43" fmla="*/ 1516747 w 3103564"/>
                <a:gd name="connsiteY43" fmla="*/ 104 h 4253243"/>
                <a:gd name="connsiteX44" fmla="*/ 2067560 w 3103564"/>
                <a:gd name="connsiteY44" fmla="*/ 77120 h 4253243"/>
                <a:gd name="connsiteX45" fmla="*/ 2066931 w 3103564"/>
                <a:gd name="connsiteY45" fmla="*/ 79413 h 4253243"/>
                <a:gd name="connsiteX46" fmla="*/ 2064865 w 3103564"/>
                <a:gd name="connsiteY46" fmla="*/ 86187 h 4253243"/>
                <a:gd name="connsiteX47" fmla="*/ 1802171 w 3103564"/>
                <a:gd name="connsiteY47" fmla="*/ 496902 h 4253243"/>
                <a:gd name="connsiteX48" fmla="*/ 1708017 w 3103564"/>
                <a:gd name="connsiteY48" fmla="*/ 481478 h 4253243"/>
                <a:gd name="connsiteX49" fmla="*/ 1691217 w 3103564"/>
                <a:gd name="connsiteY49" fmla="*/ 479185 h 4253243"/>
                <a:gd name="connsiteX50" fmla="*/ 1674327 w 3103564"/>
                <a:gd name="connsiteY50" fmla="*/ 479289 h 4253243"/>
                <a:gd name="connsiteX51" fmla="*/ 1361412 w 3103564"/>
                <a:gd name="connsiteY51" fmla="*/ 543590 h 4253243"/>
                <a:gd name="connsiteX52" fmla="*/ 1348475 w 3103564"/>
                <a:gd name="connsiteY52" fmla="*/ 549114 h 4253243"/>
                <a:gd name="connsiteX53" fmla="*/ 1333022 w 3103564"/>
                <a:gd name="connsiteY53" fmla="*/ 556200 h 4253243"/>
                <a:gd name="connsiteX54" fmla="*/ 1227100 w 3103564"/>
                <a:gd name="connsiteY54" fmla="*/ 616542 h 4253243"/>
                <a:gd name="connsiteX55" fmla="*/ 1216768 w 3103564"/>
                <a:gd name="connsiteY55" fmla="*/ 623732 h 4253243"/>
                <a:gd name="connsiteX56" fmla="*/ 1198531 w 3103564"/>
                <a:gd name="connsiteY56" fmla="*/ 636759 h 4253243"/>
                <a:gd name="connsiteX57" fmla="*/ 1197453 w 3103564"/>
                <a:gd name="connsiteY57" fmla="*/ 637489 h 4253243"/>
                <a:gd name="connsiteX58" fmla="*/ 1057391 w 3103564"/>
                <a:gd name="connsiteY58" fmla="*/ 773178 h 4253243"/>
                <a:gd name="connsiteX59" fmla="*/ 887502 w 3103564"/>
                <a:gd name="connsiteY59" fmla="*/ 1177119 h 4253243"/>
                <a:gd name="connsiteX60" fmla="*/ 876002 w 3103564"/>
                <a:gd name="connsiteY60" fmla="*/ 1232353 h 4253243"/>
                <a:gd name="connsiteX61" fmla="*/ 870073 w 3103564"/>
                <a:gd name="connsiteY61" fmla="*/ 1263514 h 4253243"/>
                <a:gd name="connsiteX62" fmla="*/ 862437 w 3103564"/>
                <a:gd name="connsiteY62" fmla="*/ 1303116 h 4253243"/>
                <a:gd name="connsiteX63" fmla="*/ 771248 w 3103564"/>
                <a:gd name="connsiteY63" fmla="*/ 1773963 h 4253243"/>
                <a:gd name="connsiteX64" fmla="*/ 731988 w 3103564"/>
                <a:gd name="connsiteY64" fmla="*/ 1976559 h 4253243"/>
                <a:gd name="connsiteX65" fmla="*/ 679341 w 3103564"/>
                <a:gd name="connsiteY65" fmla="*/ 2248771 h 4253243"/>
                <a:gd name="connsiteX66" fmla="*/ 507027 w 3103564"/>
                <a:gd name="connsiteY66" fmla="*/ 2206876 h 4253243"/>
                <a:gd name="connsiteX67" fmla="*/ 468485 w 3103564"/>
                <a:gd name="connsiteY67" fmla="*/ 2201353 h 4253243"/>
                <a:gd name="connsiteX68" fmla="*/ 265714 w 3103564"/>
                <a:gd name="connsiteY68" fmla="*/ 2186242 h 4253243"/>
                <a:gd name="connsiteX69" fmla="*/ 127000 w 3103564"/>
                <a:gd name="connsiteY69" fmla="*/ 2185825 h 4253243"/>
                <a:gd name="connsiteX70" fmla="*/ 317732 w 3103564"/>
                <a:gd name="connsiteY70" fmla="*/ 1200046 h 4253243"/>
                <a:gd name="connsiteX71" fmla="*/ 399577 w 3103564"/>
                <a:gd name="connsiteY71" fmla="*/ 834770 h 4253243"/>
                <a:gd name="connsiteX72" fmla="*/ 590668 w 3103564"/>
                <a:gd name="connsiteY72" fmla="*/ 471056 h 4253243"/>
                <a:gd name="connsiteX73" fmla="*/ 597766 w 3103564"/>
                <a:gd name="connsiteY73" fmla="*/ 461781 h 4253243"/>
                <a:gd name="connsiteX74" fmla="*/ 603336 w 3103564"/>
                <a:gd name="connsiteY74" fmla="*/ 454798 h 4253243"/>
                <a:gd name="connsiteX75" fmla="*/ 746362 w 3103564"/>
                <a:gd name="connsiteY75" fmla="*/ 304623 h 4253243"/>
                <a:gd name="connsiteX76" fmla="*/ 757682 w 3103564"/>
                <a:gd name="connsiteY76" fmla="*/ 294931 h 4253243"/>
                <a:gd name="connsiteX77" fmla="*/ 776459 w 3103564"/>
                <a:gd name="connsiteY77" fmla="*/ 278882 h 4253243"/>
                <a:gd name="connsiteX78" fmla="*/ 1484673 w 3103564"/>
                <a:gd name="connsiteY78" fmla="*/ 1042 h 4253243"/>
                <a:gd name="connsiteX79" fmla="*/ 1498509 w 3103564"/>
                <a:gd name="connsiteY79" fmla="*/ 521 h 4253243"/>
                <a:gd name="connsiteX80" fmla="*/ 1516747 w 3103564"/>
                <a:gd name="connsiteY80" fmla="*/ 104 h 425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03564" h="4253243">
                  <a:moveTo>
                    <a:pt x="2746620" y="419100"/>
                  </a:moveTo>
                  <a:cubicBezTo>
                    <a:pt x="2966160" y="643142"/>
                    <a:pt x="3098718" y="940374"/>
                    <a:pt x="3103462" y="1257648"/>
                  </a:cubicBezTo>
                  <a:cubicBezTo>
                    <a:pt x="3105475" y="1396690"/>
                    <a:pt x="3077583" y="1529111"/>
                    <a:pt x="3051417" y="1664217"/>
                  </a:cubicBezTo>
                  <a:cubicBezTo>
                    <a:pt x="2978524" y="2040901"/>
                    <a:pt x="2905632" y="2417585"/>
                    <a:pt x="2832739" y="2794270"/>
                  </a:cubicBezTo>
                  <a:cubicBezTo>
                    <a:pt x="2771637" y="3109933"/>
                    <a:pt x="2738137" y="3449754"/>
                    <a:pt x="2555691" y="3723186"/>
                  </a:cubicBezTo>
                  <a:cubicBezTo>
                    <a:pt x="2392222" y="3968165"/>
                    <a:pt x="2137889" y="4146218"/>
                    <a:pt x="1853221" y="4219765"/>
                  </a:cubicBezTo>
                  <a:cubicBezTo>
                    <a:pt x="1603921" y="4284365"/>
                    <a:pt x="1366265" y="4243923"/>
                    <a:pt x="1119553" y="4195428"/>
                  </a:cubicBezTo>
                  <a:cubicBezTo>
                    <a:pt x="911658" y="4154628"/>
                    <a:pt x="716847" y="4097723"/>
                    <a:pt x="543890" y="3987849"/>
                  </a:cubicBezTo>
                  <a:cubicBezTo>
                    <a:pt x="243119" y="3786712"/>
                    <a:pt x="44713" y="3458344"/>
                    <a:pt x="6326" y="3093828"/>
                  </a:cubicBezTo>
                  <a:cubicBezTo>
                    <a:pt x="5751" y="3088101"/>
                    <a:pt x="5032" y="3082375"/>
                    <a:pt x="4600" y="3076470"/>
                  </a:cubicBezTo>
                  <a:cubicBezTo>
                    <a:pt x="3738" y="3066628"/>
                    <a:pt x="2875" y="3056607"/>
                    <a:pt x="2300" y="3046407"/>
                  </a:cubicBezTo>
                  <a:cubicBezTo>
                    <a:pt x="1581" y="3035491"/>
                    <a:pt x="862" y="3024217"/>
                    <a:pt x="575" y="3013301"/>
                  </a:cubicBezTo>
                  <a:cubicBezTo>
                    <a:pt x="431" y="3008112"/>
                    <a:pt x="144" y="3003101"/>
                    <a:pt x="0" y="2997912"/>
                  </a:cubicBezTo>
                  <a:cubicBezTo>
                    <a:pt x="48595" y="2997733"/>
                    <a:pt x="97333" y="2997554"/>
                    <a:pt x="145929" y="2997196"/>
                  </a:cubicBezTo>
                  <a:cubicBezTo>
                    <a:pt x="167063" y="2997196"/>
                    <a:pt x="188198" y="2997196"/>
                    <a:pt x="209188" y="2997554"/>
                  </a:cubicBezTo>
                  <a:cubicBezTo>
                    <a:pt x="332545" y="3002564"/>
                    <a:pt x="452882" y="3021533"/>
                    <a:pt x="567181" y="3082554"/>
                  </a:cubicBezTo>
                  <a:cubicBezTo>
                    <a:pt x="567325" y="3083270"/>
                    <a:pt x="567468" y="3083807"/>
                    <a:pt x="567612" y="3084522"/>
                  </a:cubicBezTo>
                  <a:cubicBezTo>
                    <a:pt x="568187" y="3088101"/>
                    <a:pt x="568906" y="3091680"/>
                    <a:pt x="569625" y="3095259"/>
                  </a:cubicBezTo>
                  <a:cubicBezTo>
                    <a:pt x="571781" y="3106354"/>
                    <a:pt x="573938" y="3117449"/>
                    <a:pt x="576382" y="3128364"/>
                  </a:cubicBezTo>
                  <a:cubicBezTo>
                    <a:pt x="576957" y="3131407"/>
                    <a:pt x="577676" y="3134449"/>
                    <a:pt x="578539" y="3137491"/>
                  </a:cubicBezTo>
                  <a:cubicBezTo>
                    <a:pt x="581414" y="3149659"/>
                    <a:pt x="584433" y="3161649"/>
                    <a:pt x="587740" y="3173638"/>
                  </a:cubicBezTo>
                  <a:cubicBezTo>
                    <a:pt x="588028" y="3174712"/>
                    <a:pt x="588315" y="3175964"/>
                    <a:pt x="588747" y="3177217"/>
                  </a:cubicBezTo>
                  <a:cubicBezTo>
                    <a:pt x="634897" y="3339522"/>
                    <a:pt x="727055" y="3483933"/>
                    <a:pt x="864214" y="3589870"/>
                  </a:cubicBezTo>
                  <a:cubicBezTo>
                    <a:pt x="875140" y="3598280"/>
                    <a:pt x="886355" y="3606333"/>
                    <a:pt x="897425" y="3613849"/>
                  </a:cubicBezTo>
                  <a:cubicBezTo>
                    <a:pt x="906914" y="3620649"/>
                    <a:pt x="916259" y="3627449"/>
                    <a:pt x="926036" y="3633891"/>
                  </a:cubicBezTo>
                  <a:cubicBezTo>
                    <a:pt x="993608" y="3691333"/>
                    <a:pt x="1105319" y="3721038"/>
                    <a:pt x="1189713" y="3739112"/>
                  </a:cubicBezTo>
                  <a:cubicBezTo>
                    <a:pt x="1196039" y="3740365"/>
                    <a:pt x="1202365" y="3741617"/>
                    <a:pt x="1208835" y="3743049"/>
                  </a:cubicBezTo>
                  <a:cubicBezTo>
                    <a:pt x="1258436" y="3754681"/>
                    <a:pt x="1308757" y="3763807"/>
                    <a:pt x="1359508" y="3771502"/>
                  </a:cubicBezTo>
                  <a:cubicBezTo>
                    <a:pt x="1566540" y="3803354"/>
                    <a:pt x="1765376" y="3732133"/>
                    <a:pt x="1919356" y="3603828"/>
                  </a:cubicBezTo>
                  <a:cubicBezTo>
                    <a:pt x="2060253" y="3490554"/>
                    <a:pt x="2161612" y="3330038"/>
                    <a:pt x="2200143" y="3145364"/>
                  </a:cubicBezTo>
                  <a:cubicBezTo>
                    <a:pt x="2205894" y="3117270"/>
                    <a:pt x="2211645" y="3089354"/>
                    <a:pt x="2217108" y="3061259"/>
                  </a:cubicBezTo>
                  <a:cubicBezTo>
                    <a:pt x="2308115" y="2612996"/>
                    <a:pt x="2390353" y="2162585"/>
                    <a:pt x="2477335" y="1713427"/>
                  </a:cubicBezTo>
                  <a:cubicBezTo>
                    <a:pt x="2489125" y="1652227"/>
                    <a:pt x="2501057" y="1591206"/>
                    <a:pt x="2512847" y="1530006"/>
                  </a:cubicBezTo>
                  <a:cubicBezTo>
                    <a:pt x="2518454" y="1501553"/>
                    <a:pt x="2524205" y="1473101"/>
                    <a:pt x="2529237" y="1444648"/>
                  </a:cubicBezTo>
                  <a:cubicBezTo>
                    <a:pt x="2559573" y="1275364"/>
                    <a:pt x="2539589" y="1107869"/>
                    <a:pt x="2469571" y="955585"/>
                  </a:cubicBezTo>
                  <a:cubicBezTo>
                    <a:pt x="2469284" y="954332"/>
                    <a:pt x="2468709" y="953437"/>
                    <a:pt x="2468134" y="952185"/>
                  </a:cubicBezTo>
                  <a:cubicBezTo>
                    <a:pt x="2463533" y="942342"/>
                    <a:pt x="2458645" y="932500"/>
                    <a:pt x="2453613" y="922837"/>
                  </a:cubicBezTo>
                  <a:cubicBezTo>
                    <a:pt x="2452463" y="920511"/>
                    <a:pt x="2451456" y="918364"/>
                    <a:pt x="2450306" y="916037"/>
                  </a:cubicBezTo>
                  <a:cubicBezTo>
                    <a:pt x="2445418" y="907090"/>
                    <a:pt x="2440386" y="897964"/>
                    <a:pt x="2435210" y="889016"/>
                  </a:cubicBezTo>
                  <a:cubicBezTo>
                    <a:pt x="2433916" y="887048"/>
                    <a:pt x="2432910" y="884900"/>
                    <a:pt x="2431616" y="882753"/>
                  </a:cubicBezTo>
                  <a:cubicBezTo>
                    <a:pt x="2479923" y="820479"/>
                    <a:pt x="2528374" y="757490"/>
                    <a:pt x="2574669" y="692711"/>
                  </a:cubicBezTo>
                  <a:cubicBezTo>
                    <a:pt x="2638791" y="605384"/>
                    <a:pt x="2699319" y="515553"/>
                    <a:pt x="2746333" y="419816"/>
                  </a:cubicBezTo>
                  <a:cubicBezTo>
                    <a:pt x="2746476" y="419458"/>
                    <a:pt x="2746476" y="419279"/>
                    <a:pt x="2746620" y="419100"/>
                  </a:cubicBezTo>
                  <a:close/>
                  <a:moveTo>
                    <a:pt x="1516747" y="104"/>
                  </a:moveTo>
                  <a:cubicBezTo>
                    <a:pt x="1701279" y="-2293"/>
                    <a:pt x="1887519" y="37101"/>
                    <a:pt x="2067560" y="77120"/>
                  </a:cubicBezTo>
                  <a:cubicBezTo>
                    <a:pt x="2067291" y="77849"/>
                    <a:pt x="2067201" y="78579"/>
                    <a:pt x="2066931" y="79413"/>
                  </a:cubicBezTo>
                  <a:cubicBezTo>
                    <a:pt x="2066302" y="81705"/>
                    <a:pt x="2065494" y="83894"/>
                    <a:pt x="2064865" y="86187"/>
                  </a:cubicBezTo>
                  <a:cubicBezTo>
                    <a:pt x="2019765" y="240009"/>
                    <a:pt x="1922287" y="392269"/>
                    <a:pt x="1802171" y="496902"/>
                  </a:cubicBezTo>
                  <a:cubicBezTo>
                    <a:pt x="1770906" y="491066"/>
                    <a:pt x="1739641" y="485751"/>
                    <a:pt x="1708017" y="481478"/>
                  </a:cubicBezTo>
                  <a:cubicBezTo>
                    <a:pt x="1702807" y="480227"/>
                    <a:pt x="1697326" y="479289"/>
                    <a:pt x="1691217" y="479185"/>
                  </a:cubicBezTo>
                  <a:cubicBezTo>
                    <a:pt x="1685198" y="478351"/>
                    <a:pt x="1679538" y="478664"/>
                    <a:pt x="1674327" y="479289"/>
                  </a:cubicBezTo>
                  <a:cubicBezTo>
                    <a:pt x="1565171" y="480227"/>
                    <a:pt x="1459608" y="501800"/>
                    <a:pt x="1361412" y="543590"/>
                  </a:cubicBezTo>
                  <a:cubicBezTo>
                    <a:pt x="1357100" y="545362"/>
                    <a:pt x="1352787" y="547238"/>
                    <a:pt x="1348475" y="549114"/>
                  </a:cubicBezTo>
                  <a:cubicBezTo>
                    <a:pt x="1343264" y="551407"/>
                    <a:pt x="1338053" y="553804"/>
                    <a:pt x="1333022" y="556200"/>
                  </a:cubicBezTo>
                  <a:cubicBezTo>
                    <a:pt x="1296816" y="573188"/>
                    <a:pt x="1261329" y="593197"/>
                    <a:pt x="1227100" y="616542"/>
                  </a:cubicBezTo>
                  <a:cubicBezTo>
                    <a:pt x="1223686" y="618834"/>
                    <a:pt x="1220182" y="621231"/>
                    <a:pt x="1216768" y="623732"/>
                  </a:cubicBezTo>
                  <a:cubicBezTo>
                    <a:pt x="1210659" y="628005"/>
                    <a:pt x="1204640" y="632174"/>
                    <a:pt x="1198531" y="636759"/>
                  </a:cubicBezTo>
                  <a:cubicBezTo>
                    <a:pt x="1198261" y="637072"/>
                    <a:pt x="1197902" y="637280"/>
                    <a:pt x="1197453" y="637489"/>
                  </a:cubicBezTo>
                  <a:cubicBezTo>
                    <a:pt x="1144626" y="661771"/>
                    <a:pt x="1093058" y="728574"/>
                    <a:pt x="1057391" y="773178"/>
                  </a:cubicBezTo>
                  <a:cubicBezTo>
                    <a:pt x="959734" y="895111"/>
                    <a:pt x="918497" y="1032363"/>
                    <a:pt x="887502" y="1177119"/>
                  </a:cubicBezTo>
                  <a:cubicBezTo>
                    <a:pt x="883549" y="1195461"/>
                    <a:pt x="879596" y="1213907"/>
                    <a:pt x="876002" y="1232353"/>
                  </a:cubicBezTo>
                  <a:cubicBezTo>
                    <a:pt x="874116" y="1242775"/>
                    <a:pt x="872139" y="1253092"/>
                    <a:pt x="870073" y="1263514"/>
                  </a:cubicBezTo>
                  <a:cubicBezTo>
                    <a:pt x="867557" y="1276749"/>
                    <a:pt x="865042" y="1289881"/>
                    <a:pt x="862437" y="1303116"/>
                  </a:cubicBezTo>
                  <a:cubicBezTo>
                    <a:pt x="831981" y="1459961"/>
                    <a:pt x="801614" y="1616910"/>
                    <a:pt x="771248" y="1773963"/>
                  </a:cubicBezTo>
                  <a:cubicBezTo>
                    <a:pt x="758221" y="1841495"/>
                    <a:pt x="745105" y="1909027"/>
                    <a:pt x="731988" y="1976559"/>
                  </a:cubicBezTo>
                  <a:cubicBezTo>
                    <a:pt x="714469" y="2067331"/>
                    <a:pt x="696860" y="2158103"/>
                    <a:pt x="679341" y="2248771"/>
                  </a:cubicBezTo>
                  <a:cubicBezTo>
                    <a:pt x="623101" y="2230846"/>
                    <a:pt x="565513" y="2216777"/>
                    <a:pt x="507027" y="2206876"/>
                  </a:cubicBezTo>
                  <a:cubicBezTo>
                    <a:pt x="494179" y="2204688"/>
                    <a:pt x="481332" y="2203229"/>
                    <a:pt x="468485" y="2201353"/>
                  </a:cubicBezTo>
                  <a:cubicBezTo>
                    <a:pt x="401554" y="2191348"/>
                    <a:pt x="333724" y="2186033"/>
                    <a:pt x="265714" y="2186242"/>
                  </a:cubicBezTo>
                  <a:cubicBezTo>
                    <a:pt x="219446" y="2185304"/>
                    <a:pt x="173268" y="2185304"/>
                    <a:pt x="127000" y="2185825"/>
                  </a:cubicBezTo>
                  <a:cubicBezTo>
                    <a:pt x="190518" y="1857232"/>
                    <a:pt x="254125" y="1528535"/>
                    <a:pt x="317732" y="1200046"/>
                  </a:cubicBezTo>
                  <a:cubicBezTo>
                    <a:pt x="341540" y="1077072"/>
                    <a:pt x="362293" y="953680"/>
                    <a:pt x="399577" y="834770"/>
                  </a:cubicBezTo>
                  <a:cubicBezTo>
                    <a:pt x="443060" y="703145"/>
                    <a:pt x="506847" y="581108"/>
                    <a:pt x="590668" y="471056"/>
                  </a:cubicBezTo>
                  <a:cubicBezTo>
                    <a:pt x="593094" y="467825"/>
                    <a:pt x="595340" y="464803"/>
                    <a:pt x="597766" y="461781"/>
                  </a:cubicBezTo>
                  <a:cubicBezTo>
                    <a:pt x="599563" y="459488"/>
                    <a:pt x="601449" y="457091"/>
                    <a:pt x="603336" y="454798"/>
                  </a:cubicBezTo>
                  <a:cubicBezTo>
                    <a:pt x="646819" y="400710"/>
                    <a:pt x="694704" y="350478"/>
                    <a:pt x="746362" y="304623"/>
                  </a:cubicBezTo>
                  <a:cubicBezTo>
                    <a:pt x="750225" y="301393"/>
                    <a:pt x="753909" y="298058"/>
                    <a:pt x="757682" y="294931"/>
                  </a:cubicBezTo>
                  <a:cubicBezTo>
                    <a:pt x="763881" y="289512"/>
                    <a:pt x="770170" y="284093"/>
                    <a:pt x="776459" y="278882"/>
                  </a:cubicBezTo>
                  <a:cubicBezTo>
                    <a:pt x="977612" y="113908"/>
                    <a:pt x="1224674" y="15007"/>
                    <a:pt x="1484673" y="1042"/>
                  </a:cubicBezTo>
                  <a:cubicBezTo>
                    <a:pt x="1489165" y="834"/>
                    <a:pt x="1493747" y="625"/>
                    <a:pt x="1498509" y="521"/>
                  </a:cubicBezTo>
                  <a:cubicBezTo>
                    <a:pt x="1504528" y="209"/>
                    <a:pt x="1510637" y="209"/>
                    <a:pt x="1516747" y="104"/>
                  </a:cubicBezTo>
                  <a:close/>
                </a:path>
              </a:pathLst>
            </a:custGeom>
            <a:solidFill>
              <a:schemeClr val="accent5"/>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2" name="Freeform: Shape 81">
              <a:extLst>
                <a:ext uri="{FF2B5EF4-FFF2-40B4-BE49-F238E27FC236}">
                  <a16:creationId xmlns:a16="http://schemas.microsoft.com/office/drawing/2014/main" id="{2757564D-E1A4-4CE4-BFEC-1F354FD9B7E8}"/>
                </a:ext>
              </a:extLst>
            </p:cNvPr>
            <p:cNvSpPr/>
            <p:nvPr/>
          </p:nvSpPr>
          <p:spPr>
            <a:xfrm>
              <a:off x="2651950" y="-698567"/>
              <a:ext cx="4068677" cy="3773261"/>
            </a:xfrm>
            <a:custGeom>
              <a:avLst/>
              <a:gdLst>
                <a:gd name="connsiteX0" fmla="*/ 2869113 w 4068677"/>
                <a:gd name="connsiteY0" fmla="*/ 2298766 h 3773261"/>
                <a:gd name="connsiteX1" fmla="*/ 3065522 w 4068677"/>
                <a:gd name="connsiteY1" fmla="*/ 2508344 h 3773261"/>
                <a:gd name="connsiteX2" fmla="*/ 3282646 w 4068677"/>
                <a:gd name="connsiteY2" fmla="*/ 2682468 h 3773261"/>
                <a:gd name="connsiteX3" fmla="*/ 2477191 w 4068677"/>
                <a:gd name="connsiteY3" fmla="*/ 3279957 h 3773261"/>
                <a:gd name="connsiteX4" fmla="*/ 2299196 w 4068677"/>
                <a:gd name="connsiteY4" fmla="*/ 3415134 h 3773261"/>
                <a:gd name="connsiteX5" fmla="*/ 1711504 w 4068677"/>
                <a:gd name="connsiteY5" fmla="*/ 3736062 h 3773261"/>
                <a:gd name="connsiteX6" fmla="*/ 554789 w 4068677"/>
                <a:gd name="connsiteY6" fmla="*/ 3422980 h 3773261"/>
                <a:gd name="connsiteX7" fmla="*/ 549290 w 4068677"/>
                <a:gd name="connsiteY7" fmla="*/ 3417559 h 3773261"/>
                <a:gd name="connsiteX8" fmla="*/ 523588 w 4068677"/>
                <a:gd name="connsiteY8" fmla="*/ 3391094 h 3773261"/>
                <a:gd name="connsiteX9" fmla="*/ 520647 w 4068677"/>
                <a:gd name="connsiteY9" fmla="*/ 3387956 h 3773261"/>
                <a:gd name="connsiteX10" fmla="*/ 928170 w 4068677"/>
                <a:gd name="connsiteY10" fmla="*/ 3102337 h 3773261"/>
                <a:gd name="connsiteX11" fmla="*/ 948373 w 4068677"/>
                <a:gd name="connsiteY11" fmla="*/ 3115034 h 3773261"/>
                <a:gd name="connsiteX12" fmla="*/ 958987 w 4068677"/>
                <a:gd name="connsiteY12" fmla="*/ 3120955 h 3773261"/>
                <a:gd name="connsiteX13" fmla="*/ 990698 w 4068677"/>
                <a:gd name="connsiteY13" fmla="*/ 3138360 h 3773261"/>
                <a:gd name="connsiteX14" fmla="*/ 1002846 w 4068677"/>
                <a:gd name="connsiteY14" fmla="*/ 3144352 h 3773261"/>
                <a:gd name="connsiteX15" fmla="*/ 1034046 w 4068677"/>
                <a:gd name="connsiteY15" fmla="*/ 3159118 h 3773261"/>
                <a:gd name="connsiteX16" fmla="*/ 1047473 w 4068677"/>
                <a:gd name="connsiteY16" fmla="*/ 3164682 h 3773261"/>
                <a:gd name="connsiteX17" fmla="*/ 1077906 w 4068677"/>
                <a:gd name="connsiteY17" fmla="*/ 3176880 h 3773261"/>
                <a:gd name="connsiteX18" fmla="*/ 1093378 w 4068677"/>
                <a:gd name="connsiteY18" fmla="*/ 3182444 h 3773261"/>
                <a:gd name="connsiteX19" fmla="*/ 1121510 w 4068677"/>
                <a:gd name="connsiteY19" fmla="*/ 3191717 h 3773261"/>
                <a:gd name="connsiteX20" fmla="*/ 1140818 w 4068677"/>
                <a:gd name="connsiteY20" fmla="*/ 3197424 h 3773261"/>
                <a:gd name="connsiteX21" fmla="*/ 1163963 w 4068677"/>
                <a:gd name="connsiteY21" fmla="*/ 3203559 h 3773261"/>
                <a:gd name="connsiteX22" fmla="*/ 1189025 w 4068677"/>
                <a:gd name="connsiteY22" fmla="*/ 3209479 h 3773261"/>
                <a:gd name="connsiteX23" fmla="*/ 1203603 w 4068677"/>
                <a:gd name="connsiteY23" fmla="*/ 3212404 h 3773261"/>
                <a:gd name="connsiteX24" fmla="*/ 1537344 w 4068677"/>
                <a:gd name="connsiteY24" fmla="*/ 3207054 h 3773261"/>
                <a:gd name="connsiteX25" fmla="*/ 1562023 w 4068677"/>
                <a:gd name="connsiteY25" fmla="*/ 3200991 h 3773261"/>
                <a:gd name="connsiteX26" fmla="*/ 1570463 w 4068677"/>
                <a:gd name="connsiteY26" fmla="*/ 3198708 h 3773261"/>
                <a:gd name="connsiteX27" fmla="*/ 1574810 w 4068677"/>
                <a:gd name="connsiteY27" fmla="*/ 3197567 h 3773261"/>
                <a:gd name="connsiteX28" fmla="*/ 1604476 w 4068677"/>
                <a:gd name="connsiteY28" fmla="*/ 3188579 h 3773261"/>
                <a:gd name="connsiteX29" fmla="*/ 1604988 w 4068677"/>
                <a:gd name="connsiteY29" fmla="*/ 3188579 h 3773261"/>
                <a:gd name="connsiteX30" fmla="*/ 1781960 w 4068677"/>
                <a:gd name="connsiteY30" fmla="*/ 3102979 h 3773261"/>
                <a:gd name="connsiteX31" fmla="*/ 2060462 w 4068677"/>
                <a:gd name="connsiteY31" fmla="*/ 2898609 h 3773261"/>
                <a:gd name="connsiteX32" fmla="*/ 2194214 w 4068677"/>
                <a:gd name="connsiteY32" fmla="*/ 2799384 h 3773261"/>
                <a:gd name="connsiteX33" fmla="*/ 2869113 w 4068677"/>
                <a:gd name="connsiteY33" fmla="*/ 2298766 h 3773261"/>
                <a:gd name="connsiteX34" fmla="*/ 2671003 w 4068677"/>
                <a:gd name="connsiteY34" fmla="*/ 67 h 3773261"/>
                <a:gd name="connsiteX35" fmla="*/ 3427255 w 4068677"/>
                <a:gd name="connsiteY35" fmla="*/ 277748 h 3773261"/>
                <a:gd name="connsiteX36" fmla="*/ 3779242 w 4068677"/>
                <a:gd name="connsiteY36" fmla="*/ 694144 h 3773261"/>
                <a:gd name="connsiteX37" fmla="*/ 3833092 w 4068677"/>
                <a:gd name="connsiteY37" fmla="*/ 766834 h 3773261"/>
                <a:gd name="connsiteX38" fmla="*/ 3898144 w 4068677"/>
                <a:gd name="connsiteY38" fmla="*/ 2115876 h 3773261"/>
                <a:gd name="connsiteX39" fmla="*/ 3672329 w 4068677"/>
                <a:gd name="connsiteY39" fmla="*/ 1948236 h 3773261"/>
                <a:gd name="connsiteX40" fmla="*/ 3474816 w 4068677"/>
                <a:gd name="connsiteY40" fmla="*/ 1723626 h 3773261"/>
                <a:gd name="connsiteX41" fmla="*/ 3477370 w 4068677"/>
                <a:gd name="connsiteY41" fmla="*/ 1717841 h 3773261"/>
                <a:gd name="connsiteX42" fmla="*/ 3489162 w 4068677"/>
                <a:gd name="connsiteY42" fmla="*/ 1686023 h 3773261"/>
                <a:gd name="connsiteX43" fmla="*/ 3493486 w 4068677"/>
                <a:gd name="connsiteY43" fmla="*/ 1674705 h 3773261"/>
                <a:gd name="connsiteX44" fmla="*/ 3500954 w 4068677"/>
                <a:gd name="connsiteY44" fmla="*/ 1651062 h 3773261"/>
                <a:gd name="connsiteX45" fmla="*/ 3507440 w 4068677"/>
                <a:gd name="connsiteY45" fmla="*/ 1630688 h 3773261"/>
                <a:gd name="connsiteX46" fmla="*/ 3509208 w 4068677"/>
                <a:gd name="connsiteY46" fmla="*/ 1623394 h 3773261"/>
                <a:gd name="connsiteX47" fmla="*/ 3464792 w 4068677"/>
                <a:gd name="connsiteY47" fmla="*/ 1070296 h 3773261"/>
                <a:gd name="connsiteX48" fmla="*/ 3382446 w 4068677"/>
                <a:gd name="connsiteY48" fmla="*/ 926551 h 3773261"/>
                <a:gd name="connsiteX49" fmla="*/ 3105927 w 4068677"/>
                <a:gd name="connsiteY49" fmla="*/ 654906 h 3773261"/>
                <a:gd name="connsiteX50" fmla="*/ 2432021 w 4068677"/>
                <a:gd name="connsiteY50" fmla="*/ 598439 h 3773261"/>
                <a:gd name="connsiteX51" fmla="*/ 2267328 w 4068677"/>
                <a:gd name="connsiteY51" fmla="*/ 685969 h 3773261"/>
                <a:gd name="connsiteX52" fmla="*/ 2216820 w 4068677"/>
                <a:gd name="connsiteY52" fmla="*/ 720679 h 3773261"/>
                <a:gd name="connsiteX53" fmla="*/ 2185375 w 4068677"/>
                <a:gd name="connsiteY53" fmla="*/ 743945 h 3773261"/>
                <a:gd name="connsiteX54" fmla="*/ 1826312 w 4068677"/>
                <a:gd name="connsiteY54" fmla="*/ 1010308 h 3773261"/>
                <a:gd name="connsiteX55" fmla="*/ 937205 w 4068677"/>
                <a:gd name="connsiteY55" fmla="*/ 1669926 h 3773261"/>
                <a:gd name="connsiteX56" fmla="*/ 742836 w 4068677"/>
                <a:gd name="connsiteY56" fmla="*/ 1829265 h 3773261"/>
                <a:gd name="connsiteX57" fmla="*/ 533334 w 4068677"/>
                <a:gd name="connsiteY57" fmla="*/ 2313698 h 3773261"/>
                <a:gd name="connsiteX58" fmla="*/ 533137 w 4068677"/>
                <a:gd name="connsiteY58" fmla="*/ 2316591 h 3773261"/>
                <a:gd name="connsiteX59" fmla="*/ 531565 w 4068677"/>
                <a:gd name="connsiteY59" fmla="*/ 2342120 h 3773261"/>
                <a:gd name="connsiteX60" fmla="*/ 530779 w 4068677"/>
                <a:gd name="connsiteY60" fmla="*/ 2375698 h 3773261"/>
                <a:gd name="connsiteX61" fmla="*/ 530975 w 4068677"/>
                <a:gd name="connsiteY61" fmla="*/ 2387520 h 3773261"/>
                <a:gd name="connsiteX62" fmla="*/ 532155 w 4068677"/>
                <a:gd name="connsiteY62" fmla="*/ 2422482 h 3773261"/>
                <a:gd name="connsiteX63" fmla="*/ 532351 w 4068677"/>
                <a:gd name="connsiteY63" fmla="*/ 2428518 h 3773261"/>
                <a:gd name="connsiteX64" fmla="*/ 534709 w 4068677"/>
                <a:gd name="connsiteY64" fmla="*/ 2457192 h 3773261"/>
                <a:gd name="connsiteX65" fmla="*/ 175844 w 4068677"/>
                <a:gd name="connsiteY65" fmla="*/ 2636024 h 3773261"/>
                <a:gd name="connsiteX66" fmla="*/ 159335 w 4068677"/>
                <a:gd name="connsiteY66" fmla="*/ 2647720 h 3773261"/>
                <a:gd name="connsiteX67" fmla="*/ 143023 w 4068677"/>
                <a:gd name="connsiteY67" fmla="*/ 2659668 h 3773261"/>
                <a:gd name="connsiteX68" fmla="*/ 74826 w 4068677"/>
                <a:gd name="connsiteY68" fmla="*/ 2713619 h 3773261"/>
                <a:gd name="connsiteX69" fmla="*/ 417380 w 4068677"/>
                <a:gd name="connsiteY69" fmla="*/ 1369608 h 3773261"/>
                <a:gd name="connsiteX70" fmla="*/ 965899 w 4068677"/>
                <a:gd name="connsiteY70" fmla="*/ 958117 h 3773261"/>
                <a:gd name="connsiteX71" fmla="*/ 1763619 w 4068677"/>
                <a:gd name="connsiteY71" fmla="*/ 366536 h 3773261"/>
                <a:gd name="connsiteX72" fmla="*/ 1924971 w 4068677"/>
                <a:gd name="connsiteY72" fmla="*/ 246685 h 3773261"/>
                <a:gd name="connsiteX73" fmla="*/ 2671003 w 4068677"/>
                <a:gd name="connsiteY73" fmla="*/ 67 h 37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068677" h="3773261">
                  <a:moveTo>
                    <a:pt x="2869113" y="2298766"/>
                  </a:moveTo>
                  <a:cubicBezTo>
                    <a:pt x="2926527" y="2375378"/>
                    <a:pt x="2992125" y="2445856"/>
                    <a:pt x="3065522" y="2508344"/>
                  </a:cubicBezTo>
                  <a:cubicBezTo>
                    <a:pt x="3135723" y="2568121"/>
                    <a:pt x="3208609" y="2625901"/>
                    <a:pt x="3282646" y="2682468"/>
                  </a:cubicBezTo>
                  <a:cubicBezTo>
                    <a:pt x="3014118" y="2881560"/>
                    <a:pt x="2745719" y="3080865"/>
                    <a:pt x="2477191" y="3279957"/>
                  </a:cubicBezTo>
                  <a:cubicBezTo>
                    <a:pt x="2417731" y="3323898"/>
                    <a:pt x="2358783" y="3369908"/>
                    <a:pt x="2299196" y="3415134"/>
                  </a:cubicBezTo>
                  <a:cubicBezTo>
                    <a:pt x="2116725" y="3550382"/>
                    <a:pt x="1928499" y="3674716"/>
                    <a:pt x="1711504" y="3736062"/>
                  </a:cubicBezTo>
                  <a:cubicBezTo>
                    <a:pt x="1298099" y="3839567"/>
                    <a:pt x="862061" y="3724506"/>
                    <a:pt x="554789" y="3422980"/>
                  </a:cubicBezTo>
                  <a:cubicBezTo>
                    <a:pt x="552998" y="3421197"/>
                    <a:pt x="551080" y="3419342"/>
                    <a:pt x="549290" y="3417559"/>
                  </a:cubicBezTo>
                  <a:cubicBezTo>
                    <a:pt x="540723" y="3408928"/>
                    <a:pt x="532028" y="3400154"/>
                    <a:pt x="523588" y="3391094"/>
                  </a:cubicBezTo>
                  <a:cubicBezTo>
                    <a:pt x="522693" y="3390096"/>
                    <a:pt x="521670" y="3388954"/>
                    <a:pt x="520647" y="3387956"/>
                  </a:cubicBezTo>
                  <a:cubicBezTo>
                    <a:pt x="616678" y="3243149"/>
                    <a:pt x="758102" y="3143068"/>
                    <a:pt x="928170" y="3102337"/>
                  </a:cubicBezTo>
                  <a:cubicBezTo>
                    <a:pt x="934947" y="3106617"/>
                    <a:pt x="941468" y="3110968"/>
                    <a:pt x="948373" y="3115034"/>
                  </a:cubicBezTo>
                  <a:cubicBezTo>
                    <a:pt x="951826" y="3117031"/>
                    <a:pt x="955406" y="3118957"/>
                    <a:pt x="958987" y="3120955"/>
                  </a:cubicBezTo>
                  <a:cubicBezTo>
                    <a:pt x="969472" y="3126947"/>
                    <a:pt x="979957" y="3132939"/>
                    <a:pt x="990698" y="3138360"/>
                  </a:cubicBezTo>
                  <a:cubicBezTo>
                    <a:pt x="994790" y="3140429"/>
                    <a:pt x="998754" y="3142283"/>
                    <a:pt x="1002846" y="3144352"/>
                  </a:cubicBezTo>
                  <a:cubicBezTo>
                    <a:pt x="1013331" y="3149417"/>
                    <a:pt x="1023561" y="3154410"/>
                    <a:pt x="1034046" y="3159118"/>
                  </a:cubicBezTo>
                  <a:cubicBezTo>
                    <a:pt x="1038522" y="3160973"/>
                    <a:pt x="1042997" y="3162756"/>
                    <a:pt x="1047473" y="3164682"/>
                  </a:cubicBezTo>
                  <a:cubicBezTo>
                    <a:pt x="1057575" y="3168962"/>
                    <a:pt x="1067676" y="3173028"/>
                    <a:pt x="1077906" y="3176880"/>
                  </a:cubicBezTo>
                  <a:cubicBezTo>
                    <a:pt x="1083021" y="3178735"/>
                    <a:pt x="1088264" y="3180661"/>
                    <a:pt x="1093378" y="3182444"/>
                  </a:cubicBezTo>
                  <a:cubicBezTo>
                    <a:pt x="1102713" y="3185725"/>
                    <a:pt x="1112047" y="3188793"/>
                    <a:pt x="1121510" y="3191717"/>
                  </a:cubicBezTo>
                  <a:cubicBezTo>
                    <a:pt x="1127903" y="3193786"/>
                    <a:pt x="1134297" y="3195641"/>
                    <a:pt x="1140818" y="3197424"/>
                  </a:cubicBezTo>
                  <a:cubicBezTo>
                    <a:pt x="1148490" y="3199564"/>
                    <a:pt x="1156163" y="3201633"/>
                    <a:pt x="1163963" y="3203559"/>
                  </a:cubicBezTo>
                  <a:cubicBezTo>
                    <a:pt x="1172274" y="3205699"/>
                    <a:pt x="1180714" y="3207696"/>
                    <a:pt x="1189025" y="3209479"/>
                  </a:cubicBezTo>
                  <a:cubicBezTo>
                    <a:pt x="1193884" y="3210549"/>
                    <a:pt x="1198871" y="3211405"/>
                    <a:pt x="1203603" y="3212404"/>
                  </a:cubicBezTo>
                  <a:cubicBezTo>
                    <a:pt x="1313443" y="3234232"/>
                    <a:pt x="1427120" y="3233019"/>
                    <a:pt x="1537344" y="3207054"/>
                  </a:cubicBezTo>
                  <a:cubicBezTo>
                    <a:pt x="1545528" y="3205199"/>
                    <a:pt x="1553839" y="3203131"/>
                    <a:pt x="1562023" y="3200991"/>
                  </a:cubicBezTo>
                  <a:cubicBezTo>
                    <a:pt x="1564836" y="3200206"/>
                    <a:pt x="1567649" y="3199493"/>
                    <a:pt x="1570463" y="3198708"/>
                  </a:cubicBezTo>
                  <a:cubicBezTo>
                    <a:pt x="1571869" y="3198351"/>
                    <a:pt x="1573404" y="3197923"/>
                    <a:pt x="1574810" y="3197567"/>
                  </a:cubicBezTo>
                  <a:cubicBezTo>
                    <a:pt x="1585679" y="3197567"/>
                    <a:pt x="1595653" y="3194357"/>
                    <a:pt x="1604476" y="3188579"/>
                  </a:cubicBezTo>
                  <a:cubicBezTo>
                    <a:pt x="1604732" y="3188436"/>
                    <a:pt x="1604988" y="3188436"/>
                    <a:pt x="1604988" y="3188579"/>
                  </a:cubicBezTo>
                  <a:cubicBezTo>
                    <a:pt x="1668539" y="3172386"/>
                    <a:pt x="1726976" y="3139929"/>
                    <a:pt x="1781960" y="3102979"/>
                  </a:cubicBezTo>
                  <a:cubicBezTo>
                    <a:pt x="1879525" y="3042131"/>
                    <a:pt x="1969929" y="2965805"/>
                    <a:pt x="2060462" y="2898609"/>
                  </a:cubicBezTo>
                  <a:cubicBezTo>
                    <a:pt x="2105088" y="2865581"/>
                    <a:pt x="2149715" y="2832411"/>
                    <a:pt x="2194214" y="2799384"/>
                  </a:cubicBezTo>
                  <a:cubicBezTo>
                    <a:pt x="2419138" y="2632535"/>
                    <a:pt x="2644190" y="2465615"/>
                    <a:pt x="2869113" y="2298766"/>
                  </a:cubicBezTo>
                  <a:close/>
                  <a:moveTo>
                    <a:pt x="2671003" y="67"/>
                  </a:moveTo>
                  <a:cubicBezTo>
                    <a:pt x="2947129" y="2960"/>
                    <a:pt x="3215787" y="102814"/>
                    <a:pt x="3427255" y="277748"/>
                  </a:cubicBezTo>
                  <a:cubicBezTo>
                    <a:pt x="3566792" y="397221"/>
                    <a:pt x="3670167" y="546248"/>
                    <a:pt x="3779242" y="694144"/>
                  </a:cubicBezTo>
                  <a:cubicBezTo>
                    <a:pt x="3797127" y="718290"/>
                    <a:pt x="3815207" y="742562"/>
                    <a:pt x="3833092" y="766834"/>
                  </a:cubicBezTo>
                  <a:cubicBezTo>
                    <a:pt x="4123172" y="1168893"/>
                    <a:pt x="4145969" y="1692437"/>
                    <a:pt x="3898144" y="2115876"/>
                  </a:cubicBezTo>
                  <a:cubicBezTo>
                    <a:pt x="3822872" y="2059912"/>
                    <a:pt x="3747601" y="2004074"/>
                    <a:pt x="3672329" y="1948236"/>
                  </a:cubicBezTo>
                  <a:cubicBezTo>
                    <a:pt x="3595093" y="1883720"/>
                    <a:pt x="3525717" y="1811785"/>
                    <a:pt x="3474816" y="1723626"/>
                  </a:cubicBezTo>
                  <a:cubicBezTo>
                    <a:pt x="3475602" y="1721740"/>
                    <a:pt x="3476584" y="1719727"/>
                    <a:pt x="3477370" y="1717841"/>
                  </a:cubicBezTo>
                  <a:cubicBezTo>
                    <a:pt x="3481694" y="1707277"/>
                    <a:pt x="3485428" y="1696587"/>
                    <a:pt x="3489162" y="1686023"/>
                  </a:cubicBezTo>
                  <a:cubicBezTo>
                    <a:pt x="3490538" y="1682376"/>
                    <a:pt x="3492110" y="1678603"/>
                    <a:pt x="3493486" y="1674705"/>
                  </a:cubicBezTo>
                  <a:cubicBezTo>
                    <a:pt x="3496237" y="1666908"/>
                    <a:pt x="3498596" y="1658985"/>
                    <a:pt x="3500954" y="1651062"/>
                  </a:cubicBezTo>
                  <a:cubicBezTo>
                    <a:pt x="3503116" y="1644271"/>
                    <a:pt x="3505474" y="1637479"/>
                    <a:pt x="3507440" y="1630688"/>
                  </a:cubicBezTo>
                  <a:cubicBezTo>
                    <a:pt x="3508226" y="1628299"/>
                    <a:pt x="3508619" y="1625909"/>
                    <a:pt x="3509208" y="1623394"/>
                  </a:cubicBezTo>
                  <a:cubicBezTo>
                    <a:pt x="3559913" y="1440286"/>
                    <a:pt x="3547925" y="1246865"/>
                    <a:pt x="3464792" y="1070296"/>
                  </a:cubicBezTo>
                  <a:cubicBezTo>
                    <a:pt x="3454769" y="1023890"/>
                    <a:pt x="3419394" y="973334"/>
                    <a:pt x="3382446" y="926551"/>
                  </a:cubicBezTo>
                  <a:cubicBezTo>
                    <a:pt x="3308354" y="817767"/>
                    <a:pt x="3212250" y="717032"/>
                    <a:pt x="3105927" y="654906"/>
                  </a:cubicBezTo>
                  <a:cubicBezTo>
                    <a:pt x="2904089" y="536942"/>
                    <a:pt x="2650564" y="514682"/>
                    <a:pt x="2432021" y="598439"/>
                  </a:cubicBezTo>
                  <a:cubicBezTo>
                    <a:pt x="2372276" y="621076"/>
                    <a:pt x="2318819" y="651636"/>
                    <a:pt x="2267328" y="685969"/>
                  </a:cubicBezTo>
                  <a:cubicBezTo>
                    <a:pt x="2250230" y="696911"/>
                    <a:pt x="2233328" y="708355"/>
                    <a:pt x="2216820" y="720679"/>
                  </a:cubicBezTo>
                  <a:cubicBezTo>
                    <a:pt x="2206403" y="728477"/>
                    <a:pt x="2195791" y="736148"/>
                    <a:pt x="2185375" y="743945"/>
                  </a:cubicBezTo>
                  <a:cubicBezTo>
                    <a:pt x="2065687" y="832733"/>
                    <a:pt x="1946000" y="921520"/>
                    <a:pt x="1826312" y="1010308"/>
                  </a:cubicBezTo>
                  <a:cubicBezTo>
                    <a:pt x="1529943" y="1230264"/>
                    <a:pt x="1232985" y="1449466"/>
                    <a:pt x="937205" y="1669926"/>
                  </a:cubicBezTo>
                  <a:cubicBezTo>
                    <a:pt x="869599" y="1719602"/>
                    <a:pt x="800026" y="1768146"/>
                    <a:pt x="742836" y="1829265"/>
                  </a:cubicBezTo>
                  <a:cubicBezTo>
                    <a:pt x="616270" y="1964585"/>
                    <a:pt x="546501" y="2134991"/>
                    <a:pt x="533334" y="2313698"/>
                  </a:cubicBezTo>
                  <a:cubicBezTo>
                    <a:pt x="533334" y="2314578"/>
                    <a:pt x="533334" y="2315585"/>
                    <a:pt x="533137" y="2316591"/>
                  </a:cubicBezTo>
                  <a:cubicBezTo>
                    <a:pt x="532548" y="2325142"/>
                    <a:pt x="531958" y="2333568"/>
                    <a:pt x="531565" y="2342120"/>
                  </a:cubicBezTo>
                  <a:cubicBezTo>
                    <a:pt x="531172" y="2353313"/>
                    <a:pt x="530779" y="2364506"/>
                    <a:pt x="530779" y="2375698"/>
                  </a:cubicBezTo>
                  <a:cubicBezTo>
                    <a:pt x="530779" y="2379597"/>
                    <a:pt x="530975" y="2383496"/>
                    <a:pt x="530975" y="2387520"/>
                  </a:cubicBezTo>
                  <a:cubicBezTo>
                    <a:pt x="531172" y="2399090"/>
                    <a:pt x="531368" y="2410660"/>
                    <a:pt x="532155" y="2422482"/>
                  </a:cubicBezTo>
                  <a:cubicBezTo>
                    <a:pt x="532155" y="2424620"/>
                    <a:pt x="532155" y="2426506"/>
                    <a:pt x="532351" y="2428518"/>
                  </a:cubicBezTo>
                  <a:cubicBezTo>
                    <a:pt x="532941" y="2438076"/>
                    <a:pt x="533727" y="2447508"/>
                    <a:pt x="534709" y="2457192"/>
                  </a:cubicBezTo>
                  <a:cubicBezTo>
                    <a:pt x="406178" y="2498567"/>
                    <a:pt x="285311" y="2559184"/>
                    <a:pt x="175844" y="2636024"/>
                  </a:cubicBezTo>
                  <a:cubicBezTo>
                    <a:pt x="170341" y="2639797"/>
                    <a:pt x="164838" y="2643822"/>
                    <a:pt x="159335" y="2647720"/>
                  </a:cubicBezTo>
                  <a:cubicBezTo>
                    <a:pt x="153832" y="2651745"/>
                    <a:pt x="148329" y="2655769"/>
                    <a:pt x="143023" y="2659668"/>
                  </a:cubicBezTo>
                  <a:cubicBezTo>
                    <a:pt x="119832" y="2676897"/>
                    <a:pt x="97035" y="2694881"/>
                    <a:pt x="74826" y="2713619"/>
                  </a:cubicBezTo>
                  <a:cubicBezTo>
                    <a:pt x="-99104" y="2243901"/>
                    <a:pt x="36306" y="1701492"/>
                    <a:pt x="417380" y="1369608"/>
                  </a:cubicBezTo>
                  <a:cubicBezTo>
                    <a:pt x="588756" y="1220203"/>
                    <a:pt x="783714" y="1093310"/>
                    <a:pt x="965899" y="958117"/>
                  </a:cubicBezTo>
                  <a:cubicBezTo>
                    <a:pt x="1231805" y="760923"/>
                    <a:pt x="1497712" y="563729"/>
                    <a:pt x="1763619" y="366536"/>
                  </a:cubicBezTo>
                  <a:cubicBezTo>
                    <a:pt x="1817272" y="326669"/>
                    <a:pt x="1870925" y="286300"/>
                    <a:pt x="1924971" y="246685"/>
                  </a:cubicBezTo>
                  <a:cubicBezTo>
                    <a:pt x="2142334" y="87094"/>
                    <a:pt x="2400183" y="-2825"/>
                    <a:pt x="2671003" y="67"/>
                  </a:cubicBezTo>
                  <a:close/>
                </a:path>
              </a:pathLst>
            </a:custGeom>
            <a:solidFill>
              <a:schemeClr val="accent4"/>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3" name="Freeform: Shape 82">
              <a:extLst>
                <a:ext uri="{FF2B5EF4-FFF2-40B4-BE49-F238E27FC236}">
                  <a16:creationId xmlns:a16="http://schemas.microsoft.com/office/drawing/2014/main" id="{CBED86C1-1741-4A1C-A7E8-DFBAE3A47C89}"/>
                </a:ext>
              </a:extLst>
            </p:cNvPr>
            <p:cNvSpPr/>
            <p:nvPr/>
          </p:nvSpPr>
          <p:spPr>
            <a:xfrm>
              <a:off x="5382337" y="-698485"/>
              <a:ext cx="4080981" cy="3774481"/>
            </a:xfrm>
            <a:custGeom>
              <a:avLst/>
              <a:gdLst>
                <a:gd name="connsiteX0" fmla="*/ 258631 w 4080981"/>
                <a:gd name="connsiteY0" fmla="*/ 749285 h 3774481"/>
                <a:gd name="connsiteX1" fmla="*/ 597458 w 4080981"/>
                <a:gd name="connsiteY1" fmla="*/ 1100957 h 3774481"/>
                <a:gd name="connsiteX2" fmla="*/ 596767 w 4080981"/>
                <a:gd name="connsiteY2" fmla="*/ 1102839 h 3774481"/>
                <a:gd name="connsiteX3" fmla="*/ 590288 w 4080981"/>
                <a:gd name="connsiteY3" fmla="*/ 1119305 h 3774481"/>
                <a:gd name="connsiteX4" fmla="*/ 582858 w 4080981"/>
                <a:gd name="connsiteY4" fmla="*/ 1139183 h 3774481"/>
                <a:gd name="connsiteX5" fmla="*/ 574737 w 4080981"/>
                <a:gd name="connsiteY5" fmla="*/ 1162706 h 3774481"/>
                <a:gd name="connsiteX6" fmla="*/ 572491 w 4080981"/>
                <a:gd name="connsiteY6" fmla="*/ 1169880 h 3774481"/>
                <a:gd name="connsiteX7" fmla="*/ 608257 w 4080981"/>
                <a:gd name="connsiteY7" fmla="*/ 1755962 h 3774481"/>
                <a:gd name="connsiteX8" fmla="*/ 697067 w 4080981"/>
                <a:gd name="connsiteY8" fmla="*/ 1900277 h 3774481"/>
                <a:gd name="connsiteX9" fmla="*/ 834344 w 4080981"/>
                <a:gd name="connsiteY9" fmla="*/ 2038005 h 3774481"/>
                <a:gd name="connsiteX10" fmla="*/ 853523 w 4080981"/>
                <a:gd name="connsiteY10" fmla="*/ 2052707 h 3774481"/>
                <a:gd name="connsiteX11" fmla="*/ 856547 w 4080981"/>
                <a:gd name="connsiteY11" fmla="*/ 2055177 h 3774481"/>
                <a:gd name="connsiteX12" fmla="*/ 860607 w 4080981"/>
                <a:gd name="connsiteY12" fmla="*/ 2058235 h 3774481"/>
                <a:gd name="connsiteX13" fmla="*/ 1150451 w 4080981"/>
                <a:gd name="connsiteY13" fmla="*/ 2273120 h 3774481"/>
                <a:gd name="connsiteX14" fmla="*/ 1858256 w 4080981"/>
                <a:gd name="connsiteY14" fmla="*/ 2798159 h 3774481"/>
                <a:gd name="connsiteX15" fmla="*/ 1818516 w 4080981"/>
                <a:gd name="connsiteY15" fmla="*/ 2846264 h 3774481"/>
                <a:gd name="connsiteX16" fmla="*/ 1723485 w 4080981"/>
                <a:gd name="connsiteY16" fmla="*/ 2987521 h 3774481"/>
                <a:gd name="connsiteX17" fmla="*/ 1590443 w 4080981"/>
                <a:gd name="connsiteY17" fmla="*/ 3289794 h 3774481"/>
                <a:gd name="connsiteX18" fmla="*/ 702424 w 4080981"/>
                <a:gd name="connsiteY18" fmla="*/ 2631144 h 3774481"/>
                <a:gd name="connsiteX19" fmla="*/ 702165 w 4080981"/>
                <a:gd name="connsiteY19" fmla="*/ 2631026 h 3774481"/>
                <a:gd name="connsiteX20" fmla="*/ 590288 w 4080981"/>
                <a:gd name="connsiteY20" fmla="*/ 2548107 h 3774481"/>
                <a:gd name="connsiteX21" fmla="*/ 415518 w 4080981"/>
                <a:gd name="connsiteY21" fmla="*/ 2407908 h 3774481"/>
                <a:gd name="connsiteX22" fmla="*/ 113752 w 4080981"/>
                <a:gd name="connsiteY22" fmla="*/ 2007307 h 3774481"/>
                <a:gd name="connsiteX23" fmla="*/ 113147 w 4080981"/>
                <a:gd name="connsiteY23" fmla="*/ 2006131 h 3774481"/>
                <a:gd name="connsiteX24" fmla="*/ 101916 w 4080981"/>
                <a:gd name="connsiteY24" fmla="*/ 1980961 h 3774481"/>
                <a:gd name="connsiteX25" fmla="*/ 1443 w 4080981"/>
                <a:gd name="connsiteY25" fmla="*/ 1432282 h 3774481"/>
                <a:gd name="connsiteX26" fmla="*/ 31594 w 4080981"/>
                <a:gd name="connsiteY26" fmla="*/ 1220926 h 3774481"/>
                <a:gd name="connsiteX27" fmla="*/ 258631 w 4080981"/>
                <a:gd name="connsiteY27" fmla="*/ 749285 h 3774481"/>
                <a:gd name="connsiteX28" fmla="*/ 1395899 w 4080981"/>
                <a:gd name="connsiteY28" fmla="*/ 414 h 3774481"/>
                <a:gd name="connsiteX29" fmla="*/ 1778790 w 4080981"/>
                <a:gd name="connsiteY29" fmla="*/ 52596 h 3774481"/>
                <a:gd name="connsiteX30" fmla="*/ 2253755 w 4080981"/>
                <a:gd name="connsiteY30" fmla="*/ 319048 h 3774481"/>
                <a:gd name="connsiteX31" fmla="*/ 3282373 w 4080981"/>
                <a:gd name="connsiteY31" fmla="*/ 1082078 h 3774481"/>
                <a:gd name="connsiteX32" fmla="*/ 3596014 w 4080981"/>
                <a:gd name="connsiteY32" fmla="*/ 1314709 h 3774481"/>
                <a:gd name="connsiteX33" fmla="*/ 3993557 w 4080981"/>
                <a:gd name="connsiteY33" fmla="*/ 2743243 h 3774481"/>
                <a:gd name="connsiteX34" fmla="*/ 3991977 w 4080981"/>
                <a:gd name="connsiteY34" fmla="*/ 2747000 h 3774481"/>
                <a:gd name="connsiteX35" fmla="*/ 3983445 w 4080981"/>
                <a:gd name="connsiteY35" fmla="*/ 2766864 h 3774481"/>
                <a:gd name="connsiteX36" fmla="*/ 3962746 w 4080981"/>
                <a:gd name="connsiteY36" fmla="*/ 2810885 h 3774481"/>
                <a:gd name="connsiteX37" fmla="*/ 3956109 w 4080981"/>
                <a:gd name="connsiteY37" fmla="*/ 2824306 h 3774481"/>
                <a:gd name="connsiteX38" fmla="*/ 3906337 w 4080981"/>
                <a:gd name="connsiteY38" fmla="*/ 2913421 h 3774481"/>
                <a:gd name="connsiteX39" fmla="*/ 3681653 w 4080981"/>
                <a:gd name="connsiteY39" fmla="*/ 3228368 h 3774481"/>
                <a:gd name="connsiteX40" fmla="*/ 3335621 w 4080981"/>
                <a:gd name="connsiteY40" fmla="*/ 3573378 h 3774481"/>
                <a:gd name="connsiteX41" fmla="*/ 2414605 w 4080981"/>
                <a:gd name="connsiteY41" fmla="*/ 3749462 h 3774481"/>
                <a:gd name="connsiteX42" fmla="*/ 2410497 w 4080981"/>
                <a:gd name="connsiteY42" fmla="*/ 3748746 h 3774481"/>
                <a:gd name="connsiteX43" fmla="*/ 2371785 w 4080981"/>
                <a:gd name="connsiteY43" fmla="*/ 3739977 h 3774481"/>
                <a:gd name="connsiteX44" fmla="*/ 2349507 w 4080981"/>
                <a:gd name="connsiteY44" fmla="*/ 3734251 h 3774481"/>
                <a:gd name="connsiteX45" fmla="*/ 2331020 w 4080981"/>
                <a:gd name="connsiteY45" fmla="*/ 3729241 h 3774481"/>
                <a:gd name="connsiteX46" fmla="*/ 2344924 w 4080981"/>
                <a:gd name="connsiteY46" fmla="*/ 3655693 h 3774481"/>
                <a:gd name="connsiteX47" fmla="*/ 2353931 w 4080981"/>
                <a:gd name="connsiteY47" fmla="*/ 3610957 h 3774481"/>
                <a:gd name="connsiteX48" fmla="*/ 2356617 w 4080981"/>
                <a:gd name="connsiteY48" fmla="*/ 3597893 h 3774481"/>
                <a:gd name="connsiteX49" fmla="*/ 2583039 w 4080981"/>
                <a:gd name="connsiteY49" fmla="*/ 3217094 h 3774481"/>
                <a:gd name="connsiteX50" fmla="*/ 2588569 w 4080981"/>
                <a:gd name="connsiteY50" fmla="*/ 3217989 h 3774481"/>
                <a:gd name="connsiteX51" fmla="*/ 2599156 w 4080981"/>
                <a:gd name="connsiteY51" fmla="*/ 3219421 h 3774481"/>
                <a:gd name="connsiteX52" fmla="*/ 2632653 w 4080981"/>
                <a:gd name="connsiteY52" fmla="*/ 3223536 h 3774481"/>
                <a:gd name="connsiteX53" fmla="*/ 2644187 w 4080981"/>
                <a:gd name="connsiteY53" fmla="*/ 3224431 h 3774481"/>
                <a:gd name="connsiteX54" fmla="*/ 2676895 w 4080981"/>
                <a:gd name="connsiteY54" fmla="*/ 3226757 h 3774481"/>
                <a:gd name="connsiteX55" fmla="*/ 2689061 w 4080981"/>
                <a:gd name="connsiteY55" fmla="*/ 3227115 h 3774481"/>
                <a:gd name="connsiteX56" fmla="*/ 2720820 w 4080981"/>
                <a:gd name="connsiteY56" fmla="*/ 3227652 h 3774481"/>
                <a:gd name="connsiteX57" fmla="*/ 2734251 w 4080981"/>
                <a:gd name="connsiteY57" fmla="*/ 3227294 h 3774481"/>
                <a:gd name="connsiteX58" fmla="*/ 2764114 w 4080981"/>
                <a:gd name="connsiteY58" fmla="*/ 3226221 h 3774481"/>
                <a:gd name="connsiteX59" fmla="*/ 2779756 w 4080981"/>
                <a:gd name="connsiteY59" fmla="*/ 3224968 h 3774481"/>
                <a:gd name="connsiteX60" fmla="*/ 2806143 w 4080981"/>
                <a:gd name="connsiteY60" fmla="*/ 3222642 h 3774481"/>
                <a:gd name="connsiteX61" fmla="*/ 2825420 w 4080981"/>
                <a:gd name="connsiteY61" fmla="*/ 3220136 h 3774481"/>
                <a:gd name="connsiteX62" fmla="*/ 2846909 w 4080981"/>
                <a:gd name="connsiteY62" fmla="*/ 3217094 h 3774481"/>
                <a:gd name="connsiteX63" fmla="*/ 2870768 w 4080981"/>
                <a:gd name="connsiteY63" fmla="*/ 3212800 h 3774481"/>
                <a:gd name="connsiteX64" fmla="*/ 2886252 w 4080981"/>
                <a:gd name="connsiteY64" fmla="*/ 3209757 h 3774481"/>
                <a:gd name="connsiteX65" fmla="*/ 2915325 w 4080981"/>
                <a:gd name="connsiteY65" fmla="*/ 3202957 h 3774481"/>
                <a:gd name="connsiteX66" fmla="*/ 2923700 w 4080981"/>
                <a:gd name="connsiteY66" fmla="*/ 3200810 h 3774481"/>
                <a:gd name="connsiteX67" fmla="*/ 2958935 w 4080981"/>
                <a:gd name="connsiteY67" fmla="*/ 3190610 h 3774481"/>
                <a:gd name="connsiteX68" fmla="*/ 2959093 w 4080981"/>
                <a:gd name="connsiteY68" fmla="*/ 3190431 h 3774481"/>
                <a:gd name="connsiteX69" fmla="*/ 3179985 w 4080981"/>
                <a:gd name="connsiteY69" fmla="*/ 3079663 h 3774481"/>
                <a:gd name="connsiteX70" fmla="*/ 3184093 w 4080981"/>
                <a:gd name="connsiteY70" fmla="*/ 3076621 h 3774481"/>
                <a:gd name="connsiteX71" fmla="*/ 3184409 w 4080981"/>
                <a:gd name="connsiteY71" fmla="*/ 3076621 h 3774481"/>
                <a:gd name="connsiteX72" fmla="*/ 3221067 w 4080981"/>
                <a:gd name="connsiteY72" fmla="*/ 3047810 h 3774481"/>
                <a:gd name="connsiteX73" fmla="*/ 3228493 w 4080981"/>
                <a:gd name="connsiteY73" fmla="*/ 3041368 h 3774481"/>
                <a:gd name="connsiteX74" fmla="*/ 3232601 w 4080981"/>
                <a:gd name="connsiteY74" fmla="*/ 3037968 h 3774481"/>
                <a:gd name="connsiteX75" fmla="*/ 3237499 w 4080981"/>
                <a:gd name="connsiteY75" fmla="*/ 3033495 h 3774481"/>
                <a:gd name="connsiteX76" fmla="*/ 3249349 w 4080981"/>
                <a:gd name="connsiteY76" fmla="*/ 3022758 h 3774481"/>
                <a:gd name="connsiteX77" fmla="*/ 3508795 w 4080981"/>
                <a:gd name="connsiteY77" fmla="*/ 2622632 h 3774481"/>
                <a:gd name="connsiteX78" fmla="*/ 3508321 w 4080981"/>
                <a:gd name="connsiteY78" fmla="*/ 2125696 h 3774481"/>
                <a:gd name="connsiteX79" fmla="*/ 3217590 w 4080981"/>
                <a:gd name="connsiteY79" fmla="*/ 1724497 h 3774481"/>
                <a:gd name="connsiteX80" fmla="*/ 2880880 w 4080981"/>
                <a:gd name="connsiteY80" fmla="*/ 1474866 h 3774481"/>
                <a:gd name="connsiteX81" fmla="*/ 1980879 w 4080981"/>
                <a:gd name="connsiteY81" fmla="*/ 807215 h 3774481"/>
                <a:gd name="connsiteX82" fmla="*/ 1833460 w 4080981"/>
                <a:gd name="connsiteY82" fmla="*/ 697878 h 3774481"/>
                <a:gd name="connsiteX83" fmla="*/ 1306984 w 4080981"/>
                <a:gd name="connsiteY83" fmla="*/ 550963 h 3774481"/>
                <a:gd name="connsiteX84" fmla="*/ 1297346 w 4080981"/>
                <a:gd name="connsiteY84" fmla="*/ 551679 h 3774481"/>
                <a:gd name="connsiteX85" fmla="*/ 1277595 w 4080981"/>
                <a:gd name="connsiteY85" fmla="*/ 553647 h 3774481"/>
                <a:gd name="connsiteX86" fmla="*/ 1237462 w 4080981"/>
                <a:gd name="connsiteY86" fmla="*/ 559194 h 3774481"/>
                <a:gd name="connsiteX87" fmla="*/ 1232248 w 4080981"/>
                <a:gd name="connsiteY87" fmla="*/ 560089 h 3774481"/>
                <a:gd name="connsiteX88" fmla="*/ 1187532 w 4080981"/>
                <a:gd name="connsiteY88" fmla="*/ 569037 h 3774481"/>
                <a:gd name="connsiteX89" fmla="*/ 1185004 w 4080981"/>
                <a:gd name="connsiteY89" fmla="*/ 569752 h 3774481"/>
                <a:gd name="connsiteX90" fmla="*/ 1139972 w 4080981"/>
                <a:gd name="connsiteY90" fmla="*/ 581742 h 3774481"/>
                <a:gd name="connsiteX91" fmla="*/ 1136496 w 4080981"/>
                <a:gd name="connsiteY91" fmla="*/ 582637 h 3774481"/>
                <a:gd name="connsiteX92" fmla="*/ 1133652 w 4080981"/>
                <a:gd name="connsiteY92" fmla="*/ 583531 h 3774481"/>
                <a:gd name="connsiteX93" fmla="*/ 980228 w 4080981"/>
                <a:gd name="connsiteY93" fmla="*/ 378279 h 3774481"/>
                <a:gd name="connsiteX94" fmla="*/ 787461 w 4080981"/>
                <a:gd name="connsiteY94" fmla="*/ 180006 h 3774481"/>
                <a:gd name="connsiteX95" fmla="*/ 1395899 w 4080981"/>
                <a:gd name="connsiteY95" fmla="*/ 414 h 377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080981" h="3774481">
                  <a:moveTo>
                    <a:pt x="258631" y="749285"/>
                  </a:moveTo>
                  <a:cubicBezTo>
                    <a:pt x="407224" y="823501"/>
                    <a:pt x="517460" y="956054"/>
                    <a:pt x="597458" y="1100957"/>
                  </a:cubicBezTo>
                  <a:cubicBezTo>
                    <a:pt x="597199" y="1101545"/>
                    <a:pt x="597026" y="1102251"/>
                    <a:pt x="596767" y="1102839"/>
                  </a:cubicBezTo>
                  <a:cubicBezTo>
                    <a:pt x="594434" y="1108367"/>
                    <a:pt x="592447" y="1113895"/>
                    <a:pt x="590288" y="1119305"/>
                  </a:cubicBezTo>
                  <a:cubicBezTo>
                    <a:pt x="587696" y="1126010"/>
                    <a:pt x="585277" y="1132596"/>
                    <a:pt x="582858" y="1139183"/>
                  </a:cubicBezTo>
                  <a:cubicBezTo>
                    <a:pt x="580093" y="1146945"/>
                    <a:pt x="577329" y="1154826"/>
                    <a:pt x="574737" y="1162706"/>
                  </a:cubicBezTo>
                  <a:cubicBezTo>
                    <a:pt x="573960" y="1165058"/>
                    <a:pt x="573268" y="1167528"/>
                    <a:pt x="572491" y="1169880"/>
                  </a:cubicBezTo>
                  <a:cubicBezTo>
                    <a:pt x="510721" y="1363477"/>
                    <a:pt x="523075" y="1565659"/>
                    <a:pt x="608257" y="1755962"/>
                  </a:cubicBezTo>
                  <a:cubicBezTo>
                    <a:pt x="620352" y="1807830"/>
                    <a:pt x="668126" y="1862993"/>
                    <a:pt x="697067" y="1900277"/>
                  </a:cubicBezTo>
                  <a:cubicBezTo>
                    <a:pt x="737240" y="1952146"/>
                    <a:pt x="782768" y="1997545"/>
                    <a:pt x="834344" y="2038005"/>
                  </a:cubicBezTo>
                  <a:cubicBezTo>
                    <a:pt x="840737" y="2042945"/>
                    <a:pt x="847216" y="2047767"/>
                    <a:pt x="853523" y="2052707"/>
                  </a:cubicBezTo>
                  <a:cubicBezTo>
                    <a:pt x="854387" y="2053413"/>
                    <a:pt x="855337" y="2054236"/>
                    <a:pt x="856547" y="2055177"/>
                  </a:cubicBezTo>
                  <a:cubicBezTo>
                    <a:pt x="857843" y="2056236"/>
                    <a:pt x="859225" y="2057294"/>
                    <a:pt x="860607" y="2058235"/>
                  </a:cubicBezTo>
                  <a:cubicBezTo>
                    <a:pt x="955897" y="2131628"/>
                    <a:pt x="1053951" y="2201492"/>
                    <a:pt x="1150451" y="2273120"/>
                  </a:cubicBezTo>
                  <a:cubicBezTo>
                    <a:pt x="1386299" y="2448133"/>
                    <a:pt x="1622321" y="2623146"/>
                    <a:pt x="1858256" y="2798159"/>
                  </a:cubicBezTo>
                  <a:cubicBezTo>
                    <a:pt x="1844693" y="2813919"/>
                    <a:pt x="1831302" y="2829915"/>
                    <a:pt x="1818516" y="2846264"/>
                  </a:cubicBezTo>
                  <a:cubicBezTo>
                    <a:pt x="1782836" y="2891899"/>
                    <a:pt x="1751476" y="2939063"/>
                    <a:pt x="1723485" y="2987521"/>
                  </a:cubicBezTo>
                  <a:cubicBezTo>
                    <a:pt x="1667331" y="3082319"/>
                    <a:pt x="1622667" y="3183352"/>
                    <a:pt x="1590443" y="3289794"/>
                  </a:cubicBezTo>
                  <a:cubicBezTo>
                    <a:pt x="1294379" y="3070322"/>
                    <a:pt x="998488" y="2850733"/>
                    <a:pt x="702424" y="2631144"/>
                  </a:cubicBezTo>
                  <a:cubicBezTo>
                    <a:pt x="702251" y="2631144"/>
                    <a:pt x="702251" y="2631026"/>
                    <a:pt x="702165" y="2631026"/>
                  </a:cubicBezTo>
                  <a:cubicBezTo>
                    <a:pt x="664843" y="2603504"/>
                    <a:pt x="627609" y="2575746"/>
                    <a:pt x="590288" y="2548107"/>
                  </a:cubicBezTo>
                  <a:cubicBezTo>
                    <a:pt x="530073" y="2503060"/>
                    <a:pt x="471240" y="2457189"/>
                    <a:pt x="415518" y="2407908"/>
                  </a:cubicBezTo>
                  <a:cubicBezTo>
                    <a:pt x="289300" y="2292409"/>
                    <a:pt x="185889" y="2159268"/>
                    <a:pt x="113752" y="2007307"/>
                  </a:cubicBezTo>
                  <a:cubicBezTo>
                    <a:pt x="113493" y="2006837"/>
                    <a:pt x="113234" y="2006484"/>
                    <a:pt x="113147" y="2006131"/>
                  </a:cubicBezTo>
                  <a:cubicBezTo>
                    <a:pt x="109173" y="1997781"/>
                    <a:pt x="105631" y="1989312"/>
                    <a:pt x="101916" y="1980961"/>
                  </a:cubicBezTo>
                  <a:cubicBezTo>
                    <a:pt x="27533" y="1808536"/>
                    <a:pt x="-7801" y="1621879"/>
                    <a:pt x="1443" y="1432282"/>
                  </a:cubicBezTo>
                  <a:cubicBezTo>
                    <a:pt x="5244" y="1361124"/>
                    <a:pt x="15438" y="1290437"/>
                    <a:pt x="31594" y="1220926"/>
                  </a:cubicBezTo>
                  <a:cubicBezTo>
                    <a:pt x="73753" y="1049206"/>
                    <a:pt x="155911" y="895600"/>
                    <a:pt x="258631" y="749285"/>
                  </a:cubicBezTo>
                  <a:close/>
                  <a:moveTo>
                    <a:pt x="1395899" y="414"/>
                  </a:moveTo>
                  <a:cubicBezTo>
                    <a:pt x="1523768" y="-2934"/>
                    <a:pt x="1652879" y="14010"/>
                    <a:pt x="1778790" y="52596"/>
                  </a:cubicBezTo>
                  <a:cubicBezTo>
                    <a:pt x="1957810" y="107353"/>
                    <a:pt x="2106020" y="209353"/>
                    <a:pt x="2253755" y="319048"/>
                  </a:cubicBezTo>
                  <a:cubicBezTo>
                    <a:pt x="2596628" y="573331"/>
                    <a:pt x="2939500" y="827615"/>
                    <a:pt x="3282373" y="1082078"/>
                  </a:cubicBezTo>
                  <a:cubicBezTo>
                    <a:pt x="3386815" y="1159562"/>
                    <a:pt x="3491414" y="1237046"/>
                    <a:pt x="3596014" y="1314709"/>
                  </a:cubicBezTo>
                  <a:cubicBezTo>
                    <a:pt x="4029266" y="1642897"/>
                    <a:pt x="4200387" y="2239865"/>
                    <a:pt x="3993557" y="2743243"/>
                  </a:cubicBezTo>
                  <a:cubicBezTo>
                    <a:pt x="3992925" y="2744495"/>
                    <a:pt x="3992451" y="2745748"/>
                    <a:pt x="3991977" y="2747000"/>
                  </a:cubicBezTo>
                  <a:cubicBezTo>
                    <a:pt x="3989291" y="2753622"/>
                    <a:pt x="3986447" y="2760243"/>
                    <a:pt x="3983445" y="2766864"/>
                  </a:cubicBezTo>
                  <a:cubicBezTo>
                    <a:pt x="3976808" y="2781358"/>
                    <a:pt x="3970014" y="2796211"/>
                    <a:pt x="3962746" y="2810885"/>
                  </a:cubicBezTo>
                  <a:cubicBezTo>
                    <a:pt x="3960691" y="2815358"/>
                    <a:pt x="3958479" y="2819832"/>
                    <a:pt x="3956109" y="2824306"/>
                  </a:cubicBezTo>
                  <a:cubicBezTo>
                    <a:pt x="3940783" y="2854011"/>
                    <a:pt x="3924034" y="2883895"/>
                    <a:pt x="3906337" y="2913421"/>
                  </a:cubicBezTo>
                  <a:cubicBezTo>
                    <a:pt x="3839027" y="3023295"/>
                    <a:pt x="3757812" y="3125115"/>
                    <a:pt x="3681653" y="3228368"/>
                  </a:cubicBezTo>
                  <a:cubicBezTo>
                    <a:pt x="3586060" y="3357568"/>
                    <a:pt x="3473086" y="3478715"/>
                    <a:pt x="3335621" y="3573378"/>
                  </a:cubicBezTo>
                  <a:cubicBezTo>
                    <a:pt x="3067643" y="3750356"/>
                    <a:pt x="2735515" y="3814956"/>
                    <a:pt x="2414605" y="3749462"/>
                  </a:cubicBezTo>
                  <a:cubicBezTo>
                    <a:pt x="2413341" y="3749283"/>
                    <a:pt x="2411919" y="3748925"/>
                    <a:pt x="2410497" y="3748746"/>
                  </a:cubicBezTo>
                  <a:cubicBezTo>
                    <a:pt x="2397540" y="3746062"/>
                    <a:pt x="2384742" y="3743019"/>
                    <a:pt x="2371785" y="3739977"/>
                  </a:cubicBezTo>
                  <a:cubicBezTo>
                    <a:pt x="2364201" y="3738188"/>
                    <a:pt x="2356933" y="3736041"/>
                    <a:pt x="2349507" y="3734251"/>
                  </a:cubicBezTo>
                  <a:cubicBezTo>
                    <a:pt x="2343502" y="3732462"/>
                    <a:pt x="2337182" y="3731030"/>
                    <a:pt x="2331020" y="3729241"/>
                  </a:cubicBezTo>
                  <a:cubicBezTo>
                    <a:pt x="2335602" y="3704725"/>
                    <a:pt x="2340184" y="3680209"/>
                    <a:pt x="2344924" y="3655693"/>
                  </a:cubicBezTo>
                  <a:cubicBezTo>
                    <a:pt x="2347927" y="3640662"/>
                    <a:pt x="2350929" y="3625809"/>
                    <a:pt x="2353931" y="3610957"/>
                  </a:cubicBezTo>
                  <a:cubicBezTo>
                    <a:pt x="2354879" y="3606483"/>
                    <a:pt x="2355827" y="3602188"/>
                    <a:pt x="2356617" y="3597893"/>
                  </a:cubicBezTo>
                  <a:cubicBezTo>
                    <a:pt x="2388218" y="3450083"/>
                    <a:pt x="2470381" y="3314620"/>
                    <a:pt x="2583039" y="3217094"/>
                  </a:cubicBezTo>
                  <a:cubicBezTo>
                    <a:pt x="2584935" y="3217452"/>
                    <a:pt x="2586831" y="3217810"/>
                    <a:pt x="2588569" y="3217989"/>
                  </a:cubicBezTo>
                  <a:cubicBezTo>
                    <a:pt x="2592045" y="3218526"/>
                    <a:pt x="2595680" y="3218884"/>
                    <a:pt x="2599156" y="3219421"/>
                  </a:cubicBezTo>
                  <a:cubicBezTo>
                    <a:pt x="2610374" y="3221031"/>
                    <a:pt x="2621593" y="3222284"/>
                    <a:pt x="2632653" y="3223536"/>
                  </a:cubicBezTo>
                  <a:cubicBezTo>
                    <a:pt x="2636603" y="3223894"/>
                    <a:pt x="2640395" y="3224073"/>
                    <a:pt x="2644187" y="3224431"/>
                  </a:cubicBezTo>
                  <a:cubicBezTo>
                    <a:pt x="2655090" y="3225505"/>
                    <a:pt x="2665992" y="3226221"/>
                    <a:pt x="2676895" y="3226757"/>
                  </a:cubicBezTo>
                  <a:cubicBezTo>
                    <a:pt x="2681003" y="3226936"/>
                    <a:pt x="2684953" y="3226936"/>
                    <a:pt x="2689061" y="3227115"/>
                  </a:cubicBezTo>
                  <a:cubicBezTo>
                    <a:pt x="2699647" y="3227473"/>
                    <a:pt x="2710234" y="3227652"/>
                    <a:pt x="2720820" y="3227652"/>
                  </a:cubicBezTo>
                  <a:cubicBezTo>
                    <a:pt x="2725244" y="3227652"/>
                    <a:pt x="2729827" y="3227473"/>
                    <a:pt x="2734251" y="3227294"/>
                  </a:cubicBezTo>
                  <a:cubicBezTo>
                    <a:pt x="2744205" y="3227115"/>
                    <a:pt x="2754159" y="3226757"/>
                    <a:pt x="2764114" y="3226221"/>
                  </a:cubicBezTo>
                  <a:cubicBezTo>
                    <a:pt x="2769328" y="3225863"/>
                    <a:pt x="2774542" y="3225505"/>
                    <a:pt x="2779756" y="3224968"/>
                  </a:cubicBezTo>
                  <a:cubicBezTo>
                    <a:pt x="2788605" y="3224431"/>
                    <a:pt x="2797453" y="3223715"/>
                    <a:pt x="2806143" y="3222642"/>
                  </a:cubicBezTo>
                  <a:cubicBezTo>
                    <a:pt x="2812622" y="3221926"/>
                    <a:pt x="2819100" y="3221031"/>
                    <a:pt x="2825420" y="3220136"/>
                  </a:cubicBezTo>
                  <a:cubicBezTo>
                    <a:pt x="2832688" y="3219242"/>
                    <a:pt x="2839799" y="3218168"/>
                    <a:pt x="2846909" y="3217094"/>
                  </a:cubicBezTo>
                  <a:cubicBezTo>
                    <a:pt x="2854809" y="3215842"/>
                    <a:pt x="2862867" y="3214410"/>
                    <a:pt x="2870768" y="3212800"/>
                  </a:cubicBezTo>
                  <a:cubicBezTo>
                    <a:pt x="2875982" y="3211905"/>
                    <a:pt x="2881038" y="3210831"/>
                    <a:pt x="2886252" y="3209757"/>
                  </a:cubicBezTo>
                  <a:cubicBezTo>
                    <a:pt x="2896049" y="3207610"/>
                    <a:pt x="2905687" y="3205284"/>
                    <a:pt x="2915325" y="3202957"/>
                  </a:cubicBezTo>
                  <a:cubicBezTo>
                    <a:pt x="2918169" y="3202242"/>
                    <a:pt x="2920856" y="3201526"/>
                    <a:pt x="2923700" y="3200810"/>
                  </a:cubicBezTo>
                  <a:cubicBezTo>
                    <a:pt x="2935550" y="3197589"/>
                    <a:pt x="2947242" y="3194368"/>
                    <a:pt x="2958935" y="3190610"/>
                  </a:cubicBezTo>
                  <a:cubicBezTo>
                    <a:pt x="2958935" y="3190431"/>
                    <a:pt x="2958935" y="3190431"/>
                    <a:pt x="2959093" y="3190431"/>
                  </a:cubicBezTo>
                  <a:cubicBezTo>
                    <a:pt x="3037148" y="3165915"/>
                    <a:pt x="3111727" y="3129052"/>
                    <a:pt x="3179985" y="3079663"/>
                  </a:cubicBezTo>
                  <a:cubicBezTo>
                    <a:pt x="3181407" y="3078589"/>
                    <a:pt x="3182829" y="3077695"/>
                    <a:pt x="3184093" y="3076621"/>
                  </a:cubicBezTo>
                  <a:cubicBezTo>
                    <a:pt x="3184251" y="3076621"/>
                    <a:pt x="3184251" y="3076621"/>
                    <a:pt x="3184409" y="3076621"/>
                  </a:cubicBezTo>
                  <a:cubicBezTo>
                    <a:pt x="3196891" y="3067495"/>
                    <a:pt x="3209058" y="3057831"/>
                    <a:pt x="3221067" y="3047810"/>
                  </a:cubicBezTo>
                  <a:cubicBezTo>
                    <a:pt x="3223595" y="3045842"/>
                    <a:pt x="3226123" y="3043516"/>
                    <a:pt x="3228493" y="3041368"/>
                  </a:cubicBezTo>
                  <a:cubicBezTo>
                    <a:pt x="3229915" y="3040295"/>
                    <a:pt x="3231337" y="3039221"/>
                    <a:pt x="3232601" y="3037968"/>
                  </a:cubicBezTo>
                  <a:cubicBezTo>
                    <a:pt x="3234339" y="3036358"/>
                    <a:pt x="3235761" y="3034926"/>
                    <a:pt x="3237499" y="3033495"/>
                  </a:cubicBezTo>
                  <a:cubicBezTo>
                    <a:pt x="3241449" y="3029916"/>
                    <a:pt x="3245557" y="3026337"/>
                    <a:pt x="3249349" y="3022758"/>
                  </a:cubicBezTo>
                  <a:cubicBezTo>
                    <a:pt x="3360743" y="2918969"/>
                    <a:pt x="3461709" y="2758990"/>
                    <a:pt x="3508795" y="2622632"/>
                  </a:cubicBezTo>
                  <a:cubicBezTo>
                    <a:pt x="3567415" y="2452812"/>
                    <a:pt x="3562201" y="2281380"/>
                    <a:pt x="3508321" y="2125696"/>
                  </a:cubicBezTo>
                  <a:cubicBezTo>
                    <a:pt x="3457443" y="1969476"/>
                    <a:pt x="3358689" y="1830792"/>
                    <a:pt x="3217590" y="1724497"/>
                  </a:cubicBezTo>
                  <a:cubicBezTo>
                    <a:pt x="3105880" y="1640571"/>
                    <a:pt x="2993064" y="1558077"/>
                    <a:pt x="2880880" y="1474866"/>
                  </a:cubicBezTo>
                  <a:cubicBezTo>
                    <a:pt x="2580827" y="1252435"/>
                    <a:pt x="2280774" y="1029646"/>
                    <a:pt x="1980879" y="807215"/>
                  </a:cubicBezTo>
                  <a:cubicBezTo>
                    <a:pt x="1931897" y="770710"/>
                    <a:pt x="1883231" y="733489"/>
                    <a:pt x="1833460" y="697878"/>
                  </a:cubicBezTo>
                  <a:cubicBezTo>
                    <a:pt x="1678456" y="586394"/>
                    <a:pt x="1492167" y="536468"/>
                    <a:pt x="1306984" y="550963"/>
                  </a:cubicBezTo>
                  <a:cubicBezTo>
                    <a:pt x="1303824" y="551142"/>
                    <a:pt x="1300506" y="551500"/>
                    <a:pt x="1297346" y="551679"/>
                  </a:cubicBezTo>
                  <a:cubicBezTo>
                    <a:pt x="1290710" y="552394"/>
                    <a:pt x="1284073" y="552752"/>
                    <a:pt x="1277595" y="553647"/>
                  </a:cubicBezTo>
                  <a:cubicBezTo>
                    <a:pt x="1264165" y="555079"/>
                    <a:pt x="1250734" y="557047"/>
                    <a:pt x="1237462" y="559194"/>
                  </a:cubicBezTo>
                  <a:cubicBezTo>
                    <a:pt x="1235566" y="559552"/>
                    <a:pt x="1233986" y="559731"/>
                    <a:pt x="1232248" y="560089"/>
                  </a:cubicBezTo>
                  <a:cubicBezTo>
                    <a:pt x="1217395" y="562594"/>
                    <a:pt x="1202542" y="565637"/>
                    <a:pt x="1187532" y="569037"/>
                  </a:cubicBezTo>
                  <a:cubicBezTo>
                    <a:pt x="1186742" y="569394"/>
                    <a:pt x="1185794" y="569394"/>
                    <a:pt x="1185004" y="569752"/>
                  </a:cubicBezTo>
                  <a:cubicBezTo>
                    <a:pt x="1169993" y="573152"/>
                    <a:pt x="1154983" y="577268"/>
                    <a:pt x="1139972" y="581742"/>
                  </a:cubicBezTo>
                  <a:cubicBezTo>
                    <a:pt x="1138866" y="581921"/>
                    <a:pt x="1137760" y="582279"/>
                    <a:pt x="1136496" y="582637"/>
                  </a:cubicBezTo>
                  <a:cubicBezTo>
                    <a:pt x="1135548" y="582994"/>
                    <a:pt x="1134600" y="583352"/>
                    <a:pt x="1133652" y="583531"/>
                  </a:cubicBezTo>
                  <a:cubicBezTo>
                    <a:pt x="1083406" y="514458"/>
                    <a:pt x="1033002" y="445384"/>
                    <a:pt x="980228" y="378279"/>
                  </a:cubicBezTo>
                  <a:cubicBezTo>
                    <a:pt x="923030" y="305448"/>
                    <a:pt x="858090" y="238879"/>
                    <a:pt x="787461" y="180006"/>
                  </a:cubicBezTo>
                  <a:cubicBezTo>
                    <a:pt x="973118" y="67940"/>
                    <a:pt x="1182784" y="5994"/>
                    <a:pt x="1395899" y="414"/>
                  </a:cubicBezTo>
                  <a:close/>
                </a:path>
              </a:pathLst>
            </a:custGeom>
            <a:solidFill>
              <a:schemeClr val="accent3"/>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34" name="Group 33">
            <a:extLst>
              <a:ext uri="{FF2B5EF4-FFF2-40B4-BE49-F238E27FC236}">
                <a16:creationId xmlns:a16="http://schemas.microsoft.com/office/drawing/2014/main" id="{F28B64C8-8E64-4582-A8B4-EC182B51DFB8}"/>
              </a:ext>
            </a:extLst>
          </p:cNvPr>
          <p:cNvGrpSpPr/>
          <p:nvPr/>
        </p:nvGrpSpPr>
        <p:grpSpPr>
          <a:xfrm>
            <a:off x="8921977" y="4655272"/>
            <a:ext cx="2937088" cy="1290153"/>
            <a:chOff x="8921977" y="4073386"/>
            <a:chExt cx="2937088" cy="1290153"/>
          </a:xfrm>
        </p:grpSpPr>
        <p:sp>
          <p:nvSpPr>
            <p:cNvPr id="77" name="TextBox 186">
              <a:extLst>
                <a:ext uri="{FF2B5EF4-FFF2-40B4-BE49-F238E27FC236}">
                  <a16:creationId xmlns:a16="http://schemas.microsoft.com/office/drawing/2014/main" id="{BCBD634D-C64B-4231-A4A2-5E512920B8D0}"/>
                </a:ext>
              </a:extLst>
            </p:cNvPr>
            <p:cNvSpPr txBox="1"/>
            <p:nvPr/>
          </p:nvSpPr>
          <p:spPr>
            <a:xfrm>
              <a:off x="8921977" y="407338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cap="all" dirty="0"/>
                <a:t>Lorem Ipsum</a:t>
              </a:r>
            </a:p>
          </p:txBody>
        </p:sp>
        <p:sp>
          <p:nvSpPr>
            <p:cNvPr id="78" name="TextBox 187">
              <a:extLst>
                <a:ext uri="{FF2B5EF4-FFF2-40B4-BE49-F238E27FC236}">
                  <a16:creationId xmlns:a16="http://schemas.microsoft.com/office/drawing/2014/main" id="{861F3758-8D22-4552-926F-B13AF6FA3303}"/>
                </a:ext>
              </a:extLst>
            </p:cNvPr>
            <p:cNvSpPr txBox="1"/>
            <p:nvPr/>
          </p:nvSpPr>
          <p:spPr>
            <a:xfrm>
              <a:off x="8929772" y="4532542"/>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a:solidFill>
                    <a:schemeClr val="tx1">
                      <a:lumMod val="65000"/>
                      <a:lumOff val="35000"/>
                    </a:schemeClr>
                  </a:solidFill>
                </a:rPr>
                <a:t>Lorem ipsum dolor sit amet, nibh est. A magna maecenas, quam magna nec quis, lorem nunc. Suspendisse viverra sodales mauris, cras pharetra proin egestas arcu erat dolor, at amet. </a:t>
              </a:r>
              <a:endParaRPr lang="en-US" sz="1200" dirty="0">
                <a:solidFill>
                  <a:schemeClr val="tx1">
                    <a:lumMod val="65000"/>
                    <a:lumOff val="35000"/>
                  </a:schemeClr>
                </a:solidFill>
              </a:endParaRPr>
            </a:p>
          </p:txBody>
        </p:sp>
      </p:grpSp>
      <p:grpSp>
        <p:nvGrpSpPr>
          <p:cNvPr id="35" name="Group 34">
            <a:extLst>
              <a:ext uri="{FF2B5EF4-FFF2-40B4-BE49-F238E27FC236}">
                <a16:creationId xmlns:a16="http://schemas.microsoft.com/office/drawing/2014/main" id="{21BC76C0-3FAD-4178-BB72-EB8B51563906}"/>
              </a:ext>
            </a:extLst>
          </p:cNvPr>
          <p:cNvGrpSpPr/>
          <p:nvPr/>
        </p:nvGrpSpPr>
        <p:grpSpPr>
          <a:xfrm>
            <a:off x="332936" y="3802725"/>
            <a:ext cx="2937088" cy="1290153"/>
            <a:chOff x="332936" y="4652338"/>
            <a:chExt cx="2937088" cy="1290153"/>
          </a:xfrm>
        </p:grpSpPr>
        <p:sp>
          <p:nvSpPr>
            <p:cNvPr id="75" name="TextBox 189">
              <a:extLst>
                <a:ext uri="{FF2B5EF4-FFF2-40B4-BE49-F238E27FC236}">
                  <a16:creationId xmlns:a16="http://schemas.microsoft.com/office/drawing/2014/main" id="{8A6AADEC-1EDF-42E8-ACF0-CA1752D91C5C}"/>
                </a:ext>
              </a:extLst>
            </p:cNvPr>
            <p:cNvSpPr txBox="1"/>
            <p:nvPr/>
          </p:nvSpPr>
          <p:spPr>
            <a:xfrm>
              <a:off x="332936" y="4652338"/>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cap="all" dirty="0"/>
                <a:t>Lorem Ipsum</a:t>
              </a:r>
            </a:p>
          </p:txBody>
        </p:sp>
        <p:sp>
          <p:nvSpPr>
            <p:cNvPr id="76" name="TextBox 190">
              <a:extLst>
                <a:ext uri="{FF2B5EF4-FFF2-40B4-BE49-F238E27FC236}">
                  <a16:creationId xmlns:a16="http://schemas.microsoft.com/office/drawing/2014/main" id="{5E65C1A7-6039-49A4-8122-06CF97309554}"/>
                </a:ext>
              </a:extLst>
            </p:cNvPr>
            <p:cNvSpPr txBox="1"/>
            <p:nvPr/>
          </p:nvSpPr>
          <p:spPr>
            <a:xfrm>
              <a:off x="340731" y="5111494"/>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a:solidFill>
                    <a:schemeClr val="tx1">
                      <a:lumMod val="65000"/>
                      <a:lumOff val="35000"/>
                    </a:schemeClr>
                  </a:solidFill>
                </a:rPr>
                <a:t>Lorem ipsum dolor sit amet, nibh est. A magna maecenas, quam magna nec quis, lorem nunc. Suspendisse viverra sodales mauris, cras pharetra proin egestas arcu erat dolor, at amet. </a:t>
              </a:r>
              <a:endParaRPr lang="en-US" sz="1200" dirty="0">
                <a:solidFill>
                  <a:schemeClr val="tx1">
                    <a:lumMod val="65000"/>
                    <a:lumOff val="35000"/>
                  </a:schemeClr>
                </a:solidFill>
              </a:endParaRPr>
            </a:p>
          </p:txBody>
        </p:sp>
      </p:grpSp>
      <p:grpSp>
        <p:nvGrpSpPr>
          <p:cNvPr id="36" name="Group 35">
            <a:extLst>
              <a:ext uri="{FF2B5EF4-FFF2-40B4-BE49-F238E27FC236}">
                <a16:creationId xmlns:a16="http://schemas.microsoft.com/office/drawing/2014/main" id="{32DF76BC-B5E9-479D-AAE5-7899F2DCB442}"/>
              </a:ext>
            </a:extLst>
          </p:cNvPr>
          <p:cNvGrpSpPr/>
          <p:nvPr/>
        </p:nvGrpSpPr>
        <p:grpSpPr>
          <a:xfrm>
            <a:off x="8921977" y="1245084"/>
            <a:ext cx="2937088" cy="1290153"/>
            <a:chOff x="8921977" y="1466725"/>
            <a:chExt cx="2937088" cy="1290153"/>
          </a:xfrm>
        </p:grpSpPr>
        <p:sp>
          <p:nvSpPr>
            <p:cNvPr id="73" name="TextBox 192">
              <a:extLst>
                <a:ext uri="{FF2B5EF4-FFF2-40B4-BE49-F238E27FC236}">
                  <a16:creationId xmlns:a16="http://schemas.microsoft.com/office/drawing/2014/main" id="{8E149F9A-1D1B-447F-B05B-336767939673}"/>
                </a:ext>
              </a:extLst>
            </p:cNvPr>
            <p:cNvSpPr txBox="1"/>
            <p:nvPr/>
          </p:nvSpPr>
          <p:spPr>
            <a:xfrm>
              <a:off x="8921977" y="1466725"/>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cap="all" dirty="0"/>
                <a:t>Lorem Ipsum</a:t>
              </a:r>
            </a:p>
          </p:txBody>
        </p:sp>
        <p:sp>
          <p:nvSpPr>
            <p:cNvPr id="74" name="TextBox 193">
              <a:extLst>
                <a:ext uri="{FF2B5EF4-FFF2-40B4-BE49-F238E27FC236}">
                  <a16:creationId xmlns:a16="http://schemas.microsoft.com/office/drawing/2014/main" id="{6F70454D-B00D-4C94-8469-637B3BEEF185}"/>
                </a:ext>
              </a:extLst>
            </p:cNvPr>
            <p:cNvSpPr txBox="1"/>
            <p:nvPr/>
          </p:nvSpPr>
          <p:spPr>
            <a:xfrm>
              <a:off x="8929772" y="1925881"/>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a:solidFill>
                    <a:schemeClr val="tx1">
                      <a:lumMod val="65000"/>
                      <a:lumOff val="35000"/>
                    </a:schemeClr>
                  </a:solidFill>
                </a:rPr>
                <a:t>Lorem ipsum dolor sit amet, nibh est. A magna maecenas, quam magna nec quis, lorem nunc. Suspendisse viverra sodales mauris, cras pharetra proin egestas arcu erat dolor, at amet. </a:t>
              </a:r>
              <a:endParaRPr lang="en-US" sz="1200" dirty="0">
                <a:solidFill>
                  <a:schemeClr val="tx1">
                    <a:lumMod val="65000"/>
                    <a:lumOff val="35000"/>
                  </a:schemeClr>
                </a:solidFill>
              </a:endParaRPr>
            </a:p>
          </p:txBody>
        </p:sp>
      </p:grpSp>
      <p:grpSp>
        <p:nvGrpSpPr>
          <p:cNvPr id="37" name="Group 36">
            <a:extLst>
              <a:ext uri="{FF2B5EF4-FFF2-40B4-BE49-F238E27FC236}">
                <a16:creationId xmlns:a16="http://schemas.microsoft.com/office/drawing/2014/main" id="{FFAA67AD-A15F-4B7C-902D-81485B352772}"/>
              </a:ext>
            </a:extLst>
          </p:cNvPr>
          <p:cNvGrpSpPr/>
          <p:nvPr/>
        </p:nvGrpSpPr>
        <p:grpSpPr>
          <a:xfrm>
            <a:off x="340731" y="2097631"/>
            <a:ext cx="2937088" cy="1290153"/>
            <a:chOff x="332936" y="2627766"/>
            <a:chExt cx="2937088" cy="1290153"/>
          </a:xfrm>
        </p:grpSpPr>
        <p:sp>
          <p:nvSpPr>
            <p:cNvPr id="41" name="TextBox 195">
              <a:extLst>
                <a:ext uri="{FF2B5EF4-FFF2-40B4-BE49-F238E27FC236}">
                  <a16:creationId xmlns:a16="http://schemas.microsoft.com/office/drawing/2014/main" id="{E780EB67-7629-4688-906B-A4E3EE28394F}"/>
                </a:ext>
              </a:extLst>
            </p:cNvPr>
            <p:cNvSpPr txBox="1"/>
            <p:nvPr/>
          </p:nvSpPr>
          <p:spPr>
            <a:xfrm>
              <a:off x="332936"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cap="all" dirty="0"/>
                <a:t>Lorem Ipsum</a:t>
              </a:r>
            </a:p>
          </p:txBody>
        </p:sp>
        <p:sp>
          <p:nvSpPr>
            <p:cNvPr id="42" name="TextBox 196">
              <a:extLst>
                <a:ext uri="{FF2B5EF4-FFF2-40B4-BE49-F238E27FC236}">
                  <a16:creationId xmlns:a16="http://schemas.microsoft.com/office/drawing/2014/main" id="{F02A2F57-F148-4023-A93E-9B404288CC29}"/>
                </a:ext>
              </a:extLst>
            </p:cNvPr>
            <p:cNvSpPr txBox="1"/>
            <p:nvPr/>
          </p:nvSpPr>
          <p:spPr>
            <a:xfrm>
              <a:off x="340731" y="3086922"/>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a:solidFill>
                    <a:schemeClr val="tx1">
                      <a:lumMod val="65000"/>
                      <a:lumOff val="35000"/>
                    </a:schemeClr>
                  </a:solidFill>
                </a:rPr>
                <a:t>Lorem ipsum dolor sit amet, nibh est. A magna maecenas, quam magna nec quis, lorem nunc. Suspendisse viverra sodales mauris, cras pharetra proin egestas arcu erat dolor, at amet. </a:t>
              </a:r>
              <a:endParaRPr lang="en-US" sz="1200" dirty="0">
                <a:solidFill>
                  <a:schemeClr val="tx1">
                    <a:lumMod val="65000"/>
                    <a:lumOff val="35000"/>
                  </a:schemeClr>
                </a:solidFill>
              </a:endParaRPr>
            </a:p>
          </p:txBody>
        </p:sp>
      </p:grpSp>
      <p:grpSp>
        <p:nvGrpSpPr>
          <p:cNvPr id="38" name="Group 37">
            <a:extLst>
              <a:ext uri="{FF2B5EF4-FFF2-40B4-BE49-F238E27FC236}">
                <a16:creationId xmlns:a16="http://schemas.microsoft.com/office/drawing/2014/main" id="{E433D3F5-4B8D-4BAA-B181-2E773E4DC36A}"/>
              </a:ext>
            </a:extLst>
          </p:cNvPr>
          <p:cNvGrpSpPr/>
          <p:nvPr/>
        </p:nvGrpSpPr>
        <p:grpSpPr>
          <a:xfrm>
            <a:off x="8921977" y="2950178"/>
            <a:ext cx="2937088" cy="1290153"/>
            <a:chOff x="8921977" y="4073386"/>
            <a:chExt cx="2937088" cy="1290153"/>
          </a:xfrm>
        </p:grpSpPr>
        <p:sp>
          <p:nvSpPr>
            <p:cNvPr id="39" name="TextBox 198">
              <a:extLst>
                <a:ext uri="{FF2B5EF4-FFF2-40B4-BE49-F238E27FC236}">
                  <a16:creationId xmlns:a16="http://schemas.microsoft.com/office/drawing/2014/main" id="{59450D7F-B4E1-45AD-AB87-EF56F79D3745}"/>
                </a:ext>
              </a:extLst>
            </p:cNvPr>
            <p:cNvSpPr txBox="1"/>
            <p:nvPr/>
          </p:nvSpPr>
          <p:spPr>
            <a:xfrm>
              <a:off x="8921977" y="407338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cap="all" dirty="0"/>
                <a:t>Lorem Ipsum</a:t>
              </a:r>
            </a:p>
          </p:txBody>
        </p:sp>
        <p:sp>
          <p:nvSpPr>
            <p:cNvPr id="40" name="TextBox 199">
              <a:extLst>
                <a:ext uri="{FF2B5EF4-FFF2-40B4-BE49-F238E27FC236}">
                  <a16:creationId xmlns:a16="http://schemas.microsoft.com/office/drawing/2014/main" id="{CDAB1D89-358A-4F84-90C5-3CE943E05CDC}"/>
                </a:ext>
              </a:extLst>
            </p:cNvPr>
            <p:cNvSpPr txBox="1"/>
            <p:nvPr/>
          </p:nvSpPr>
          <p:spPr>
            <a:xfrm>
              <a:off x="8929772" y="4532542"/>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a:solidFill>
                    <a:schemeClr val="tx1">
                      <a:lumMod val="65000"/>
                      <a:lumOff val="35000"/>
                    </a:schemeClr>
                  </a:solidFill>
                </a:rPr>
                <a:t>Lorem ipsum dolor sit amet, nibh est. A magna maecenas, quam magna nec quis, lorem nunc. Suspendisse viverra sodales mauris, cras pharetra proin egestas arcu erat dolor, at amet. </a:t>
              </a:r>
              <a:endParaRPr lang="en-US" sz="1200" dirty="0">
                <a:solidFill>
                  <a:schemeClr val="tx1">
                    <a:lumMod val="65000"/>
                    <a:lumOff val="35000"/>
                  </a:schemeClr>
                </a:solidFill>
              </a:endParaRPr>
            </a:p>
          </p:txBody>
        </p:sp>
      </p:grpSp>
      <p:sp>
        <p:nvSpPr>
          <p:cNvPr id="3" name="TextBox 2">
            <a:extLst>
              <a:ext uri="{FF2B5EF4-FFF2-40B4-BE49-F238E27FC236}">
                <a16:creationId xmlns:a16="http://schemas.microsoft.com/office/drawing/2014/main" id="{878A7EE3-AB3F-422C-B611-E22CBE7E9CF2}"/>
              </a:ext>
            </a:extLst>
          </p:cNvPr>
          <p:cNvSpPr txBox="1"/>
          <p:nvPr/>
        </p:nvSpPr>
        <p:spPr>
          <a:xfrm>
            <a:off x="6646793" y="2036271"/>
            <a:ext cx="470001" cy="769441"/>
          </a:xfrm>
          <a:prstGeom prst="rect">
            <a:avLst/>
          </a:prstGeom>
          <a:noFill/>
        </p:spPr>
        <p:txBody>
          <a:bodyPr wrap="none" rtlCol="0" anchor="ctr">
            <a:spAutoFit/>
          </a:bodyPr>
          <a:lstStyle/>
          <a:p>
            <a:pPr algn="ctr"/>
            <a:r>
              <a:rPr lang="en-US" sz="4400" b="1" dirty="0"/>
              <a:t>1</a:t>
            </a:r>
          </a:p>
        </p:txBody>
      </p:sp>
      <p:sp>
        <p:nvSpPr>
          <p:cNvPr id="84" name="TextBox 83">
            <a:extLst>
              <a:ext uri="{FF2B5EF4-FFF2-40B4-BE49-F238E27FC236}">
                <a16:creationId xmlns:a16="http://schemas.microsoft.com/office/drawing/2014/main" id="{A1B68BC2-7171-408C-B829-BBD5833F4B6A}"/>
              </a:ext>
            </a:extLst>
          </p:cNvPr>
          <p:cNvSpPr txBox="1"/>
          <p:nvPr/>
        </p:nvSpPr>
        <p:spPr>
          <a:xfrm>
            <a:off x="7187583" y="3690362"/>
            <a:ext cx="470001" cy="769441"/>
          </a:xfrm>
          <a:prstGeom prst="rect">
            <a:avLst/>
          </a:prstGeom>
          <a:noFill/>
        </p:spPr>
        <p:txBody>
          <a:bodyPr wrap="none" rtlCol="0" anchor="ctr">
            <a:spAutoFit/>
          </a:bodyPr>
          <a:lstStyle/>
          <a:p>
            <a:pPr algn="ctr"/>
            <a:r>
              <a:rPr lang="en-US" sz="4400" b="1" dirty="0"/>
              <a:t>2</a:t>
            </a:r>
          </a:p>
        </p:txBody>
      </p:sp>
      <p:sp>
        <p:nvSpPr>
          <p:cNvPr id="85" name="TextBox 84">
            <a:extLst>
              <a:ext uri="{FF2B5EF4-FFF2-40B4-BE49-F238E27FC236}">
                <a16:creationId xmlns:a16="http://schemas.microsoft.com/office/drawing/2014/main" id="{C38956C4-99DC-4998-89E4-CEC5FE5F7A4B}"/>
              </a:ext>
            </a:extLst>
          </p:cNvPr>
          <p:cNvSpPr txBox="1"/>
          <p:nvPr/>
        </p:nvSpPr>
        <p:spPr>
          <a:xfrm>
            <a:off x="5861000" y="4655918"/>
            <a:ext cx="470001" cy="769441"/>
          </a:xfrm>
          <a:prstGeom prst="rect">
            <a:avLst/>
          </a:prstGeom>
          <a:noFill/>
        </p:spPr>
        <p:txBody>
          <a:bodyPr wrap="none" rtlCol="0" anchor="ctr">
            <a:spAutoFit/>
          </a:bodyPr>
          <a:lstStyle/>
          <a:p>
            <a:pPr algn="ctr"/>
            <a:r>
              <a:rPr lang="en-US" sz="4400" b="1" dirty="0"/>
              <a:t>3</a:t>
            </a:r>
          </a:p>
        </p:txBody>
      </p:sp>
      <p:sp>
        <p:nvSpPr>
          <p:cNvPr id="86" name="TextBox 85">
            <a:extLst>
              <a:ext uri="{FF2B5EF4-FFF2-40B4-BE49-F238E27FC236}">
                <a16:creationId xmlns:a16="http://schemas.microsoft.com/office/drawing/2014/main" id="{3DB864DE-3DF5-44A6-ABAD-3A668170E0B6}"/>
              </a:ext>
            </a:extLst>
          </p:cNvPr>
          <p:cNvSpPr txBox="1"/>
          <p:nvPr/>
        </p:nvSpPr>
        <p:spPr>
          <a:xfrm>
            <a:off x="4520863" y="3713184"/>
            <a:ext cx="470001" cy="769441"/>
          </a:xfrm>
          <a:prstGeom prst="rect">
            <a:avLst/>
          </a:prstGeom>
          <a:noFill/>
        </p:spPr>
        <p:txBody>
          <a:bodyPr wrap="none" rtlCol="0" anchor="ctr">
            <a:spAutoFit/>
          </a:bodyPr>
          <a:lstStyle/>
          <a:p>
            <a:pPr algn="ctr"/>
            <a:r>
              <a:rPr lang="en-US" sz="4400" b="1" dirty="0"/>
              <a:t>4</a:t>
            </a:r>
          </a:p>
        </p:txBody>
      </p:sp>
      <p:sp>
        <p:nvSpPr>
          <p:cNvPr id="87" name="TextBox 86">
            <a:extLst>
              <a:ext uri="{FF2B5EF4-FFF2-40B4-BE49-F238E27FC236}">
                <a16:creationId xmlns:a16="http://schemas.microsoft.com/office/drawing/2014/main" id="{791244CA-4A41-42B1-8D69-76A8A037DF11}"/>
              </a:ext>
            </a:extLst>
          </p:cNvPr>
          <p:cNvSpPr txBox="1"/>
          <p:nvPr/>
        </p:nvSpPr>
        <p:spPr>
          <a:xfrm>
            <a:off x="4968122" y="2030952"/>
            <a:ext cx="470001" cy="769441"/>
          </a:xfrm>
          <a:prstGeom prst="rect">
            <a:avLst/>
          </a:prstGeom>
          <a:noFill/>
        </p:spPr>
        <p:txBody>
          <a:bodyPr wrap="none" rtlCol="0" anchor="ctr">
            <a:spAutoFit/>
          </a:bodyPr>
          <a:lstStyle/>
          <a:p>
            <a:pPr algn="ctr"/>
            <a:r>
              <a:rPr lang="en-US" sz="4400" b="1" dirty="0"/>
              <a:t>5</a:t>
            </a:r>
          </a:p>
        </p:txBody>
      </p:sp>
      <p:pic>
        <p:nvPicPr>
          <p:cNvPr id="5" name="Graphic 4" descr="Puzzle">
            <a:extLst>
              <a:ext uri="{FF2B5EF4-FFF2-40B4-BE49-F238E27FC236}">
                <a16:creationId xmlns:a16="http://schemas.microsoft.com/office/drawing/2014/main" id="{1ABD7B43-26ED-4C59-8369-EEDBD7381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46577" y="2873512"/>
            <a:ext cx="612488" cy="612488"/>
          </a:xfrm>
          <a:prstGeom prst="rect">
            <a:avLst/>
          </a:prstGeom>
        </p:spPr>
      </p:pic>
      <p:pic>
        <p:nvPicPr>
          <p:cNvPr id="7" name="Graphic 6" descr="Bulls-eye">
            <a:extLst>
              <a:ext uri="{FF2B5EF4-FFF2-40B4-BE49-F238E27FC236}">
                <a16:creationId xmlns:a16="http://schemas.microsoft.com/office/drawing/2014/main" id="{A4CBB71E-6387-44D1-8B1B-E4ED17B5D9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46577" y="1168418"/>
            <a:ext cx="612488" cy="612488"/>
          </a:xfrm>
          <a:prstGeom prst="rect">
            <a:avLst/>
          </a:prstGeom>
        </p:spPr>
      </p:pic>
      <p:pic>
        <p:nvPicPr>
          <p:cNvPr id="9" name="Graphic 8" descr="Fire">
            <a:extLst>
              <a:ext uri="{FF2B5EF4-FFF2-40B4-BE49-F238E27FC236}">
                <a16:creationId xmlns:a16="http://schemas.microsoft.com/office/drawing/2014/main" id="{23701D6E-1981-4D7E-876D-437A8A2CB0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935" y="3722049"/>
            <a:ext cx="612488" cy="612488"/>
          </a:xfrm>
          <a:prstGeom prst="rect">
            <a:avLst/>
          </a:prstGeom>
        </p:spPr>
      </p:pic>
      <p:pic>
        <p:nvPicPr>
          <p:cNvPr id="11" name="Graphic 10" descr="Bonfire">
            <a:extLst>
              <a:ext uri="{FF2B5EF4-FFF2-40B4-BE49-F238E27FC236}">
                <a16:creationId xmlns:a16="http://schemas.microsoft.com/office/drawing/2014/main" id="{ED39ED0E-AA3F-41AA-BBD3-3EEE950B51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46577" y="4578606"/>
            <a:ext cx="612488" cy="612488"/>
          </a:xfrm>
          <a:prstGeom prst="rect">
            <a:avLst/>
          </a:prstGeom>
        </p:spPr>
      </p:pic>
      <p:pic>
        <p:nvPicPr>
          <p:cNvPr id="13" name="Graphic 12" descr="Unlock">
            <a:extLst>
              <a:ext uri="{FF2B5EF4-FFF2-40B4-BE49-F238E27FC236}">
                <a16:creationId xmlns:a16="http://schemas.microsoft.com/office/drawing/2014/main" id="{8974B756-C20C-4775-9ADE-07785986E6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2935" y="2020965"/>
            <a:ext cx="612488" cy="612488"/>
          </a:xfrm>
          <a:prstGeom prst="rect">
            <a:avLst/>
          </a:prstGeom>
        </p:spPr>
      </p:pic>
    </p:spTree>
    <p:extLst>
      <p:ext uri="{BB962C8B-B14F-4D97-AF65-F5344CB8AC3E}">
        <p14:creationId xmlns:p14="http://schemas.microsoft.com/office/powerpoint/2010/main" val="399596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Five Process Groups of Project Management</a:t>
            </a:r>
          </a:p>
        </p:txBody>
      </p:sp>
      <p:grpSp>
        <p:nvGrpSpPr>
          <p:cNvPr id="33" name="Group 32">
            <a:extLst>
              <a:ext uri="{FF2B5EF4-FFF2-40B4-BE49-F238E27FC236}">
                <a16:creationId xmlns:a16="http://schemas.microsoft.com/office/drawing/2014/main" id="{A27949A6-E4B0-47BE-A9D7-7914A369081C}"/>
              </a:ext>
            </a:extLst>
          </p:cNvPr>
          <p:cNvGrpSpPr/>
          <p:nvPr/>
        </p:nvGrpSpPr>
        <p:grpSpPr>
          <a:xfrm>
            <a:off x="3887124" y="1365356"/>
            <a:ext cx="4417752" cy="4493951"/>
            <a:chOff x="2385243" y="-698567"/>
            <a:chExt cx="7421518" cy="7549522"/>
          </a:xfrm>
        </p:grpSpPr>
        <p:sp>
          <p:nvSpPr>
            <p:cNvPr id="79" name="Freeform: Shape 78">
              <a:extLst>
                <a:ext uri="{FF2B5EF4-FFF2-40B4-BE49-F238E27FC236}">
                  <a16:creationId xmlns:a16="http://schemas.microsoft.com/office/drawing/2014/main" id="{BFDC349E-14AD-4ACD-9C02-5A7DCCE3FAB4}"/>
                </a:ext>
              </a:extLst>
            </p:cNvPr>
            <p:cNvSpPr/>
            <p:nvPr/>
          </p:nvSpPr>
          <p:spPr>
            <a:xfrm>
              <a:off x="3959997" y="4076700"/>
              <a:ext cx="4236975" cy="2774255"/>
            </a:xfrm>
            <a:custGeom>
              <a:avLst/>
              <a:gdLst>
                <a:gd name="connsiteX0" fmla="*/ 739704 w 4236975"/>
                <a:gd name="connsiteY0" fmla="*/ 101600 h 2774255"/>
                <a:gd name="connsiteX1" fmla="*/ 790009 w 4236975"/>
                <a:gd name="connsiteY1" fmla="*/ 361693 h 2774255"/>
                <a:gd name="connsiteX2" fmla="*/ 828880 w 4236975"/>
                <a:gd name="connsiteY2" fmla="*/ 576681 h 2774255"/>
                <a:gd name="connsiteX3" fmla="*/ 831358 w 4236975"/>
                <a:gd name="connsiteY3" fmla="*/ 679404 h 2774255"/>
                <a:gd name="connsiteX4" fmla="*/ 823355 w 4236975"/>
                <a:gd name="connsiteY4" fmla="*/ 684609 h 2774255"/>
                <a:gd name="connsiteX5" fmla="*/ 812303 w 4236975"/>
                <a:gd name="connsiteY5" fmla="*/ 692291 h 2774255"/>
                <a:gd name="connsiteX6" fmla="*/ 785436 w 4236975"/>
                <a:gd name="connsiteY6" fmla="*/ 711374 h 2774255"/>
                <a:gd name="connsiteX7" fmla="*/ 775527 w 4236975"/>
                <a:gd name="connsiteY7" fmla="*/ 718809 h 2774255"/>
                <a:gd name="connsiteX8" fmla="*/ 745040 w 4236975"/>
                <a:gd name="connsiteY8" fmla="*/ 743343 h 2774255"/>
                <a:gd name="connsiteX9" fmla="*/ 741991 w 4236975"/>
                <a:gd name="connsiteY9" fmla="*/ 745698 h 2774255"/>
                <a:gd name="connsiteX10" fmla="*/ 486277 w 4236975"/>
                <a:gd name="connsiteY10" fmla="*/ 1148661 h 2774255"/>
                <a:gd name="connsiteX11" fmla="*/ 463220 w 4236975"/>
                <a:gd name="connsiteY11" fmla="*/ 1274185 h 2774255"/>
                <a:gd name="connsiteX12" fmla="*/ 457885 w 4236975"/>
                <a:gd name="connsiteY12" fmla="*/ 1332052 h 2774255"/>
                <a:gd name="connsiteX13" fmla="*/ 478464 w 4236975"/>
                <a:gd name="connsiteY13" fmla="*/ 1626964 h 2774255"/>
                <a:gd name="connsiteX14" fmla="*/ 619469 w 4236975"/>
                <a:gd name="connsiteY14" fmla="*/ 1914317 h 2774255"/>
                <a:gd name="connsiteX15" fmla="*/ 620993 w 4236975"/>
                <a:gd name="connsiteY15" fmla="*/ 1916424 h 2774255"/>
                <a:gd name="connsiteX16" fmla="*/ 622899 w 4236975"/>
                <a:gd name="connsiteY16" fmla="*/ 1918654 h 2774255"/>
                <a:gd name="connsiteX17" fmla="*/ 629187 w 4236975"/>
                <a:gd name="connsiteY17" fmla="*/ 1926460 h 2774255"/>
                <a:gd name="connsiteX18" fmla="*/ 631283 w 4236975"/>
                <a:gd name="connsiteY18" fmla="*/ 1929558 h 2774255"/>
                <a:gd name="connsiteX19" fmla="*/ 1206545 w 4236975"/>
                <a:gd name="connsiteY19" fmla="*/ 2216911 h 2774255"/>
                <a:gd name="connsiteX20" fmla="*/ 1215501 w 4236975"/>
                <a:gd name="connsiteY20" fmla="*/ 2217531 h 2774255"/>
                <a:gd name="connsiteX21" fmla="*/ 1238938 w 4236975"/>
                <a:gd name="connsiteY21" fmla="*/ 2218770 h 2774255"/>
                <a:gd name="connsiteX22" fmla="*/ 1278762 w 4236975"/>
                <a:gd name="connsiteY22" fmla="*/ 2219638 h 2774255"/>
                <a:gd name="connsiteX23" fmla="*/ 1535810 w 4236975"/>
                <a:gd name="connsiteY23" fmla="*/ 2218522 h 2774255"/>
                <a:gd name="connsiteX24" fmla="*/ 2775701 w 4236975"/>
                <a:gd name="connsiteY24" fmla="*/ 2212451 h 2774255"/>
                <a:gd name="connsiteX25" fmla="*/ 2777416 w 4236975"/>
                <a:gd name="connsiteY25" fmla="*/ 2212451 h 2774255"/>
                <a:gd name="connsiteX26" fmla="*/ 2976156 w 4236975"/>
                <a:gd name="connsiteY26" fmla="*/ 2211459 h 2774255"/>
                <a:gd name="connsiteX27" fmla="*/ 3483584 w 4236975"/>
                <a:gd name="connsiteY27" fmla="*/ 2023484 h 2774255"/>
                <a:gd name="connsiteX28" fmla="*/ 3486442 w 4236975"/>
                <a:gd name="connsiteY28" fmla="*/ 2021254 h 2774255"/>
                <a:gd name="connsiteX29" fmla="*/ 3514833 w 4236975"/>
                <a:gd name="connsiteY29" fmla="*/ 1995975 h 2774255"/>
                <a:gd name="connsiteX30" fmla="*/ 3524170 w 4236975"/>
                <a:gd name="connsiteY30" fmla="*/ 1987178 h 2774255"/>
                <a:gd name="connsiteX31" fmla="*/ 3547607 w 4236975"/>
                <a:gd name="connsiteY31" fmla="*/ 1963510 h 2774255"/>
                <a:gd name="connsiteX32" fmla="*/ 3558088 w 4236975"/>
                <a:gd name="connsiteY32" fmla="*/ 1952730 h 2774255"/>
                <a:gd name="connsiteX33" fmla="*/ 3564947 w 4236975"/>
                <a:gd name="connsiteY33" fmla="*/ 1945047 h 2774255"/>
                <a:gd name="connsiteX34" fmla="*/ 3617919 w 4236975"/>
                <a:gd name="connsiteY34" fmla="*/ 1959297 h 2774255"/>
                <a:gd name="connsiteX35" fmla="*/ 3700998 w 4236975"/>
                <a:gd name="connsiteY35" fmla="*/ 1979123 h 2774255"/>
                <a:gd name="connsiteX36" fmla="*/ 4115819 w 4236975"/>
                <a:gd name="connsiteY36" fmla="*/ 2057684 h 2774255"/>
                <a:gd name="connsiteX37" fmla="*/ 2967582 w 4236975"/>
                <a:gd name="connsiteY37" fmla="*/ 2765472 h 2774255"/>
                <a:gd name="connsiteX38" fmla="*/ 1914618 w 4236975"/>
                <a:gd name="connsiteY38" fmla="*/ 2770553 h 2774255"/>
                <a:gd name="connsiteX39" fmla="*/ 1385659 w 4236975"/>
                <a:gd name="connsiteY39" fmla="*/ 2773031 h 2774255"/>
                <a:gd name="connsiteX40" fmla="*/ 1063063 w 4236975"/>
                <a:gd name="connsiteY40" fmla="*/ 2765596 h 2774255"/>
                <a:gd name="connsiteX41" fmla="*/ 274388 w 4236975"/>
                <a:gd name="connsiteY41" fmla="*/ 2333141 h 2774255"/>
                <a:gd name="connsiteX42" fmla="*/ 9337 w 4236975"/>
                <a:gd name="connsiteY42" fmla="*/ 1663394 h 2774255"/>
                <a:gd name="connsiteX43" fmla="*/ 191 w 4236975"/>
                <a:gd name="connsiteY43" fmla="*/ 1379015 h 2774255"/>
                <a:gd name="connsiteX44" fmla="*/ 0 w 4236975"/>
                <a:gd name="connsiteY44" fmla="*/ 1352993 h 2774255"/>
                <a:gd name="connsiteX45" fmla="*/ 30869 w 4236975"/>
                <a:gd name="connsiteY45" fmla="*/ 953747 h 2774255"/>
                <a:gd name="connsiteX46" fmla="*/ 549729 w 4236975"/>
                <a:gd name="connsiteY46" fmla="*/ 204076 h 2774255"/>
                <a:gd name="connsiteX47" fmla="*/ 555064 w 4236975"/>
                <a:gd name="connsiteY47" fmla="*/ 200482 h 2774255"/>
                <a:gd name="connsiteX48" fmla="*/ 586695 w 4236975"/>
                <a:gd name="connsiteY48" fmla="*/ 180533 h 2774255"/>
                <a:gd name="connsiteX49" fmla="*/ 610704 w 4236975"/>
                <a:gd name="connsiteY49" fmla="*/ 166530 h 2774255"/>
                <a:gd name="connsiteX50" fmla="*/ 632426 w 4236975"/>
                <a:gd name="connsiteY50" fmla="*/ 153891 h 2774255"/>
                <a:gd name="connsiteX51" fmla="*/ 680635 w 4236975"/>
                <a:gd name="connsiteY51" fmla="*/ 128737 h 2774255"/>
                <a:gd name="connsiteX52" fmla="*/ 696260 w 4236975"/>
                <a:gd name="connsiteY52" fmla="*/ 121302 h 2774255"/>
                <a:gd name="connsiteX53" fmla="*/ 735703 w 4236975"/>
                <a:gd name="connsiteY53" fmla="*/ 103211 h 2774255"/>
                <a:gd name="connsiteX54" fmla="*/ 739704 w 4236975"/>
                <a:gd name="connsiteY54" fmla="*/ 101600 h 2774255"/>
                <a:gd name="connsiteX55" fmla="*/ 3007771 w 4236975"/>
                <a:gd name="connsiteY55" fmla="*/ 0 h 2774255"/>
                <a:gd name="connsiteX56" fmla="*/ 3008514 w 4236975"/>
                <a:gd name="connsiteY56" fmla="*/ 0 h 2774255"/>
                <a:gd name="connsiteX57" fmla="*/ 3768500 w 4236975"/>
                <a:gd name="connsiteY57" fmla="*/ 253600 h 2774255"/>
                <a:gd name="connsiteX58" fmla="*/ 3789181 w 4236975"/>
                <a:gd name="connsiteY58" fmla="*/ 270366 h 2774255"/>
                <a:gd name="connsiteX59" fmla="*/ 3811720 w 4236975"/>
                <a:gd name="connsiteY59" fmla="*/ 288808 h 2774255"/>
                <a:gd name="connsiteX60" fmla="*/ 4118463 w 4236975"/>
                <a:gd name="connsiteY60" fmla="*/ 684296 h 2774255"/>
                <a:gd name="connsiteX61" fmla="*/ 4154376 w 4236975"/>
                <a:gd name="connsiteY61" fmla="*/ 766946 h 2774255"/>
                <a:gd name="connsiteX62" fmla="*/ 4157720 w 4236975"/>
                <a:gd name="connsiteY62" fmla="*/ 775453 h 2774255"/>
                <a:gd name="connsiteX63" fmla="*/ 4160444 w 4236975"/>
                <a:gd name="connsiteY63" fmla="*/ 782718 h 2774255"/>
                <a:gd name="connsiteX64" fmla="*/ 4236975 w 4236975"/>
                <a:gd name="connsiteY64" fmla="*/ 1332018 h 2774255"/>
                <a:gd name="connsiteX65" fmla="*/ 3805156 w 4236975"/>
                <a:gd name="connsiteY65" fmla="*/ 1242103 h 2774255"/>
                <a:gd name="connsiteX66" fmla="*/ 3771968 w 4236975"/>
                <a:gd name="connsiteY66" fmla="*/ 1224530 h 2774255"/>
                <a:gd name="connsiteX67" fmla="*/ 3771720 w 4236975"/>
                <a:gd name="connsiteY67" fmla="*/ 1222667 h 2774255"/>
                <a:gd name="connsiteX68" fmla="*/ 3771225 w 4236975"/>
                <a:gd name="connsiteY68" fmla="*/ 1217327 h 2774255"/>
                <a:gd name="connsiteX69" fmla="*/ 3765281 w 4236975"/>
                <a:gd name="connsiteY69" fmla="*/ 1178207 h 2774255"/>
                <a:gd name="connsiteX70" fmla="*/ 3764042 w 4236975"/>
                <a:gd name="connsiteY70" fmla="*/ 1171190 h 2774255"/>
                <a:gd name="connsiteX71" fmla="*/ 3755250 w 4236975"/>
                <a:gd name="connsiteY71" fmla="*/ 1132628 h 2774255"/>
                <a:gd name="connsiteX72" fmla="*/ 3754012 w 4236975"/>
                <a:gd name="connsiteY72" fmla="*/ 1127661 h 2774255"/>
                <a:gd name="connsiteX73" fmla="*/ 3415318 w 4236975"/>
                <a:gd name="connsiteY73" fmla="*/ 675044 h 2774255"/>
                <a:gd name="connsiteX74" fmla="*/ 3410365 w 4236975"/>
                <a:gd name="connsiteY74" fmla="*/ 671567 h 2774255"/>
                <a:gd name="connsiteX75" fmla="*/ 3407640 w 4236975"/>
                <a:gd name="connsiteY75" fmla="*/ 670201 h 2774255"/>
                <a:gd name="connsiteX76" fmla="*/ 3376186 w 4236975"/>
                <a:gd name="connsiteY76" fmla="*/ 651758 h 2774255"/>
                <a:gd name="connsiteX77" fmla="*/ 3361201 w 4236975"/>
                <a:gd name="connsiteY77" fmla="*/ 643499 h 2774255"/>
                <a:gd name="connsiteX78" fmla="*/ 3156994 w 4236975"/>
                <a:gd name="connsiteY78" fmla="*/ 570351 h 2774255"/>
                <a:gd name="connsiteX79" fmla="*/ 2686291 w 4236975"/>
                <a:gd name="connsiteY79" fmla="*/ 555261 h 2774255"/>
                <a:gd name="connsiteX80" fmla="*/ 1963951 w 4236975"/>
                <a:gd name="connsiteY80" fmla="*/ 558801 h 2774255"/>
                <a:gd name="connsiteX81" fmla="*/ 1657826 w 4236975"/>
                <a:gd name="connsiteY81" fmla="*/ 560353 h 2774255"/>
                <a:gd name="connsiteX82" fmla="*/ 1562100 w 4236975"/>
                <a:gd name="connsiteY82" fmla="*/ 6955 h 2774255"/>
                <a:gd name="connsiteX83" fmla="*/ 2802326 w 4236975"/>
                <a:gd name="connsiteY83" fmla="*/ 993 h 2774255"/>
                <a:gd name="connsiteX84" fmla="*/ 2860653 w 4236975"/>
                <a:gd name="connsiteY84" fmla="*/ 497 h 2774255"/>
                <a:gd name="connsiteX85" fmla="*/ 3007771 w 4236975"/>
                <a:gd name="connsiteY85" fmla="*/ 0 h 277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236975" h="2774255">
                  <a:moveTo>
                    <a:pt x="739704" y="101600"/>
                  </a:moveTo>
                  <a:cubicBezTo>
                    <a:pt x="756473" y="188339"/>
                    <a:pt x="773241" y="274954"/>
                    <a:pt x="790009" y="361693"/>
                  </a:cubicBezTo>
                  <a:cubicBezTo>
                    <a:pt x="803538" y="432323"/>
                    <a:pt x="821449" y="504564"/>
                    <a:pt x="828880" y="576681"/>
                  </a:cubicBezTo>
                  <a:cubicBezTo>
                    <a:pt x="831358" y="611129"/>
                    <a:pt x="832310" y="645452"/>
                    <a:pt x="831358" y="679404"/>
                  </a:cubicBezTo>
                  <a:cubicBezTo>
                    <a:pt x="828690" y="681139"/>
                    <a:pt x="826022" y="682874"/>
                    <a:pt x="823355" y="684609"/>
                  </a:cubicBezTo>
                  <a:cubicBezTo>
                    <a:pt x="819544" y="687211"/>
                    <a:pt x="815923" y="689689"/>
                    <a:pt x="812303" y="692291"/>
                  </a:cubicBezTo>
                  <a:cubicBezTo>
                    <a:pt x="803347" y="698487"/>
                    <a:pt x="794201" y="704683"/>
                    <a:pt x="785436" y="711374"/>
                  </a:cubicBezTo>
                  <a:cubicBezTo>
                    <a:pt x="782006" y="713728"/>
                    <a:pt x="778767" y="716330"/>
                    <a:pt x="775527" y="718809"/>
                  </a:cubicBezTo>
                  <a:cubicBezTo>
                    <a:pt x="765047" y="726863"/>
                    <a:pt x="754948" y="734917"/>
                    <a:pt x="745040" y="743343"/>
                  </a:cubicBezTo>
                  <a:cubicBezTo>
                    <a:pt x="744087" y="744087"/>
                    <a:pt x="743134" y="744830"/>
                    <a:pt x="741991" y="745698"/>
                  </a:cubicBezTo>
                  <a:cubicBezTo>
                    <a:pt x="618707" y="850528"/>
                    <a:pt x="527244" y="989434"/>
                    <a:pt x="486277" y="1148661"/>
                  </a:cubicBezTo>
                  <a:cubicBezTo>
                    <a:pt x="476368" y="1187446"/>
                    <a:pt x="468556" y="1229948"/>
                    <a:pt x="463220" y="1274185"/>
                  </a:cubicBezTo>
                  <a:cubicBezTo>
                    <a:pt x="459028" y="1291409"/>
                    <a:pt x="457885" y="1311359"/>
                    <a:pt x="457885" y="1332052"/>
                  </a:cubicBezTo>
                  <a:cubicBezTo>
                    <a:pt x="450644" y="1433536"/>
                    <a:pt x="456551" y="1539234"/>
                    <a:pt x="478464" y="1626964"/>
                  </a:cubicBezTo>
                  <a:cubicBezTo>
                    <a:pt x="505903" y="1736255"/>
                    <a:pt x="554683" y="1832535"/>
                    <a:pt x="619469" y="1914317"/>
                  </a:cubicBezTo>
                  <a:cubicBezTo>
                    <a:pt x="619850" y="1915060"/>
                    <a:pt x="620422" y="1915680"/>
                    <a:pt x="620993" y="1916424"/>
                  </a:cubicBezTo>
                  <a:cubicBezTo>
                    <a:pt x="621565" y="1917167"/>
                    <a:pt x="622327" y="1917910"/>
                    <a:pt x="622899" y="1918654"/>
                  </a:cubicBezTo>
                  <a:cubicBezTo>
                    <a:pt x="625186" y="1921256"/>
                    <a:pt x="627091" y="1923858"/>
                    <a:pt x="629187" y="1926460"/>
                  </a:cubicBezTo>
                  <a:cubicBezTo>
                    <a:pt x="629949" y="1927452"/>
                    <a:pt x="630521" y="1928567"/>
                    <a:pt x="631283" y="1929558"/>
                  </a:cubicBezTo>
                  <a:cubicBezTo>
                    <a:pt x="778767" y="2107497"/>
                    <a:pt x="982271" y="2200927"/>
                    <a:pt x="1206545" y="2216911"/>
                  </a:cubicBezTo>
                  <a:cubicBezTo>
                    <a:pt x="1209403" y="2217159"/>
                    <a:pt x="1212452" y="2217283"/>
                    <a:pt x="1215501" y="2217531"/>
                  </a:cubicBezTo>
                  <a:cubicBezTo>
                    <a:pt x="1223313" y="2218027"/>
                    <a:pt x="1231125" y="2218522"/>
                    <a:pt x="1238938" y="2218770"/>
                  </a:cubicBezTo>
                  <a:cubicBezTo>
                    <a:pt x="1252276" y="2219390"/>
                    <a:pt x="1265424" y="2219638"/>
                    <a:pt x="1278762" y="2219638"/>
                  </a:cubicBezTo>
                  <a:cubicBezTo>
                    <a:pt x="1364509" y="2219390"/>
                    <a:pt x="1450064" y="2219018"/>
                    <a:pt x="1535810" y="2218522"/>
                  </a:cubicBezTo>
                  <a:cubicBezTo>
                    <a:pt x="1949107" y="2216911"/>
                    <a:pt x="2362404" y="2214433"/>
                    <a:pt x="2775701" y="2212451"/>
                  </a:cubicBezTo>
                  <a:cubicBezTo>
                    <a:pt x="2776272" y="2212451"/>
                    <a:pt x="2776844" y="2212451"/>
                    <a:pt x="2777416" y="2212451"/>
                  </a:cubicBezTo>
                  <a:cubicBezTo>
                    <a:pt x="2843726" y="2212079"/>
                    <a:pt x="2910037" y="2212698"/>
                    <a:pt x="2976156" y="2211459"/>
                  </a:cubicBezTo>
                  <a:cubicBezTo>
                    <a:pt x="3164989" y="2207866"/>
                    <a:pt x="3342388" y="2141944"/>
                    <a:pt x="3483584" y="2023484"/>
                  </a:cubicBezTo>
                  <a:cubicBezTo>
                    <a:pt x="3484536" y="2022741"/>
                    <a:pt x="3485489" y="2021997"/>
                    <a:pt x="3486442" y="2021254"/>
                  </a:cubicBezTo>
                  <a:cubicBezTo>
                    <a:pt x="3495969" y="2013075"/>
                    <a:pt x="3505497" y="2004525"/>
                    <a:pt x="3514833" y="1995975"/>
                  </a:cubicBezTo>
                  <a:cubicBezTo>
                    <a:pt x="3518073" y="1993001"/>
                    <a:pt x="3521121" y="1990028"/>
                    <a:pt x="3524170" y="1987178"/>
                  </a:cubicBezTo>
                  <a:cubicBezTo>
                    <a:pt x="3532173" y="1979371"/>
                    <a:pt x="3539986" y="1971565"/>
                    <a:pt x="3547607" y="1963510"/>
                  </a:cubicBezTo>
                  <a:cubicBezTo>
                    <a:pt x="3551037" y="1959917"/>
                    <a:pt x="3554658" y="1956447"/>
                    <a:pt x="3558088" y="1952730"/>
                  </a:cubicBezTo>
                  <a:cubicBezTo>
                    <a:pt x="3560374" y="1950252"/>
                    <a:pt x="3562661" y="1947526"/>
                    <a:pt x="3564947" y="1945047"/>
                  </a:cubicBezTo>
                  <a:cubicBezTo>
                    <a:pt x="3582668" y="1950128"/>
                    <a:pt x="3600389" y="1954960"/>
                    <a:pt x="3617919" y="1959297"/>
                  </a:cubicBezTo>
                  <a:cubicBezTo>
                    <a:pt x="3645358" y="1966608"/>
                    <a:pt x="3672797" y="1973299"/>
                    <a:pt x="3700998" y="1979123"/>
                  </a:cubicBezTo>
                  <a:cubicBezTo>
                    <a:pt x="3837620" y="2006508"/>
                    <a:pt x="3976339" y="2039840"/>
                    <a:pt x="4115819" y="2057684"/>
                  </a:cubicBezTo>
                  <a:cubicBezTo>
                    <a:pt x="3908123" y="2505999"/>
                    <a:pt x="3460146" y="2762994"/>
                    <a:pt x="2967582" y="2765472"/>
                  </a:cubicBezTo>
                  <a:cubicBezTo>
                    <a:pt x="2616594" y="2767083"/>
                    <a:pt x="2265606" y="2768818"/>
                    <a:pt x="1914618" y="2770553"/>
                  </a:cubicBezTo>
                  <a:cubicBezTo>
                    <a:pt x="1738172" y="2771420"/>
                    <a:pt x="1561915" y="2772164"/>
                    <a:pt x="1385659" y="2773031"/>
                  </a:cubicBezTo>
                  <a:cubicBezTo>
                    <a:pt x="1278381" y="2773527"/>
                    <a:pt x="1169579" y="2778111"/>
                    <a:pt x="1063063" y="2765596"/>
                  </a:cubicBezTo>
                  <a:cubicBezTo>
                    <a:pt x="756091" y="2729290"/>
                    <a:pt x="471033" y="2570434"/>
                    <a:pt x="274388" y="2333141"/>
                  </a:cubicBezTo>
                  <a:cubicBezTo>
                    <a:pt x="111470" y="2136492"/>
                    <a:pt x="33918" y="1907626"/>
                    <a:pt x="9337" y="1663394"/>
                  </a:cubicBezTo>
                  <a:cubicBezTo>
                    <a:pt x="1334" y="1570088"/>
                    <a:pt x="381" y="1475790"/>
                    <a:pt x="191" y="1379015"/>
                  </a:cubicBezTo>
                  <a:cubicBezTo>
                    <a:pt x="0" y="1370341"/>
                    <a:pt x="0" y="1361667"/>
                    <a:pt x="0" y="1352993"/>
                  </a:cubicBezTo>
                  <a:cubicBezTo>
                    <a:pt x="381" y="1218176"/>
                    <a:pt x="4573" y="1085094"/>
                    <a:pt x="30869" y="953747"/>
                  </a:cubicBezTo>
                  <a:cubicBezTo>
                    <a:pt x="101181" y="646815"/>
                    <a:pt x="287345" y="377554"/>
                    <a:pt x="549729" y="204076"/>
                  </a:cubicBezTo>
                  <a:cubicBezTo>
                    <a:pt x="551634" y="202961"/>
                    <a:pt x="553349" y="201722"/>
                    <a:pt x="555064" y="200482"/>
                  </a:cubicBezTo>
                  <a:cubicBezTo>
                    <a:pt x="565544" y="193667"/>
                    <a:pt x="576024" y="187100"/>
                    <a:pt x="586695" y="180533"/>
                  </a:cubicBezTo>
                  <a:cubicBezTo>
                    <a:pt x="594698" y="175824"/>
                    <a:pt x="602701" y="171115"/>
                    <a:pt x="610704" y="166530"/>
                  </a:cubicBezTo>
                  <a:cubicBezTo>
                    <a:pt x="617945" y="162317"/>
                    <a:pt x="625186" y="157980"/>
                    <a:pt x="632426" y="153891"/>
                  </a:cubicBezTo>
                  <a:cubicBezTo>
                    <a:pt x="648242" y="145217"/>
                    <a:pt x="664438" y="136791"/>
                    <a:pt x="680635" y="128737"/>
                  </a:cubicBezTo>
                  <a:cubicBezTo>
                    <a:pt x="685780" y="126259"/>
                    <a:pt x="691115" y="123781"/>
                    <a:pt x="696260" y="121302"/>
                  </a:cubicBezTo>
                  <a:cubicBezTo>
                    <a:pt x="709217" y="115107"/>
                    <a:pt x="722555" y="108911"/>
                    <a:pt x="735703" y="103211"/>
                  </a:cubicBezTo>
                  <a:cubicBezTo>
                    <a:pt x="737037" y="102715"/>
                    <a:pt x="738371" y="102096"/>
                    <a:pt x="739704" y="101600"/>
                  </a:cubicBezTo>
                  <a:close/>
                  <a:moveTo>
                    <a:pt x="3007771" y="0"/>
                  </a:moveTo>
                  <a:cubicBezTo>
                    <a:pt x="3008019" y="0"/>
                    <a:pt x="3008266" y="0"/>
                    <a:pt x="3008514" y="0"/>
                  </a:cubicBezTo>
                  <a:cubicBezTo>
                    <a:pt x="3286528" y="0"/>
                    <a:pt x="3552777" y="88362"/>
                    <a:pt x="3768500" y="253600"/>
                  </a:cubicBezTo>
                  <a:cubicBezTo>
                    <a:pt x="3775435" y="259064"/>
                    <a:pt x="3782370" y="264777"/>
                    <a:pt x="3789181" y="270366"/>
                  </a:cubicBezTo>
                  <a:cubicBezTo>
                    <a:pt x="3796735" y="276513"/>
                    <a:pt x="3804289" y="282598"/>
                    <a:pt x="3811720" y="288808"/>
                  </a:cubicBezTo>
                  <a:cubicBezTo>
                    <a:pt x="3939271" y="397289"/>
                    <a:pt x="4044161" y="531727"/>
                    <a:pt x="4118463" y="684296"/>
                  </a:cubicBezTo>
                  <a:cubicBezTo>
                    <a:pt x="4131466" y="711308"/>
                    <a:pt x="4143478" y="738879"/>
                    <a:pt x="4154376" y="766946"/>
                  </a:cubicBezTo>
                  <a:cubicBezTo>
                    <a:pt x="4155491" y="769740"/>
                    <a:pt x="4156729" y="772659"/>
                    <a:pt x="4157720" y="775453"/>
                  </a:cubicBezTo>
                  <a:cubicBezTo>
                    <a:pt x="4158586" y="777875"/>
                    <a:pt x="4159453" y="780297"/>
                    <a:pt x="4160444" y="782718"/>
                  </a:cubicBezTo>
                  <a:cubicBezTo>
                    <a:pt x="4224715" y="960250"/>
                    <a:pt x="4235241" y="1143247"/>
                    <a:pt x="4236975" y="1332018"/>
                  </a:cubicBezTo>
                  <a:cubicBezTo>
                    <a:pt x="4095925" y="1341270"/>
                    <a:pt x="3933575" y="1304075"/>
                    <a:pt x="3805156" y="1242103"/>
                  </a:cubicBezTo>
                  <a:cubicBezTo>
                    <a:pt x="3793887" y="1236515"/>
                    <a:pt x="3782866" y="1230678"/>
                    <a:pt x="3771968" y="1224530"/>
                  </a:cubicBezTo>
                  <a:cubicBezTo>
                    <a:pt x="3771844" y="1223909"/>
                    <a:pt x="3771844" y="1223288"/>
                    <a:pt x="3771720" y="1222667"/>
                  </a:cubicBezTo>
                  <a:cubicBezTo>
                    <a:pt x="3771596" y="1220867"/>
                    <a:pt x="3771473" y="1219066"/>
                    <a:pt x="3771225" y="1217327"/>
                  </a:cubicBezTo>
                  <a:cubicBezTo>
                    <a:pt x="3769739" y="1204225"/>
                    <a:pt x="3767757" y="1191185"/>
                    <a:pt x="3765281" y="1178207"/>
                  </a:cubicBezTo>
                  <a:cubicBezTo>
                    <a:pt x="3764909" y="1175909"/>
                    <a:pt x="3764538" y="1173487"/>
                    <a:pt x="3764042" y="1171190"/>
                  </a:cubicBezTo>
                  <a:cubicBezTo>
                    <a:pt x="3761442" y="1158274"/>
                    <a:pt x="3758594" y="1145420"/>
                    <a:pt x="3755250" y="1132628"/>
                  </a:cubicBezTo>
                  <a:cubicBezTo>
                    <a:pt x="3754878" y="1130952"/>
                    <a:pt x="3754383" y="1129275"/>
                    <a:pt x="3754012" y="1127661"/>
                  </a:cubicBezTo>
                  <a:cubicBezTo>
                    <a:pt x="3704972" y="942367"/>
                    <a:pt x="3577173" y="777378"/>
                    <a:pt x="3415318" y="675044"/>
                  </a:cubicBezTo>
                  <a:cubicBezTo>
                    <a:pt x="3413584" y="673864"/>
                    <a:pt x="3411974" y="672747"/>
                    <a:pt x="3410365" y="671567"/>
                  </a:cubicBezTo>
                  <a:cubicBezTo>
                    <a:pt x="3409498" y="670946"/>
                    <a:pt x="3408507" y="670697"/>
                    <a:pt x="3407640" y="670201"/>
                  </a:cubicBezTo>
                  <a:cubicBezTo>
                    <a:pt x="3397238" y="663743"/>
                    <a:pt x="3386836" y="657595"/>
                    <a:pt x="3376186" y="651758"/>
                  </a:cubicBezTo>
                  <a:cubicBezTo>
                    <a:pt x="3371480" y="649088"/>
                    <a:pt x="3366650" y="646294"/>
                    <a:pt x="3361201" y="643499"/>
                  </a:cubicBezTo>
                  <a:cubicBezTo>
                    <a:pt x="3297054" y="610092"/>
                    <a:pt x="3227829" y="584695"/>
                    <a:pt x="3156994" y="570351"/>
                  </a:cubicBezTo>
                  <a:cubicBezTo>
                    <a:pt x="3004551" y="539613"/>
                    <a:pt x="2840963" y="554516"/>
                    <a:pt x="2686291" y="555261"/>
                  </a:cubicBezTo>
                  <a:cubicBezTo>
                    <a:pt x="2445552" y="556503"/>
                    <a:pt x="2204689" y="557683"/>
                    <a:pt x="1963951" y="558801"/>
                  </a:cubicBezTo>
                  <a:cubicBezTo>
                    <a:pt x="1861909" y="559297"/>
                    <a:pt x="1759868" y="559856"/>
                    <a:pt x="1657826" y="560353"/>
                  </a:cubicBezTo>
                  <a:cubicBezTo>
                    <a:pt x="1643213" y="375059"/>
                    <a:pt x="1601109" y="190014"/>
                    <a:pt x="1562100" y="6955"/>
                  </a:cubicBezTo>
                  <a:cubicBezTo>
                    <a:pt x="1975467" y="5092"/>
                    <a:pt x="2388959" y="3043"/>
                    <a:pt x="2802326" y="993"/>
                  </a:cubicBezTo>
                  <a:cubicBezTo>
                    <a:pt x="2821768" y="869"/>
                    <a:pt x="2841211" y="621"/>
                    <a:pt x="2860653" y="497"/>
                  </a:cubicBezTo>
                  <a:cubicBezTo>
                    <a:pt x="2909692" y="248"/>
                    <a:pt x="2958732" y="0"/>
                    <a:pt x="3007771" y="0"/>
                  </a:cubicBezTo>
                  <a:close/>
                </a:path>
              </a:pathLst>
            </a:custGeom>
            <a:solidFill>
              <a:schemeClr val="accent2"/>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80" name="Freeform: Shape 79">
              <a:extLst>
                <a:ext uri="{FF2B5EF4-FFF2-40B4-BE49-F238E27FC236}">
                  <a16:creationId xmlns:a16="http://schemas.microsoft.com/office/drawing/2014/main" id="{62551E6C-6AE8-4F9A-A090-03C4720664E9}"/>
                </a:ext>
              </a:extLst>
            </p:cNvPr>
            <p:cNvSpPr/>
            <p:nvPr/>
          </p:nvSpPr>
          <p:spPr>
            <a:xfrm>
              <a:off x="2385243" y="1765303"/>
              <a:ext cx="3101443" cy="4258616"/>
            </a:xfrm>
            <a:custGeom>
              <a:avLst/>
              <a:gdLst>
                <a:gd name="connsiteX0" fmla="*/ 2741402 w 3101443"/>
                <a:gd name="connsiteY0" fmla="*/ 990596 h 4258616"/>
                <a:gd name="connsiteX1" fmla="*/ 2856057 w 3101443"/>
                <a:gd name="connsiteY1" fmla="*/ 1588398 h 4258616"/>
                <a:gd name="connsiteX2" fmla="*/ 2875609 w 3101443"/>
                <a:gd name="connsiteY2" fmla="*/ 1689676 h 4258616"/>
                <a:gd name="connsiteX3" fmla="*/ 2940404 w 3101443"/>
                <a:gd name="connsiteY3" fmla="*/ 2024561 h 4258616"/>
                <a:gd name="connsiteX4" fmla="*/ 2988522 w 3101443"/>
                <a:gd name="connsiteY4" fmla="*/ 2273258 h 4258616"/>
                <a:gd name="connsiteX5" fmla="*/ 3006071 w 3101443"/>
                <a:gd name="connsiteY5" fmla="*/ 2363944 h 4258616"/>
                <a:gd name="connsiteX6" fmla="*/ 3099171 w 3101443"/>
                <a:gd name="connsiteY6" fmla="*/ 2901821 h 4258616"/>
                <a:gd name="connsiteX7" fmla="*/ 3101174 w 3101443"/>
                <a:gd name="connsiteY7" fmla="*/ 2938966 h 4258616"/>
                <a:gd name="connsiteX8" fmla="*/ 2283435 w 3101443"/>
                <a:gd name="connsiteY8" fmla="*/ 4124703 h 4258616"/>
                <a:gd name="connsiteX9" fmla="*/ 2171654 w 3101443"/>
                <a:gd name="connsiteY9" fmla="*/ 3748320 h 4258616"/>
                <a:gd name="connsiteX10" fmla="*/ 2176096 w 3101443"/>
                <a:gd name="connsiteY10" fmla="*/ 3632532 h 4258616"/>
                <a:gd name="connsiteX11" fmla="*/ 2187026 w 3101443"/>
                <a:gd name="connsiteY11" fmla="*/ 3625568 h 4258616"/>
                <a:gd name="connsiteX12" fmla="*/ 2194646 w 3101443"/>
                <a:gd name="connsiteY12" fmla="*/ 3620199 h 4258616"/>
                <a:gd name="connsiteX13" fmla="*/ 2229178 w 3101443"/>
                <a:gd name="connsiteY13" fmla="*/ 3595097 h 4258616"/>
                <a:gd name="connsiteX14" fmla="*/ 2236406 w 3101443"/>
                <a:gd name="connsiteY14" fmla="*/ 3589293 h 4258616"/>
                <a:gd name="connsiteX15" fmla="*/ 2268935 w 3101443"/>
                <a:gd name="connsiteY15" fmla="*/ 3562305 h 4258616"/>
                <a:gd name="connsiteX16" fmla="*/ 2276816 w 3101443"/>
                <a:gd name="connsiteY16" fmla="*/ 3555195 h 4258616"/>
                <a:gd name="connsiteX17" fmla="*/ 2305513 w 3101443"/>
                <a:gd name="connsiteY17" fmla="*/ 3528352 h 4258616"/>
                <a:gd name="connsiteX18" fmla="*/ 2316051 w 3101443"/>
                <a:gd name="connsiteY18" fmla="*/ 3517470 h 4258616"/>
                <a:gd name="connsiteX19" fmla="*/ 2338172 w 3101443"/>
                <a:gd name="connsiteY19" fmla="*/ 3493964 h 4258616"/>
                <a:gd name="connsiteX20" fmla="*/ 2353630 w 3101443"/>
                <a:gd name="connsiteY20" fmla="*/ 3476117 h 4258616"/>
                <a:gd name="connsiteX21" fmla="*/ 2366738 w 3101443"/>
                <a:gd name="connsiteY21" fmla="*/ 3460301 h 4258616"/>
                <a:gd name="connsiteX22" fmla="*/ 2388815 w 3101443"/>
                <a:gd name="connsiteY22" fmla="*/ 3431572 h 4258616"/>
                <a:gd name="connsiteX23" fmla="*/ 2390600 w 3101443"/>
                <a:gd name="connsiteY23" fmla="*/ 3428960 h 4258616"/>
                <a:gd name="connsiteX24" fmla="*/ 2539308 w 3101443"/>
                <a:gd name="connsiteY24" fmla="*/ 3042856 h 4258616"/>
                <a:gd name="connsiteX25" fmla="*/ 2540484 w 3101443"/>
                <a:gd name="connsiteY25" fmla="*/ 3034440 h 4258616"/>
                <a:gd name="connsiteX26" fmla="*/ 2540484 w 3101443"/>
                <a:gd name="connsiteY26" fmla="*/ 3030232 h 4258616"/>
                <a:gd name="connsiteX27" fmla="*/ 2542225 w 3101443"/>
                <a:gd name="connsiteY27" fmla="*/ 3006436 h 4258616"/>
                <a:gd name="connsiteX28" fmla="*/ 2543662 w 3101443"/>
                <a:gd name="connsiteY28" fmla="*/ 2976111 h 4258616"/>
                <a:gd name="connsiteX29" fmla="*/ 2543532 w 3101443"/>
                <a:gd name="connsiteY29" fmla="*/ 2963342 h 4258616"/>
                <a:gd name="connsiteX30" fmla="*/ 2543532 w 3101443"/>
                <a:gd name="connsiteY30" fmla="*/ 2961311 h 4258616"/>
                <a:gd name="connsiteX31" fmla="*/ 2543401 w 3101443"/>
                <a:gd name="connsiteY31" fmla="*/ 2955072 h 4258616"/>
                <a:gd name="connsiteX32" fmla="*/ 2543140 w 3101443"/>
                <a:gd name="connsiteY32" fmla="*/ 2942303 h 4258616"/>
                <a:gd name="connsiteX33" fmla="*/ 2457922 w 3101443"/>
                <a:gd name="connsiteY33" fmla="*/ 2447085 h 4258616"/>
                <a:gd name="connsiteX34" fmla="*/ 2457399 w 3101443"/>
                <a:gd name="connsiteY34" fmla="*/ 2444474 h 4258616"/>
                <a:gd name="connsiteX35" fmla="*/ 2432012 w 3101443"/>
                <a:gd name="connsiteY35" fmla="*/ 2313015 h 4258616"/>
                <a:gd name="connsiteX36" fmla="*/ 2240848 w 3101443"/>
                <a:gd name="connsiteY36" fmla="*/ 1325771 h 4258616"/>
                <a:gd name="connsiteX37" fmla="*/ 2367086 w 3101443"/>
                <a:gd name="connsiteY37" fmla="*/ 1257866 h 4258616"/>
                <a:gd name="connsiteX38" fmla="*/ 2395957 w 3101443"/>
                <a:gd name="connsiteY38" fmla="*/ 1240019 h 4258616"/>
                <a:gd name="connsiteX39" fmla="*/ 2410805 w 3101443"/>
                <a:gd name="connsiteY39" fmla="*/ 1230587 h 4258616"/>
                <a:gd name="connsiteX40" fmla="*/ 2434799 w 3101443"/>
                <a:gd name="connsiteY40" fmla="*/ 1215062 h 4258616"/>
                <a:gd name="connsiteX41" fmla="*/ 2741402 w 3101443"/>
                <a:gd name="connsiteY41" fmla="*/ 990596 h 4258616"/>
                <a:gd name="connsiteX42" fmla="*/ 1531414 w 3101443"/>
                <a:gd name="connsiteY42" fmla="*/ 136 h 4258616"/>
                <a:gd name="connsiteX43" fmla="*/ 2267052 w 3101443"/>
                <a:gd name="connsiteY43" fmla="*/ 234250 h 4258616"/>
                <a:gd name="connsiteX44" fmla="*/ 2291173 w 3101443"/>
                <a:gd name="connsiteY44" fmla="*/ 252300 h 4258616"/>
                <a:gd name="connsiteX45" fmla="*/ 2304488 w 3101443"/>
                <a:gd name="connsiteY45" fmla="*/ 262416 h 4258616"/>
                <a:gd name="connsiteX46" fmla="*/ 2332210 w 3101443"/>
                <a:gd name="connsiteY46" fmla="*/ 285028 h 4258616"/>
                <a:gd name="connsiteX47" fmla="*/ 2128005 w 3101443"/>
                <a:gd name="connsiteY47" fmla="*/ 436569 h 4258616"/>
                <a:gd name="connsiteX48" fmla="*/ 1956980 w 3101443"/>
                <a:gd name="connsiteY48" fmla="*/ 557167 h 4258616"/>
                <a:gd name="connsiteX49" fmla="*/ 1855587 w 3101443"/>
                <a:gd name="connsiteY49" fmla="*/ 604375 h 4258616"/>
                <a:gd name="connsiteX50" fmla="*/ 1453617 w 3101443"/>
                <a:gd name="connsiteY50" fmla="*/ 479017 h 4258616"/>
                <a:gd name="connsiteX51" fmla="*/ 1341419 w 3101443"/>
                <a:gd name="connsiteY51" fmla="*/ 487744 h 4258616"/>
                <a:gd name="connsiteX52" fmla="*/ 1101852 w 3101443"/>
                <a:gd name="connsiteY52" fmla="*/ 538721 h 4258616"/>
                <a:gd name="connsiteX53" fmla="*/ 1087773 w 3101443"/>
                <a:gd name="connsiteY53" fmla="*/ 543878 h 4258616"/>
                <a:gd name="connsiteX54" fmla="*/ 1001441 w 3101443"/>
                <a:gd name="connsiteY54" fmla="*/ 581168 h 4258616"/>
                <a:gd name="connsiteX55" fmla="*/ 1001223 w 3101443"/>
                <a:gd name="connsiteY55" fmla="*/ 581168 h 4258616"/>
                <a:gd name="connsiteX56" fmla="*/ 862722 w 3101443"/>
                <a:gd name="connsiteY56" fmla="*/ 668046 h 4258616"/>
                <a:gd name="connsiteX57" fmla="*/ 851153 w 3101443"/>
                <a:gd name="connsiteY57" fmla="*/ 677170 h 4258616"/>
                <a:gd name="connsiteX58" fmla="*/ 847333 w 3101443"/>
                <a:gd name="connsiteY58" fmla="*/ 680344 h 4258616"/>
                <a:gd name="connsiteX59" fmla="*/ 802912 w 3101443"/>
                <a:gd name="connsiteY59" fmla="*/ 719221 h 4258616"/>
                <a:gd name="connsiteX60" fmla="*/ 678054 w 3101443"/>
                <a:gd name="connsiteY60" fmla="*/ 873936 h 4258616"/>
                <a:gd name="connsiteX61" fmla="*/ 657098 w 3101443"/>
                <a:gd name="connsiteY61" fmla="*/ 908251 h 4258616"/>
                <a:gd name="connsiteX62" fmla="*/ 648585 w 3101443"/>
                <a:gd name="connsiteY62" fmla="*/ 925507 h 4258616"/>
                <a:gd name="connsiteX63" fmla="*/ 562036 w 3101443"/>
                <a:gd name="connsiteY63" fmla="*/ 1368229 h 4258616"/>
                <a:gd name="connsiteX64" fmla="*/ 594996 w 3101443"/>
                <a:gd name="connsiteY64" fmla="*/ 1557457 h 4258616"/>
                <a:gd name="connsiteX65" fmla="*/ 694643 w 3101443"/>
                <a:gd name="connsiteY65" fmla="*/ 2072379 h 4258616"/>
                <a:gd name="connsiteX66" fmla="*/ 900812 w 3101443"/>
                <a:gd name="connsiteY66" fmla="*/ 3137133 h 4258616"/>
                <a:gd name="connsiteX67" fmla="*/ 934210 w 3101443"/>
                <a:gd name="connsiteY67" fmla="*/ 3256343 h 4258616"/>
                <a:gd name="connsiteX68" fmla="*/ 967717 w 3101443"/>
                <a:gd name="connsiteY68" fmla="*/ 3339651 h 4258616"/>
                <a:gd name="connsiteX69" fmla="*/ 1351787 w 3101443"/>
                <a:gd name="connsiteY69" fmla="*/ 3709776 h 4258616"/>
                <a:gd name="connsiteX70" fmla="*/ 1367504 w 3101443"/>
                <a:gd name="connsiteY70" fmla="*/ 3716916 h 4258616"/>
                <a:gd name="connsiteX71" fmla="*/ 1382784 w 3101443"/>
                <a:gd name="connsiteY71" fmla="*/ 3723264 h 4258616"/>
                <a:gd name="connsiteX72" fmla="*/ 1412907 w 3101443"/>
                <a:gd name="connsiteY72" fmla="*/ 3734768 h 4258616"/>
                <a:gd name="connsiteX73" fmla="*/ 1418364 w 3101443"/>
                <a:gd name="connsiteY73" fmla="*/ 3736752 h 4258616"/>
                <a:gd name="connsiteX74" fmla="*/ 1453617 w 3101443"/>
                <a:gd name="connsiteY74" fmla="*/ 3748256 h 4258616"/>
                <a:gd name="connsiteX75" fmla="*/ 1506987 w 3101443"/>
                <a:gd name="connsiteY75" fmla="*/ 4258616 h 4258616"/>
                <a:gd name="connsiteX76" fmla="*/ 414257 w 3101443"/>
                <a:gd name="connsiteY76" fmla="*/ 3463621 h 4258616"/>
                <a:gd name="connsiteX77" fmla="*/ 267243 w 3101443"/>
                <a:gd name="connsiteY77" fmla="*/ 2781686 h 4258616"/>
                <a:gd name="connsiteX78" fmla="*/ 71442 w 3101443"/>
                <a:gd name="connsiteY78" fmla="*/ 1769495 h 4258616"/>
                <a:gd name="connsiteX79" fmla="*/ 22001 w 3101443"/>
                <a:gd name="connsiteY79" fmla="*/ 1514415 h 4258616"/>
                <a:gd name="connsiteX80" fmla="*/ 110515 w 3101443"/>
                <a:gd name="connsiteY80" fmla="*/ 772181 h 4258616"/>
                <a:gd name="connsiteX81" fmla="*/ 457478 w 3101443"/>
                <a:gd name="connsiteY81" fmla="*/ 330649 h 4258616"/>
                <a:gd name="connsiteX82" fmla="*/ 478324 w 3101443"/>
                <a:gd name="connsiteY82" fmla="*/ 314583 h 4258616"/>
                <a:gd name="connsiteX83" fmla="*/ 486182 w 3101443"/>
                <a:gd name="connsiteY83" fmla="*/ 308632 h 4258616"/>
                <a:gd name="connsiteX84" fmla="*/ 882040 w 3101443"/>
                <a:gd name="connsiteY84" fmla="*/ 112462 h 4258616"/>
                <a:gd name="connsiteX85" fmla="*/ 896883 w 3101443"/>
                <a:gd name="connsiteY85" fmla="*/ 108098 h 4258616"/>
                <a:gd name="connsiteX86" fmla="*/ 1053720 w 3101443"/>
                <a:gd name="connsiteY86" fmla="*/ 73981 h 4258616"/>
                <a:gd name="connsiteX87" fmla="*/ 1203572 w 3101443"/>
                <a:gd name="connsiteY87" fmla="*/ 43237 h 4258616"/>
                <a:gd name="connsiteX88" fmla="*/ 1328322 w 3101443"/>
                <a:gd name="connsiteY88" fmla="*/ 20228 h 4258616"/>
                <a:gd name="connsiteX89" fmla="*/ 1355498 w 3101443"/>
                <a:gd name="connsiteY89" fmla="*/ 15666 h 4258616"/>
                <a:gd name="connsiteX90" fmla="*/ 1417927 w 3101443"/>
                <a:gd name="connsiteY90" fmla="*/ 7137 h 4258616"/>
                <a:gd name="connsiteX91" fmla="*/ 1531414 w 3101443"/>
                <a:gd name="connsiteY91" fmla="*/ 136 h 425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01443" h="4258616">
                  <a:moveTo>
                    <a:pt x="2741402" y="990596"/>
                  </a:moveTo>
                  <a:cubicBezTo>
                    <a:pt x="2786471" y="1188074"/>
                    <a:pt x="2817694" y="1390050"/>
                    <a:pt x="2856057" y="1588398"/>
                  </a:cubicBezTo>
                  <a:cubicBezTo>
                    <a:pt x="2862545" y="1622206"/>
                    <a:pt x="2869164" y="1656014"/>
                    <a:pt x="2875609" y="1689676"/>
                  </a:cubicBezTo>
                  <a:cubicBezTo>
                    <a:pt x="2897207" y="1801401"/>
                    <a:pt x="2918806" y="1912836"/>
                    <a:pt x="2940404" y="2024561"/>
                  </a:cubicBezTo>
                  <a:cubicBezTo>
                    <a:pt x="2956386" y="2107412"/>
                    <a:pt x="2972541" y="2190408"/>
                    <a:pt x="2988522" y="2273258"/>
                  </a:cubicBezTo>
                  <a:cubicBezTo>
                    <a:pt x="2994357" y="2303584"/>
                    <a:pt x="3000236" y="2333764"/>
                    <a:pt x="3006071" y="2363944"/>
                  </a:cubicBezTo>
                  <a:cubicBezTo>
                    <a:pt x="3040341" y="2540963"/>
                    <a:pt x="3086848" y="2721175"/>
                    <a:pt x="3099171" y="2901821"/>
                  </a:cubicBezTo>
                  <a:cubicBezTo>
                    <a:pt x="3099911" y="2914154"/>
                    <a:pt x="3100695" y="2926633"/>
                    <a:pt x="3101174" y="2938966"/>
                  </a:cubicBezTo>
                  <a:cubicBezTo>
                    <a:pt x="3112234" y="3470023"/>
                    <a:pt x="2782160" y="3950006"/>
                    <a:pt x="2283435" y="4124703"/>
                  </a:cubicBezTo>
                  <a:cubicBezTo>
                    <a:pt x="2207231" y="4007755"/>
                    <a:pt x="2176749" y="3881955"/>
                    <a:pt x="2171654" y="3748320"/>
                  </a:cubicBezTo>
                  <a:cubicBezTo>
                    <a:pt x="2171654" y="3709289"/>
                    <a:pt x="2172917" y="3670693"/>
                    <a:pt x="2176096" y="3632532"/>
                  </a:cubicBezTo>
                  <a:cubicBezTo>
                    <a:pt x="2179797" y="3630356"/>
                    <a:pt x="2183455" y="3628034"/>
                    <a:pt x="2187026" y="3625568"/>
                  </a:cubicBezTo>
                  <a:cubicBezTo>
                    <a:pt x="2189551" y="3623826"/>
                    <a:pt x="2192121" y="3621940"/>
                    <a:pt x="2194646" y="3620199"/>
                  </a:cubicBezTo>
                  <a:cubicBezTo>
                    <a:pt x="2206447" y="3612073"/>
                    <a:pt x="2218030" y="3603803"/>
                    <a:pt x="2229178" y="3595097"/>
                  </a:cubicBezTo>
                  <a:cubicBezTo>
                    <a:pt x="2231616" y="3593211"/>
                    <a:pt x="2234011" y="3591179"/>
                    <a:pt x="2236406" y="3589293"/>
                  </a:cubicBezTo>
                  <a:cubicBezTo>
                    <a:pt x="2247467" y="3580442"/>
                    <a:pt x="2258397" y="3571591"/>
                    <a:pt x="2268935" y="3562305"/>
                  </a:cubicBezTo>
                  <a:cubicBezTo>
                    <a:pt x="2271591" y="3560129"/>
                    <a:pt x="2274160" y="3557662"/>
                    <a:pt x="2276816" y="3555195"/>
                  </a:cubicBezTo>
                  <a:cubicBezTo>
                    <a:pt x="2286571" y="3546489"/>
                    <a:pt x="2296238" y="3537638"/>
                    <a:pt x="2305513" y="3528352"/>
                  </a:cubicBezTo>
                  <a:cubicBezTo>
                    <a:pt x="2309083" y="3524725"/>
                    <a:pt x="2312480" y="3521097"/>
                    <a:pt x="2316051" y="3517470"/>
                  </a:cubicBezTo>
                  <a:cubicBezTo>
                    <a:pt x="2323541" y="3509780"/>
                    <a:pt x="2330900" y="3501944"/>
                    <a:pt x="2338172" y="3493964"/>
                  </a:cubicBezTo>
                  <a:cubicBezTo>
                    <a:pt x="2343354" y="3488015"/>
                    <a:pt x="2348579" y="3482066"/>
                    <a:pt x="2353630" y="3476117"/>
                  </a:cubicBezTo>
                  <a:cubicBezTo>
                    <a:pt x="2358072" y="3470748"/>
                    <a:pt x="2362427" y="3465525"/>
                    <a:pt x="2366738" y="3460301"/>
                  </a:cubicBezTo>
                  <a:cubicBezTo>
                    <a:pt x="2374358" y="3450870"/>
                    <a:pt x="2381717" y="3441294"/>
                    <a:pt x="2388815" y="3431572"/>
                  </a:cubicBezTo>
                  <a:cubicBezTo>
                    <a:pt x="2389338" y="3430702"/>
                    <a:pt x="2389991" y="3429831"/>
                    <a:pt x="2390600" y="3428960"/>
                  </a:cubicBezTo>
                  <a:cubicBezTo>
                    <a:pt x="2472640" y="3316655"/>
                    <a:pt x="2525112" y="3184036"/>
                    <a:pt x="2539308" y="3042856"/>
                  </a:cubicBezTo>
                  <a:cubicBezTo>
                    <a:pt x="2539569" y="3039954"/>
                    <a:pt x="2540092" y="3037197"/>
                    <a:pt x="2540484" y="3034440"/>
                  </a:cubicBezTo>
                  <a:cubicBezTo>
                    <a:pt x="2540614" y="3032844"/>
                    <a:pt x="2540353" y="3031683"/>
                    <a:pt x="2540484" y="3030232"/>
                  </a:cubicBezTo>
                  <a:cubicBezTo>
                    <a:pt x="2541093" y="3022397"/>
                    <a:pt x="2541877" y="3014417"/>
                    <a:pt x="2542225" y="3006436"/>
                  </a:cubicBezTo>
                  <a:cubicBezTo>
                    <a:pt x="2543009" y="2997440"/>
                    <a:pt x="2543532" y="2987429"/>
                    <a:pt x="2543662" y="2976111"/>
                  </a:cubicBezTo>
                  <a:cubicBezTo>
                    <a:pt x="2543750" y="2971758"/>
                    <a:pt x="2543532" y="2967550"/>
                    <a:pt x="2543532" y="2963342"/>
                  </a:cubicBezTo>
                  <a:cubicBezTo>
                    <a:pt x="2543532" y="2962762"/>
                    <a:pt x="2543532" y="2962037"/>
                    <a:pt x="2543532" y="2961311"/>
                  </a:cubicBezTo>
                  <a:cubicBezTo>
                    <a:pt x="2543532" y="2959280"/>
                    <a:pt x="2543401" y="2957248"/>
                    <a:pt x="2543401" y="2955072"/>
                  </a:cubicBezTo>
                  <a:cubicBezTo>
                    <a:pt x="2543401" y="2950719"/>
                    <a:pt x="2543271" y="2946511"/>
                    <a:pt x="2543140" y="2942303"/>
                  </a:cubicBezTo>
                  <a:cubicBezTo>
                    <a:pt x="2538698" y="2777472"/>
                    <a:pt x="2489013" y="2607418"/>
                    <a:pt x="2457922" y="2447085"/>
                  </a:cubicBezTo>
                  <a:cubicBezTo>
                    <a:pt x="2457791" y="2446215"/>
                    <a:pt x="2457530" y="2445344"/>
                    <a:pt x="2457399" y="2444474"/>
                  </a:cubicBezTo>
                  <a:cubicBezTo>
                    <a:pt x="2448908" y="2400654"/>
                    <a:pt x="2440503" y="2356835"/>
                    <a:pt x="2432012" y="2313015"/>
                  </a:cubicBezTo>
                  <a:cubicBezTo>
                    <a:pt x="2368262" y="1983934"/>
                    <a:pt x="2304642" y="1654853"/>
                    <a:pt x="2240848" y="1325771"/>
                  </a:cubicBezTo>
                  <a:cubicBezTo>
                    <a:pt x="2284045" y="1305313"/>
                    <a:pt x="2325979" y="1282387"/>
                    <a:pt x="2367086" y="1257866"/>
                  </a:cubicBezTo>
                  <a:cubicBezTo>
                    <a:pt x="2376753" y="1252062"/>
                    <a:pt x="2386289" y="1245968"/>
                    <a:pt x="2395957" y="1240019"/>
                  </a:cubicBezTo>
                  <a:cubicBezTo>
                    <a:pt x="2400877" y="1236827"/>
                    <a:pt x="2405841" y="1233780"/>
                    <a:pt x="2410805" y="1230587"/>
                  </a:cubicBezTo>
                  <a:cubicBezTo>
                    <a:pt x="2418818" y="1225364"/>
                    <a:pt x="2426917" y="1220431"/>
                    <a:pt x="2434799" y="1215062"/>
                  </a:cubicBezTo>
                  <a:cubicBezTo>
                    <a:pt x="2540484" y="1145851"/>
                    <a:pt x="2641073" y="1067063"/>
                    <a:pt x="2741402" y="990596"/>
                  </a:cubicBezTo>
                  <a:close/>
                  <a:moveTo>
                    <a:pt x="1531414" y="136"/>
                  </a:moveTo>
                  <a:cubicBezTo>
                    <a:pt x="1795477" y="-3807"/>
                    <a:pt x="2052657" y="78395"/>
                    <a:pt x="2267052" y="234250"/>
                  </a:cubicBezTo>
                  <a:cubicBezTo>
                    <a:pt x="2275238" y="240201"/>
                    <a:pt x="2283205" y="246151"/>
                    <a:pt x="2291173" y="252300"/>
                  </a:cubicBezTo>
                  <a:cubicBezTo>
                    <a:pt x="2295648" y="255672"/>
                    <a:pt x="2300122" y="259044"/>
                    <a:pt x="2304488" y="262416"/>
                  </a:cubicBezTo>
                  <a:cubicBezTo>
                    <a:pt x="2313874" y="269953"/>
                    <a:pt x="2323042" y="277491"/>
                    <a:pt x="2332210" y="285028"/>
                  </a:cubicBezTo>
                  <a:cubicBezTo>
                    <a:pt x="2264105" y="335608"/>
                    <a:pt x="2196110" y="385989"/>
                    <a:pt x="2128005" y="436569"/>
                  </a:cubicBezTo>
                  <a:cubicBezTo>
                    <a:pt x="2072125" y="478025"/>
                    <a:pt x="2017008" y="522059"/>
                    <a:pt x="1956980" y="557167"/>
                  </a:cubicBezTo>
                  <a:cubicBezTo>
                    <a:pt x="1923801" y="575217"/>
                    <a:pt x="1889967" y="591085"/>
                    <a:pt x="1855587" y="604375"/>
                  </a:cubicBezTo>
                  <a:cubicBezTo>
                    <a:pt x="1734658" y="528009"/>
                    <a:pt x="1597357" y="483380"/>
                    <a:pt x="1453617" y="479017"/>
                  </a:cubicBezTo>
                  <a:cubicBezTo>
                    <a:pt x="1416290" y="477826"/>
                    <a:pt x="1378745" y="481793"/>
                    <a:pt x="1341419" y="487744"/>
                  </a:cubicBezTo>
                  <a:cubicBezTo>
                    <a:pt x="1259671" y="494290"/>
                    <a:pt x="1178797" y="511348"/>
                    <a:pt x="1101852" y="538721"/>
                  </a:cubicBezTo>
                  <a:cubicBezTo>
                    <a:pt x="1097159" y="540307"/>
                    <a:pt x="1092466" y="542092"/>
                    <a:pt x="1087773" y="543878"/>
                  </a:cubicBezTo>
                  <a:cubicBezTo>
                    <a:pt x="1058304" y="554787"/>
                    <a:pt x="1029491" y="567283"/>
                    <a:pt x="1001441" y="581168"/>
                  </a:cubicBezTo>
                  <a:cubicBezTo>
                    <a:pt x="1001441" y="581168"/>
                    <a:pt x="1001223" y="581168"/>
                    <a:pt x="1001223" y="581168"/>
                  </a:cubicBezTo>
                  <a:cubicBezTo>
                    <a:pt x="951782" y="604970"/>
                    <a:pt x="905396" y="634326"/>
                    <a:pt x="862722" y="668046"/>
                  </a:cubicBezTo>
                  <a:cubicBezTo>
                    <a:pt x="858902" y="671021"/>
                    <a:pt x="854973" y="674195"/>
                    <a:pt x="851153" y="677170"/>
                  </a:cubicBezTo>
                  <a:cubicBezTo>
                    <a:pt x="849843" y="678360"/>
                    <a:pt x="848643" y="679352"/>
                    <a:pt x="847333" y="680344"/>
                  </a:cubicBezTo>
                  <a:cubicBezTo>
                    <a:pt x="832162" y="692840"/>
                    <a:pt x="817101" y="705535"/>
                    <a:pt x="802912" y="719221"/>
                  </a:cubicBezTo>
                  <a:cubicBezTo>
                    <a:pt x="754671" y="765239"/>
                    <a:pt x="712979" y="817405"/>
                    <a:pt x="678054" y="873936"/>
                  </a:cubicBezTo>
                  <a:cubicBezTo>
                    <a:pt x="670850" y="885242"/>
                    <a:pt x="663865" y="896548"/>
                    <a:pt x="657098" y="908251"/>
                  </a:cubicBezTo>
                  <a:cubicBezTo>
                    <a:pt x="654042" y="914003"/>
                    <a:pt x="651423" y="919755"/>
                    <a:pt x="648585" y="925507"/>
                  </a:cubicBezTo>
                  <a:cubicBezTo>
                    <a:pt x="578189" y="1060585"/>
                    <a:pt x="546101" y="1215696"/>
                    <a:pt x="562036" y="1368229"/>
                  </a:cubicBezTo>
                  <a:cubicBezTo>
                    <a:pt x="568584" y="1431900"/>
                    <a:pt x="582773" y="1494778"/>
                    <a:pt x="594996" y="1557457"/>
                  </a:cubicBezTo>
                  <a:cubicBezTo>
                    <a:pt x="628285" y="1729032"/>
                    <a:pt x="661464" y="1900805"/>
                    <a:pt x="694643" y="2072379"/>
                  </a:cubicBezTo>
                  <a:cubicBezTo>
                    <a:pt x="763403" y="2427231"/>
                    <a:pt x="829979" y="2782678"/>
                    <a:pt x="900812" y="3137133"/>
                  </a:cubicBezTo>
                  <a:cubicBezTo>
                    <a:pt x="908889" y="3178192"/>
                    <a:pt x="920240" y="3217863"/>
                    <a:pt x="934210" y="3256343"/>
                  </a:cubicBezTo>
                  <a:cubicBezTo>
                    <a:pt x="943705" y="3284509"/>
                    <a:pt x="954510" y="3312278"/>
                    <a:pt x="967717" y="3339651"/>
                  </a:cubicBezTo>
                  <a:cubicBezTo>
                    <a:pt x="1047499" y="3505870"/>
                    <a:pt x="1186437" y="3634600"/>
                    <a:pt x="1351787" y="3709776"/>
                  </a:cubicBezTo>
                  <a:cubicBezTo>
                    <a:pt x="1357026" y="3712156"/>
                    <a:pt x="1362156" y="3714536"/>
                    <a:pt x="1367504" y="3716916"/>
                  </a:cubicBezTo>
                  <a:cubicBezTo>
                    <a:pt x="1372633" y="3719098"/>
                    <a:pt x="1377654" y="3721082"/>
                    <a:pt x="1382784" y="3723264"/>
                  </a:cubicBezTo>
                  <a:cubicBezTo>
                    <a:pt x="1392716" y="3727231"/>
                    <a:pt x="1402757" y="3730999"/>
                    <a:pt x="1412907" y="3734768"/>
                  </a:cubicBezTo>
                  <a:cubicBezTo>
                    <a:pt x="1414762" y="3735562"/>
                    <a:pt x="1416509" y="3736157"/>
                    <a:pt x="1418364" y="3736752"/>
                  </a:cubicBezTo>
                  <a:cubicBezTo>
                    <a:pt x="1430042" y="3740917"/>
                    <a:pt x="1441830" y="3744686"/>
                    <a:pt x="1453617" y="3748256"/>
                  </a:cubicBezTo>
                  <a:cubicBezTo>
                    <a:pt x="1454927" y="3922013"/>
                    <a:pt x="1462021" y="4090612"/>
                    <a:pt x="1506987" y="4258616"/>
                  </a:cubicBezTo>
                  <a:cubicBezTo>
                    <a:pt x="1022724" y="4237194"/>
                    <a:pt x="579607" y="3927963"/>
                    <a:pt x="414257" y="3463621"/>
                  </a:cubicBezTo>
                  <a:cubicBezTo>
                    <a:pt x="337312" y="3247417"/>
                    <a:pt x="310681" y="3005824"/>
                    <a:pt x="267243" y="2781686"/>
                  </a:cubicBezTo>
                  <a:cubicBezTo>
                    <a:pt x="201976" y="2444289"/>
                    <a:pt x="136709" y="2106892"/>
                    <a:pt x="71442" y="1769495"/>
                  </a:cubicBezTo>
                  <a:cubicBezTo>
                    <a:pt x="54853" y="1684402"/>
                    <a:pt x="38154" y="1599508"/>
                    <a:pt x="22001" y="1514415"/>
                  </a:cubicBezTo>
                  <a:cubicBezTo>
                    <a:pt x="-25258" y="1264293"/>
                    <a:pt x="3338" y="1003658"/>
                    <a:pt x="110515" y="772181"/>
                  </a:cubicBezTo>
                  <a:cubicBezTo>
                    <a:pt x="190407" y="599218"/>
                    <a:pt x="310354" y="448074"/>
                    <a:pt x="457478" y="330649"/>
                  </a:cubicBezTo>
                  <a:cubicBezTo>
                    <a:pt x="464463" y="325294"/>
                    <a:pt x="471339" y="319938"/>
                    <a:pt x="478324" y="314583"/>
                  </a:cubicBezTo>
                  <a:cubicBezTo>
                    <a:pt x="480834" y="312599"/>
                    <a:pt x="483453" y="310814"/>
                    <a:pt x="486182" y="308632"/>
                  </a:cubicBezTo>
                  <a:cubicBezTo>
                    <a:pt x="604928" y="220365"/>
                    <a:pt x="737645" y="154711"/>
                    <a:pt x="882040" y="112462"/>
                  </a:cubicBezTo>
                  <a:cubicBezTo>
                    <a:pt x="886951" y="111073"/>
                    <a:pt x="891972" y="109685"/>
                    <a:pt x="896883" y="108098"/>
                  </a:cubicBezTo>
                  <a:cubicBezTo>
                    <a:pt x="948835" y="94808"/>
                    <a:pt x="1001114" y="84097"/>
                    <a:pt x="1053720" y="73981"/>
                  </a:cubicBezTo>
                  <a:cubicBezTo>
                    <a:pt x="1103489" y="64262"/>
                    <a:pt x="1153367" y="53551"/>
                    <a:pt x="1203572" y="43237"/>
                  </a:cubicBezTo>
                  <a:cubicBezTo>
                    <a:pt x="1245374" y="35898"/>
                    <a:pt x="1287066" y="28360"/>
                    <a:pt x="1328322" y="20228"/>
                  </a:cubicBezTo>
                  <a:cubicBezTo>
                    <a:pt x="1337271" y="18443"/>
                    <a:pt x="1346439" y="17054"/>
                    <a:pt x="1355498" y="15666"/>
                  </a:cubicBezTo>
                  <a:cubicBezTo>
                    <a:pt x="1376344" y="12492"/>
                    <a:pt x="1397081" y="9715"/>
                    <a:pt x="1417927" y="7137"/>
                  </a:cubicBezTo>
                  <a:cubicBezTo>
                    <a:pt x="1455827" y="3021"/>
                    <a:pt x="1493691" y="700"/>
                    <a:pt x="1531414" y="136"/>
                  </a:cubicBezTo>
                  <a:close/>
                </a:path>
              </a:pathLst>
            </a:custGeom>
            <a:solidFill>
              <a:schemeClr val="accent6"/>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1" name="Freeform: Shape 80">
              <a:extLst>
                <a:ext uri="{FF2B5EF4-FFF2-40B4-BE49-F238E27FC236}">
                  <a16:creationId xmlns:a16="http://schemas.microsoft.com/office/drawing/2014/main" id="{C334A6F7-0B2F-4732-A242-B444C8618E19}"/>
                </a:ext>
              </a:extLst>
            </p:cNvPr>
            <p:cNvSpPr/>
            <p:nvPr/>
          </p:nvSpPr>
          <p:spPr>
            <a:xfrm>
              <a:off x="6703197" y="1765300"/>
              <a:ext cx="3103564" cy="4253243"/>
            </a:xfrm>
            <a:custGeom>
              <a:avLst/>
              <a:gdLst>
                <a:gd name="connsiteX0" fmla="*/ 2746620 w 3103564"/>
                <a:gd name="connsiteY0" fmla="*/ 419100 h 4253243"/>
                <a:gd name="connsiteX1" fmla="*/ 3103462 w 3103564"/>
                <a:gd name="connsiteY1" fmla="*/ 1257648 h 4253243"/>
                <a:gd name="connsiteX2" fmla="*/ 3051417 w 3103564"/>
                <a:gd name="connsiteY2" fmla="*/ 1664217 h 4253243"/>
                <a:gd name="connsiteX3" fmla="*/ 2832739 w 3103564"/>
                <a:gd name="connsiteY3" fmla="*/ 2794270 h 4253243"/>
                <a:gd name="connsiteX4" fmla="*/ 2555691 w 3103564"/>
                <a:gd name="connsiteY4" fmla="*/ 3723186 h 4253243"/>
                <a:gd name="connsiteX5" fmla="*/ 1853221 w 3103564"/>
                <a:gd name="connsiteY5" fmla="*/ 4219765 h 4253243"/>
                <a:gd name="connsiteX6" fmla="*/ 1119553 w 3103564"/>
                <a:gd name="connsiteY6" fmla="*/ 4195428 h 4253243"/>
                <a:gd name="connsiteX7" fmla="*/ 543890 w 3103564"/>
                <a:gd name="connsiteY7" fmla="*/ 3987849 h 4253243"/>
                <a:gd name="connsiteX8" fmla="*/ 6326 w 3103564"/>
                <a:gd name="connsiteY8" fmla="*/ 3093828 h 4253243"/>
                <a:gd name="connsiteX9" fmla="*/ 4600 w 3103564"/>
                <a:gd name="connsiteY9" fmla="*/ 3076470 h 4253243"/>
                <a:gd name="connsiteX10" fmla="*/ 2300 w 3103564"/>
                <a:gd name="connsiteY10" fmla="*/ 3046407 h 4253243"/>
                <a:gd name="connsiteX11" fmla="*/ 575 w 3103564"/>
                <a:gd name="connsiteY11" fmla="*/ 3013301 h 4253243"/>
                <a:gd name="connsiteX12" fmla="*/ 0 w 3103564"/>
                <a:gd name="connsiteY12" fmla="*/ 2997912 h 4253243"/>
                <a:gd name="connsiteX13" fmla="*/ 145929 w 3103564"/>
                <a:gd name="connsiteY13" fmla="*/ 2997196 h 4253243"/>
                <a:gd name="connsiteX14" fmla="*/ 209188 w 3103564"/>
                <a:gd name="connsiteY14" fmla="*/ 2997554 h 4253243"/>
                <a:gd name="connsiteX15" fmla="*/ 567181 w 3103564"/>
                <a:gd name="connsiteY15" fmla="*/ 3082554 h 4253243"/>
                <a:gd name="connsiteX16" fmla="*/ 567612 w 3103564"/>
                <a:gd name="connsiteY16" fmla="*/ 3084522 h 4253243"/>
                <a:gd name="connsiteX17" fmla="*/ 569625 w 3103564"/>
                <a:gd name="connsiteY17" fmla="*/ 3095259 h 4253243"/>
                <a:gd name="connsiteX18" fmla="*/ 576382 w 3103564"/>
                <a:gd name="connsiteY18" fmla="*/ 3128364 h 4253243"/>
                <a:gd name="connsiteX19" fmla="*/ 578539 w 3103564"/>
                <a:gd name="connsiteY19" fmla="*/ 3137491 h 4253243"/>
                <a:gd name="connsiteX20" fmla="*/ 587740 w 3103564"/>
                <a:gd name="connsiteY20" fmla="*/ 3173638 h 4253243"/>
                <a:gd name="connsiteX21" fmla="*/ 588747 w 3103564"/>
                <a:gd name="connsiteY21" fmla="*/ 3177217 h 4253243"/>
                <a:gd name="connsiteX22" fmla="*/ 864214 w 3103564"/>
                <a:gd name="connsiteY22" fmla="*/ 3589870 h 4253243"/>
                <a:gd name="connsiteX23" fmla="*/ 897425 w 3103564"/>
                <a:gd name="connsiteY23" fmla="*/ 3613849 h 4253243"/>
                <a:gd name="connsiteX24" fmla="*/ 926036 w 3103564"/>
                <a:gd name="connsiteY24" fmla="*/ 3633891 h 4253243"/>
                <a:gd name="connsiteX25" fmla="*/ 1189713 w 3103564"/>
                <a:gd name="connsiteY25" fmla="*/ 3739112 h 4253243"/>
                <a:gd name="connsiteX26" fmla="*/ 1208835 w 3103564"/>
                <a:gd name="connsiteY26" fmla="*/ 3743049 h 4253243"/>
                <a:gd name="connsiteX27" fmla="*/ 1359508 w 3103564"/>
                <a:gd name="connsiteY27" fmla="*/ 3771502 h 4253243"/>
                <a:gd name="connsiteX28" fmla="*/ 1919356 w 3103564"/>
                <a:gd name="connsiteY28" fmla="*/ 3603828 h 4253243"/>
                <a:gd name="connsiteX29" fmla="*/ 2200143 w 3103564"/>
                <a:gd name="connsiteY29" fmla="*/ 3145364 h 4253243"/>
                <a:gd name="connsiteX30" fmla="*/ 2217108 w 3103564"/>
                <a:gd name="connsiteY30" fmla="*/ 3061259 h 4253243"/>
                <a:gd name="connsiteX31" fmla="*/ 2477335 w 3103564"/>
                <a:gd name="connsiteY31" fmla="*/ 1713427 h 4253243"/>
                <a:gd name="connsiteX32" fmla="*/ 2512847 w 3103564"/>
                <a:gd name="connsiteY32" fmla="*/ 1530006 h 4253243"/>
                <a:gd name="connsiteX33" fmla="*/ 2529237 w 3103564"/>
                <a:gd name="connsiteY33" fmla="*/ 1444648 h 4253243"/>
                <a:gd name="connsiteX34" fmla="*/ 2469571 w 3103564"/>
                <a:gd name="connsiteY34" fmla="*/ 955585 h 4253243"/>
                <a:gd name="connsiteX35" fmla="*/ 2468134 w 3103564"/>
                <a:gd name="connsiteY35" fmla="*/ 952185 h 4253243"/>
                <a:gd name="connsiteX36" fmla="*/ 2453613 w 3103564"/>
                <a:gd name="connsiteY36" fmla="*/ 922837 h 4253243"/>
                <a:gd name="connsiteX37" fmla="*/ 2450306 w 3103564"/>
                <a:gd name="connsiteY37" fmla="*/ 916037 h 4253243"/>
                <a:gd name="connsiteX38" fmla="*/ 2435210 w 3103564"/>
                <a:gd name="connsiteY38" fmla="*/ 889016 h 4253243"/>
                <a:gd name="connsiteX39" fmla="*/ 2431616 w 3103564"/>
                <a:gd name="connsiteY39" fmla="*/ 882753 h 4253243"/>
                <a:gd name="connsiteX40" fmla="*/ 2574669 w 3103564"/>
                <a:gd name="connsiteY40" fmla="*/ 692711 h 4253243"/>
                <a:gd name="connsiteX41" fmla="*/ 2746333 w 3103564"/>
                <a:gd name="connsiteY41" fmla="*/ 419816 h 4253243"/>
                <a:gd name="connsiteX42" fmla="*/ 2746620 w 3103564"/>
                <a:gd name="connsiteY42" fmla="*/ 419100 h 4253243"/>
                <a:gd name="connsiteX43" fmla="*/ 1516747 w 3103564"/>
                <a:gd name="connsiteY43" fmla="*/ 104 h 4253243"/>
                <a:gd name="connsiteX44" fmla="*/ 2067560 w 3103564"/>
                <a:gd name="connsiteY44" fmla="*/ 77120 h 4253243"/>
                <a:gd name="connsiteX45" fmla="*/ 2066931 w 3103564"/>
                <a:gd name="connsiteY45" fmla="*/ 79413 h 4253243"/>
                <a:gd name="connsiteX46" fmla="*/ 2064865 w 3103564"/>
                <a:gd name="connsiteY46" fmla="*/ 86187 h 4253243"/>
                <a:gd name="connsiteX47" fmla="*/ 1802171 w 3103564"/>
                <a:gd name="connsiteY47" fmla="*/ 496902 h 4253243"/>
                <a:gd name="connsiteX48" fmla="*/ 1708017 w 3103564"/>
                <a:gd name="connsiteY48" fmla="*/ 481478 h 4253243"/>
                <a:gd name="connsiteX49" fmla="*/ 1691217 w 3103564"/>
                <a:gd name="connsiteY49" fmla="*/ 479185 h 4253243"/>
                <a:gd name="connsiteX50" fmla="*/ 1674327 w 3103564"/>
                <a:gd name="connsiteY50" fmla="*/ 479289 h 4253243"/>
                <a:gd name="connsiteX51" fmla="*/ 1361412 w 3103564"/>
                <a:gd name="connsiteY51" fmla="*/ 543590 h 4253243"/>
                <a:gd name="connsiteX52" fmla="*/ 1348475 w 3103564"/>
                <a:gd name="connsiteY52" fmla="*/ 549114 h 4253243"/>
                <a:gd name="connsiteX53" fmla="*/ 1333022 w 3103564"/>
                <a:gd name="connsiteY53" fmla="*/ 556200 h 4253243"/>
                <a:gd name="connsiteX54" fmla="*/ 1227100 w 3103564"/>
                <a:gd name="connsiteY54" fmla="*/ 616542 h 4253243"/>
                <a:gd name="connsiteX55" fmla="*/ 1216768 w 3103564"/>
                <a:gd name="connsiteY55" fmla="*/ 623732 h 4253243"/>
                <a:gd name="connsiteX56" fmla="*/ 1198531 w 3103564"/>
                <a:gd name="connsiteY56" fmla="*/ 636759 h 4253243"/>
                <a:gd name="connsiteX57" fmla="*/ 1197453 w 3103564"/>
                <a:gd name="connsiteY57" fmla="*/ 637489 h 4253243"/>
                <a:gd name="connsiteX58" fmla="*/ 1057391 w 3103564"/>
                <a:gd name="connsiteY58" fmla="*/ 773178 h 4253243"/>
                <a:gd name="connsiteX59" fmla="*/ 887502 w 3103564"/>
                <a:gd name="connsiteY59" fmla="*/ 1177119 h 4253243"/>
                <a:gd name="connsiteX60" fmla="*/ 876002 w 3103564"/>
                <a:gd name="connsiteY60" fmla="*/ 1232353 h 4253243"/>
                <a:gd name="connsiteX61" fmla="*/ 870073 w 3103564"/>
                <a:gd name="connsiteY61" fmla="*/ 1263514 h 4253243"/>
                <a:gd name="connsiteX62" fmla="*/ 862437 w 3103564"/>
                <a:gd name="connsiteY62" fmla="*/ 1303116 h 4253243"/>
                <a:gd name="connsiteX63" fmla="*/ 771248 w 3103564"/>
                <a:gd name="connsiteY63" fmla="*/ 1773963 h 4253243"/>
                <a:gd name="connsiteX64" fmla="*/ 731988 w 3103564"/>
                <a:gd name="connsiteY64" fmla="*/ 1976559 h 4253243"/>
                <a:gd name="connsiteX65" fmla="*/ 679341 w 3103564"/>
                <a:gd name="connsiteY65" fmla="*/ 2248771 h 4253243"/>
                <a:gd name="connsiteX66" fmla="*/ 507027 w 3103564"/>
                <a:gd name="connsiteY66" fmla="*/ 2206876 h 4253243"/>
                <a:gd name="connsiteX67" fmla="*/ 468485 w 3103564"/>
                <a:gd name="connsiteY67" fmla="*/ 2201353 h 4253243"/>
                <a:gd name="connsiteX68" fmla="*/ 265714 w 3103564"/>
                <a:gd name="connsiteY68" fmla="*/ 2186242 h 4253243"/>
                <a:gd name="connsiteX69" fmla="*/ 127000 w 3103564"/>
                <a:gd name="connsiteY69" fmla="*/ 2185825 h 4253243"/>
                <a:gd name="connsiteX70" fmla="*/ 317732 w 3103564"/>
                <a:gd name="connsiteY70" fmla="*/ 1200046 h 4253243"/>
                <a:gd name="connsiteX71" fmla="*/ 399577 w 3103564"/>
                <a:gd name="connsiteY71" fmla="*/ 834770 h 4253243"/>
                <a:gd name="connsiteX72" fmla="*/ 590668 w 3103564"/>
                <a:gd name="connsiteY72" fmla="*/ 471056 h 4253243"/>
                <a:gd name="connsiteX73" fmla="*/ 597766 w 3103564"/>
                <a:gd name="connsiteY73" fmla="*/ 461781 h 4253243"/>
                <a:gd name="connsiteX74" fmla="*/ 603336 w 3103564"/>
                <a:gd name="connsiteY74" fmla="*/ 454798 h 4253243"/>
                <a:gd name="connsiteX75" fmla="*/ 746362 w 3103564"/>
                <a:gd name="connsiteY75" fmla="*/ 304623 h 4253243"/>
                <a:gd name="connsiteX76" fmla="*/ 757682 w 3103564"/>
                <a:gd name="connsiteY76" fmla="*/ 294931 h 4253243"/>
                <a:gd name="connsiteX77" fmla="*/ 776459 w 3103564"/>
                <a:gd name="connsiteY77" fmla="*/ 278882 h 4253243"/>
                <a:gd name="connsiteX78" fmla="*/ 1484673 w 3103564"/>
                <a:gd name="connsiteY78" fmla="*/ 1042 h 4253243"/>
                <a:gd name="connsiteX79" fmla="*/ 1498509 w 3103564"/>
                <a:gd name="connsiteY79" fmla="*/ 521 h 4253243"/>
                <a:gd name="connsiteX80" fmla="*/ 1516747 w 3103564"/>
                <a:gd name="connsiteY80" fmla="*/ 104 h 425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03564" h="4253243">
                  <a:moveTo>
                    <a:pt x="2746620" y="419100"/>
                  </a:moveTo>
                  <a:cubicBezTo>
                    <a:pt x="2966160" y="643142"/>
                    <a:pt x="3098718" y="940374"/>
                    <a:pt x="3103462" y="1257648"/>
                  </a:cubicBezTo>
                  <a:cubicBezTo>
                    <a:pt x="3105475" y="1396690"/>
                    <a:pt x="3077583" y="1529111"/>
                    <a:pt x="3051417" y="1664217"/>
                  </a:cubicBezTo>
                  <a:cubicBezTo>
                    <a:pt x="2978524" y="2040901"/>
                    <a:pt x="2905632" y="2417585"/>
                    <a:pt x="2832739" y="2794270"/>
                  </a:cubicBezTo>
                  <a:cubicBezTo>
                    <a:pt x="2771637" y="3109933"/>
                    <a:pt x="2738137" y="3449754"/>
                    <a:pt x="2555691" y="3723186"/>
                  </a:cubicBezTo>
                  <a:cubicBezTo>
                    <a:pt x="2392222" y="3968165"/>
                    <a:pt x="2137889" y="4146218"/>
                    <a:pt x="1853221" y="4219765"/>
                  </a:cubicBezTo>
                  <a:cubicBezTo>
                    <a:pt x="1603921" y="4284365"/>
                    <a:pt x="1366265" y="4243923"/>
                    <a:pt x="1119553" y="4195428"/>
                  </a:cubicBezTo>
                  <a:cubicBezTo>
                    <a:pt x="911658" y="4154628"/>
                    <a:pt x="716847" y="4097723"/>
                    <a:pt x="543890" y="3987849"/>
                  </a:cubicBezTo>
                  <a:cubicBezTo>
                    <a:pt x="243119" y="3786712"/>
                    <a:pt x="44713" y="3458344"/>
                    <a:pt x="6326" y="3093828"/>
                  </a:cubicBezTo>
                  <a:cubicBezTo>
                    <a:pt x="5751" y="3088101"/>
                    <a:pt x="5032" y="3082375"/>
                    <a:pt x="4600" y="3076470"/>
                  </a:cubicBezTo>
                  <a:cubicBezTo>
                    <a:pt x="3738" y="3066628"/>
                    <a:pt x="2875" y="3056607"/>
                    <a:pt x="2300" y="3046407"/>
                  </a:cubicBezTo>
                  <a:cubicBezTo>
                    <a:pt x="1581" y="3035491"/>
                    <a:pt x="862" y="3024217"/>
                    <a:pt x="575" y="3013301"/>
                  </a:cubicBezTo>
                  <a:cubicBezTo>
                    <a:pt x="431" y="3008112"/>
                    <a:pt x="144" y="3003101"/>
                    <a:pt x="0" y="2997912"/>
                  </a:cubicBezTo>
                  <a:cubicBezTo>
                    <a:pt x="48595" y="2997733"/>
                    <a:pt x="97333" y="2997554"/>
                    <a:pt x="145929" y="2997196"/>
                  </a:cubicBezTo>
                  <a:cubicBezTo>
                    <a:pt x="167063" y="2997196"/>
                    <a:pt x="188198" y="2997196"/>
                    <a:pt x="209188" y="2997554"/>
                  </a:cubicBezTo>
                  <a:cubicBezTo>
                    <a:pt x="332545" y="3002564"/>
                    <a:pt x="452882" y="3021533"/>
                    <a:pt x="567181" y="3082554"/>
                  </a:cubicBezTo>
                  <a:cubicBezTo>
                    <a:pt x="567325" y="3083270"/>
                    <a:pt x="567468" y="3083807"/>
                    <a:pt x="567612" y="3084522"/>
                  </a:cubicBezTo>
                  <a:cubicBezTo>
                    <a:pt x="568187" y="3088101"/>
                    <a:pt x="568906" y="3091680"/>
                    <a:pt x="569625" y="3095259"/>
                  </a:cubicBezTo>
                  <a:cubicBezTo>
                    <a:pt x="571781" y="3106354"/>
                    <a:pt x="573938" y="3117449"/>
                    <a:pt x="576382" y="3128364"/>
                  </a:cubicBezTo>
                  <a:cubicBezTo>
                    <a:pt x="576957" y="3131407"/>
                    <a:pt x="577676" y="3134449"/>
                    <a:pt x="578539" y="3137491"/>
                  </a:cubicBezTo>
                  <a:cubicBezTo>
                    <a:pt x="581414" y="3149659"/>
                    <a:pt x="584433" y="3161649"/>
                    <a:pt x="587740" y="3173638"/>
                  </a:cubicBezTo>
                  <a:cubicBezTo>
                    <a:pt x="588028" y="3174712"/>
                    <a:pt x="588315" y="3175964"/>
                    <a:pt x="588747" y="3177217"/>
                  </a:cubicBezTo>
                  <a:cubicBezTo>
                    <a:pt x="634897" y="3339522"/>
                    <a:pt x="727055" y="3483933"/>
                    <a:pt x="864214" y="3589870"/>
                  </a:cubicBezTo>
                  <a:cubicBezTo>
                    <a:pt x="875140" y="3598280"/>
                    <a:pt x="886355" y="3606333"/>
                    <a:pt x="897425" y="3613849"/>
                  </a:cubicBezTo>
                  <a:cubicBezTo>
                    <a:pt x="906914" y="3620649"/>
                    <a:pt x="916259" y="3627449"/>
                    <a:pt x="926036" y="3633891"/>
                  </a:cubicBezTo>
                  <a:cubicBezTo>
                    <a:pt x="993608" y="3691333"/>
                    <a:pt x="1105319" y="3721038"/>
                    <a:pt x="1189713" y="3739112"/>
                  </a:cubicBezTo>
                  <a:cubicBezTo>
                    <a:pt x="1196039" y="3740365"/>
                    <a:pt x="1202365" y="3741617"/>
                    <a:pt x="1208835" y="3743049"/>
                  </a:cubicBezTo>
                  <a:cubicBezTo>
                    <a:pt x="1258436" y="3754681"/>
                    <a:pt x="1308757" y="3763807"/>
                    <a:pt x="1359508" y="3771502"/>
                  </a:cubicBezTo>
                  <a:cubicBezTo>
                    <a:pt x="1566540" y="3803354"/>
                    <a:pt x="1765376" y="3732133"/>
                    <a:pt x="1919356" y="3603828"/>
                  </a:cubicBezTo>
                  <a:cubicBezTo>
                    <a:pt x="2060253" y="3490554"/>
                    <a:pt x="2161612" y="3330038"/>
                    <a:pt x="2200143" y="3145364"/>
                  </a:cubicBezTo>
                  <a:cubicBezTo>
                    <a:pt x="2205894" y="3117270"/>
                    <a:pt x="2211645" y="3089354"/>
                    <a:pt x="2217108" y="3061259"/>
                  </a:cubicBezTo>
                  <a:cubicBezTo>
                    <a:pt x="2308115" y="2612996"/>
                    <a:pt x="2390353" y="2162585"/>
                    <a:pt x="2477335" y="1713427"/>
                  </a:cubicBezTo>
                  <a:cubicBezTo>
                    <a:pt x="2489125" y="1652227"/>
                    <a:pt x="2501057" y="1591206"/>
                    <a:pt x="2512847" y="1530006"/>
                  </a:cubicBezTo>
                  <a:cubicBezTo>
                    <a:pt x="2518454" y="1501553"/>
                    <a:pt x="2524205" y="1473101"/>
                    <a:pt x="2529237" y="1444648"/>
                  </a:cubicBezTo>
                  <a:cubicBezTo>
                    <a:pt x="2559573" y="1275364"/>
                    <a:pt x="2539589" y="1107869"/>
                    <a:pt x="2469571" y="955585"/>
                  </a:cubicBezTo>
                  <a:cubicBezTo>
                    <a:pt x="2469284" y="954332"/>
                    <a:pt x="2468709" y="953437"/>
                    <a:pt x="2468134" y="952185"/>
                  </a:cubicBezTo>
                  <a:cubicBezTo>
                    <a:pt x="2463533" y="942342"/>
                    <a:pt x="2458645" y="932500"/>
                    <a:pt x="2453613" y="922837"/>
                  </a:cubicBezTo>
                  <a:cubicBezTo>
                    <a:pt x="2452463" y="920511"/>
                    <a:pt x="2451456" y="918364"/>
                    <a:pt x="2450306" y="916037"/>
                  </a:cubicBezTo>
                  <a:cubicBezTo>
                    <a:pt x="2445418" y="907090"/>
                    <a:pt x="2440386" y="897964"/>
                    <a:pt x="2435210" y="889016"/>
                  </a:cubicBezTo>
                  <a:cubicBezTo>
                    <a:pt x="2433916" y="887048"/>
                    <a:pt x="2432910" y="884900"/>
                    <a:pt x="2431616" y="882753"/>
                  </a:cubicBezTo>
                  <a:cubicBezTo>
                    <a:pt x="2479923" y="820479"/>
                    <a:pt x="2528374" y="757490"/>
                    <a:pt x="2574669" y="692711"/>
                  </a:cubicBezTo>
                  <a:cubicBezTo>
                    <a:pt x="2638791" y="605384"/>
                    <a:pt x="2699319" y="515553"/>
                    <a:pt x="2746333" y="419816"/>
                  </a:cubicBezTo>
                  <a:cubicBezTo>
                    <a:pt x="2746476" y="419458"/>
                    <a:pt x="2746476" y="419279"/>
                    <a:pt x="2746620" y="419100"/>
                  </a:cubicBezTo>
                  <a:close/>
                  <a:moveTo>
                    <a:pt x="1516747" y="104"/>
                  </a:moveTo>
                  <a:cubicBezTo>
                    <a:pt x="1701279" y="-2293"/>
                    <a:pt x="1887519" y="37101"/>
                    <a:pt x="2067560" y="77120"/>
                  </a:cubicBezTo>
                  <a:cubicBezTo>
                    <a:pt x="2067291" y="77849"/>
                    <a:pt x="2067201" y="78579"/>
                    <a:pt x="2066931" y="79413"/>
                  </a:cubicBezTo>
                  <a:cubicBezTo>
                    <a:pt x="2066302" y="81705"/>
                    <a:pt x="2065494" y="83894"/>
                    <a:pt x="2064865" y="86187"/>
                  </a:cubicBezTo>
                  <a:cubicBezTo>
                    <a:pt x="2019765" y="240009"/>
                    <a:pt x="1922287" y="392269"/>
                    <a:pt x="1802171" y="496902"/>
                  </a:cubicBezTo>
                  <a:cubicBezTo>
                    <a:pt x="1770906" y="491066"/>
                    <a:pt x="1739641" y="485751"/>
                    <a:pt x="1708017" y="481478"/>
                  </a:cubicBezTo>
                  <a:cubicBezTo>
                    <a:pt x="1702807" y="480227"/>
                    <a:pt x="1697326" y="479289"/>
                    <a:pt x="1691217" y="479185"/>
                  </a:cubicBezTo>
                  <a:cubicBezTo>
                    <a:pt x="1685198" y="478351"/>
                    <a:pt x="1679538" y="478664"/>
                    <a:pt x="1674327" y="479289"/>
                  </a:cubicBezTo>
                  <a:cubicBezTo>
                    <a:pt x="1565171" y="480227"/>
                    <a:pt x="1459608" y="501800"/>
                    <a:pt x="1361412" y="543590"/>
                  </a:cubicBezTo>
                  <a:cubicBezTo>
                    <a:pt x="1357100" y="545362"/>
                    <a:pt x="1352787" y="547238"/>
                    <a:pt x="1348475" y="549114"/>
                  </a:cubicBezTo>
                  <a:cubicBezTo>
                    <a:pt x="1343264" y="551407"/>
                    <a:pt x="1338053" y="553804"/>
                    <a:pt x="1333022" y="556200"/>
                  </a:cubicBezTo>
                  <a:cubicBezTo>
                    <a:pt x="1296816" y="573188"/>
                    <a:pt x="1261329" y="593197"/>
                    <a:pt x="1227100" y="616542"/>
                  </a:cubicBezTo>
                  <a:cubicBezTo>
                    <a:pt x="1223686" y="618834"/>
                    <a:pt x="1220182" y="621231"/>
                    <a:pt x="1216768" y="623732"/>
                  </a:cubicBezTo>
                  <a:cubicBezTo>
                    <a:pt x="1210659" y="628005"/>
                    <a:pt x="1204640" y="632174"/>
                    <a:pt x="1198531" y="636759"/>
                  </a:cubicBezTo>
                  <a:cubicBezTo>
                    <a:pt x="1198261" y="637072"/>
                    <a:pt x="1197902" y="637280"/>
                    <a:pt x="1197453" y="637489"/>
                  </a:cubicBezTo>
                  <a:cubicBezTo>
                    <a:pt x="1144626" y="661771"/>
                    <a:pt x="1093058" y="728574"/>
                    <a:pt x="1057391" y="773178"/>
                  </a:cubicBezTo>
                  <a:cubicBezTo>
                    <a:pt x="959734" y="895111"/>
                    <a:pt x="918497" y="1032363"/>
                    <a:pt x="887502" y="1177119"/>
                  </a:cubicBezTo>
                  <a:cubicBezTo>
                    <a:pt x="883549" y="1195461"/>
                    <a:pt x="879596" y="1213907"/>
                    <a:pt x="876002" y="1232353"/>
                  </a:cubicBezTo>
                  <a:cubicBezTo>
                    <a:pt x="874116" y="1242775"/>
                    <a:pt x="872139" y="1253092"/>
                    <a:pt x="870073" y="1263514"/>
                  </a:cubicBezTo>
                  <a:cubicBezTo>
                    <a:pt x="867557" y="1276749"/>
                    <a:pt x="865042" y="1289881"/>
                    <a:pt x="862437" y="1303116"/>
                  </a:cubicBezTo>
                  <a:cubicBezTo>
                    <a:pt x="831981" y="1459961"/>
                    <a:pt x="801614" y="1616910"/>
                    <a:pt x="771248" y="1773963"/>
                  </a:cubicBezTo>
                  <a:cubicBezTo>
                    <a:pt x="758221" y="1841495"/>
                    <a:pt x="745105" y="1909027"/>
                    <a:pt x="731988" y="1976559"/>
                  </a:cubicBezTo>
                  <a:cubicBezTo>
                    <a:pt x="714469" y="2067331"/>
                    <a:pt x="696860" y="2158103"/>
                    <a:pt x="679341" y="2248771"/>
                  </a:cubicBezTo>
                  <a:cubicBezTo>
                    <a:pt x="623101" y="2230846"/>
                    <a:pt x="565513" y="2216777"/>
                    <a:pt x="507027" y="2206876"/>
                  </a:cubicBezTo>
                  <a:cubicBezTo>
                    <a:pt x="494179" y="2204688"/>
                    <a:pt x="481332" y="2203229"/>
                    <a:pt x="468485" y="2201353"/>
                  </a:cubicBezTo>
                  <a:cubicBezTo>
                    <a:pt x="401554" y="2191348"/>
                    <a:pt x="333724" y="2186033"/>
                    <a:pt x="265714" y="2186242"/>
                  </a:cubicBezTo>
                  <a:cubicBezTo>
                    <a:pt x="219446" y="2185304"/>
                    <a:pt x="173268" y="2185304"/>
                    <a:pt x="127000" y="2185825"/>
                  </a:cubicBezTo>
                  <a:cubicBezTo>
                    <a:pt x="190518" y="1857232"/>
                    <a:pt x="254125" y="1528535"/>
                    <a:pt x="317732" y="1200046"/>
                  </a:cubicBezTo>
                  <a:cubicBezTo>
                    <a:pt x="341540" y="1077072"/>
                    <a:pt x="362293" y="953680"/>
                    <a:pt x="399577" y="834770"/>
                  </a:cubicBezTo>
                  <a:cubicBezTo>
                    <a:pt x="443060" y="703145"/>
                    <a:pt x="506847" y="581108"/>
                    <a:pt x="590668" y="471056"/>
                  </a:cubicBezTo>
                  <a:cubicBezTo>
                    <a:pt x="593094" y="467825"/>
                    <a:pt x="595340" y="464803"/>
                    <a:pt x="597766" y="461781"/>
                  </a:cubicBezTo>
                  <a:cubicBezTo>
                    <a:pt x="599563" y="459488"/>
                    <a:pt x="601449" y="457091"/>
                    <a:pt x="603336" y="454798"/>
                  </a:cubicBezTo>
                  <a:cubicBezTo>
                    <a:pt x="646819" y="400710"/>
                    <a:pt x="694704" y="350478"/>
                    <a:pt x="746362" y="304623"/>
                  </a:cubicBezTo>
                  <a:cubicBezTo>
                    <a:pt x="750225" y="301393"/>
                    <a:pt x="753909" y="298058"/>
                    <a:pt x="757682" y="294931"/>
                  </a:cubicBezTo>
                  <a:cubicBezTo>
                    <a:pt x="763881" y="289512"/>
                    <a:pt x="770170" y="284093"/>
                    <a:pt x="776459" y="278882"/>
                  </a:cubicBezTo>
                  <a:cubicBezTo>
                    <a:pt x="977612" y="113908"/>
                    <a:pt x="1224674" y="15007"/>
                    <a:pt x="1484673" y="1042"/>
                  </a:cubicBezTo>
                  <a:cubicBezTo>
                    <a:pt x="1489165" y="834"/>
                    <a:pt x="1493747" y="625"/>
                    <a:pt x="1498509" y="521"/>
                  </a:cubicBezTo>
                  <a:cubicBezTo>
                    <a:pt x="1504528" y="209"/>
                    <a:pt x="1510637" y="209"/>
                    <a:pt x="1516747" y="104"/>
                  </a:cubicBezTo>
                  <a:close/>
                </a:path>
              </a:pathLst>
            </a:custGeom>
            <a:solidFill>
              <a:schemeClr val="accent5"/>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2" name="Freeform: Shape 81">
              <a:extLst>
                <a:ext uri="{FF2B5EF4-FFF2-40B4-BE49-F238E27FC236}">
                  <a16:creationId xmlns:a16="http://schemas.microsoft.com/office/drawing/2014/main" id="{2757564D-E1A4-4CE4-BFEC-1F354FD9B7E8}"/>
                </a:ext>
              </a:extLst>
            </p:cNvPr>
            <p:cNvSpPr/>
            <p:nvPr/>
          </p:nvSpPr>
          <p:spPr>
            <a:xfrm>
              <a:off x="2651950" y="-698567"/>
              <a:ext cx="4068677" cy="3773261"/>
            </a:xfrm>
            <a:custGeom>
              <a:avLst/>
              <a:gdLst>
                <a:gd name="connsiteX0" fmla="*/ 2869113 w 4068677"/>
                <a:gd name="connsiteY0" fmla="*/ 2298766 h 3773261"/>
                <a:gd name="connsiteX1" fmla="*/ 3065522 w 4068677"/>
                <a:gd name="connsiteY1" fmla="*/ 2508344 h 3773261"/>
                <a:gd name="connsiteX2" fmla="*/ 3282646 w 4068677"/>
                <a:gd name="connsiteY2" fmla="*/ 2682468 h 3773261"/>
                <a:gd name="connsiteX3" fmla="*/ 2477191 w 4068677"/>
                <a:gd name="connsiteY3" fmla="*/ 3279957 h 3773261"/>
                <a:gd name="connsiteX4" fmla="*/ 2299196 w 4068677"/>
                <a:gd name="connsiteY4" fmla="*/ 3415134 h 3773261"/>
                <a:gd name="connsiteX5" fmla="*/ 1711504 w 4068677"/>
                <a:gd name="connsiteY5" fmla="*/ 3736062 h 3773261"/>
                <a:gd name="connsiteX6" fmla="*/ 554789 w 4068677"/>
                <a:gd name="connsiteY6" fmla="*/ 3422980 h 3773261"/>
                <a:gd name="connsiteX7" fmla="*/ 549290 w 4068677"/>
                <a:gd name="connsiteY7" fmla="*/ 3417559 h 3773261"/>
                <a:gd name="connsiteX8" fmla="*/ 523588 w 4068677"/>
                <a:gd name="connsiteY8" fmla="*/ 3391094 h 3773261"/>
                <a:gd name="connsiteX9" fmla="*/ 520647 w 4068677"/>
                <a:gd name="connsiteY9" fmla="*/ 3387956 h 3773261"/>
                <a:gd name="connsiteX10" fmla="*/ 928170 w 4068677"/>
                <a:gd name="connsiteY10" fmla="*/ 3102337 h 3773261"/>
                <a:gd name="connsiteX11" fmla="*/ 948373 w 4068677"/>
                <a:gd name="connsiteY11" fmla="*/ 3115034 h 3773261"/>
                <a:gd name="connsiteX12" fmla="*/ 958987 w 4068677"/>
                <a:gd name="connsiteY12" fmla="*/ 3120955 h 3773261"/>
                <a:gd name="connsiteX13" fmla="*/ 990698 w 4068677"/>
                <a:gd name="connsiteY13" fmla="*/ 3138360 h 3773261"/>
                <a:gd name="connsiteX14" fmla="*/ 1002846 w 4068677"/>
                <a:gd name="connsiteY14" fmla="*/ 3144352 h 3773261"/>
                <a:gd name="connsiteX15" fmla="*/ 1034046 w 4068677"/>
                <a:gd name="connsiteY15" fmla="*/ 3159118 h 3773261"/>
                <a:gd name="connsiteX16" fmla="*/ 1047473 w 4068677"/>
                <a:gd name="connsiteY16" fmla="*/ 3164682 h 3773261"/>
                <a:gd name="connsiteX17" fmla="*/ 1077906 w 4068677"/>
                <a:gd name="connsiteY17" fmla="*/ 3176880 h 3773261"/>
                <a:gd name="connsiteX18" fmla="*/ 1093378 w 4068677"/>
                <a:gd name="connsiteY18" fmla="*/ 3182444 h 3773261"/>
                <a:gd name="connsiteX19" fmla="*/ 1121510 w 4068677"/>
                <a:gd name="connsiteY19" fmla="*/ 3191717 h 3773261"/>
                <a:gd name="connsiteX20" fmla="*/ 1140818 w 4068677"/>
                <a:gd name="connsiteY20" fmla="*/ 3197424 h 3773261"/>
                <a:gd name="connsiteX21" fmla="*/ 1163963 w 4068677"/>
                <a:gd name="connsiteY21" fmla="*/ 3203559 h 3773261"/>
                <a:gd name="connsiteX22" fmla="*/ 1189025 w 4068677"/>
                <a:gd name="connsiteY22" fmla="*/ 3209479 h 3773261"/>
                <a:gd name="connsiteX23" fmla="*/ 1203603 w 4068677"/>
                <a:gd name="connsiteY23" fmla="*/ 3212404 h 3773261"/>
                <a:gd name="connsiteX24" fmla="*/ 1537344 w 4068677"/>
                <a:gd name="connsiteY24" fmla="*/ 3207054 h 3773261"/>
                <a:gd name="connsiteX25" fmla="*/ 1562023 w 4068677"/>
                <a:gd name="connsiteY25" fmla="*/ 3200991 h 3773261"/>
                <a:gd name="connsiteX26" fmla="*/ 1570463 w 4068677"/>
                <a:gd name="connsiteY26" fmla="*/ 3198708 h 3773261"/>
                <a:gd name="connsiteX27" fmla="*/ 1574810 w 4068677"/>
                <a:gd name="connsiteY27" fmla="*/ 3197567 h 3773261"/>
                <a:gd name="connsiteX28" fmla="*/ 1604476 w 4068677"/>
                <a:gd name="connsiteY28" fmla="*/ 3188579 h 3773261"/>
                <a:gd name="connsiteX29" fmla="*/ 1604988 w 4068677"/>
                <a:gd name="connsiteY29" fmla="*/ 3188579 h 3773261"/>
                <a:gd name="connsiteX30" fmla="*/ 1781960 w 4068677"/>
                <a:gd name="connsiteY30" fmla="*/ 3102979 h 3773261"/>
                <a:gd name="connsiteX31" fmla="*/ 2060462 w 4068677"/>
                <a:gd name="connsiteY31" fmla="*/ 2898609 h 3773261"/>
                <a:gd name="connsiteX32" fmla="*/ 2194214 w 4068677"/>
                <a:gd name="connsiteY32" fmla="*/ 2799384 h 3773261"/>
                <a:gd name="connsiteX33" fmla="*/ 2869113 w 4068677"/>
                <a:gd name="connsiteY33" fmla="*/ 2298766 h 3773261"/>
                <a:gd name="connsiteX34" fmla="*/ 2671003 w 4068677"/>
                <a:gd name="connsiteY34" fmla="*/ 67 h 3773261"/>
                <a:gd name="connsiteX35" fmla="*/ 3427255 w 4068677"/>
                <a:gd name="connsiteY35" fmla="*/ 277748 h 3773261"/>
                <a:gd name="connsiteX36" fmla="*/ 3779242 w 4068677"/>
                <a:gd name="connsiteY36" fmla="*/ 694144 h 3773261"/>
                <a:gd name="connsiteX37" fmla="*/ 3833092 w 4068677"/>
                <a:gd name="connsiteY37" fmla="*/ 766834 h 3773261"/>
                <a:gd name="connsiteX38" fmla="*/ 3898144 w 4068677"/>
                <a:gd name="connsiteY38" fmla="*/ 2115876 h 3773261"/>
                <a:gd name="connsiteX39" fmla="*/ 3672329 w 4068677"/>
                <a:gd name="connsiteY39" fmla="*/ 1948236 h 3773261"/>
                <a:gd name="connsiteX40" fmla="*/ 3474816 w 4068677"/>
                <a:gd name="connsiteY40" fmla="*/ 1723626 h 3773261"/>
                <a:gd name="connsiteX41" fmla="*/ 3477370 w 4068677"/>
                <a:gd name="connsiteY41" fmla="*/ 1717841 h 3773261"/>
                <a:gd name="connsiteX42" fmla="*/ 3489162 w 4068677"/>
                <a:gd name="connsiteY42" fmla="*/ 1686023 h 3773261"/>
                <a:gd name="connsiteX43" fmla="*/ 3493486 w 4068677"/>
                <a:gd name="connsiteY43" fmla="*/ 1674705 h 3773261"/>
                <a:gd name="connsiteX44" fmla="*/ 3500954 w 4068677"/>
                <a:gd name="connsiteY44" fmla="*/ 1651062 h 3773261"/>
                <a:gd name="connsiteX45" fmla="*/ 3507440 w 4068677"/>
                <a:gd name="connsiteY45" fmla="*/ 1630688 h 3773261"/>
                <a:gd name="connsiteX46" fmla="*/ 3509208 w 4068677"/>
                <a:gd name="connsiteY46" fmla="*/ 1623394 h 3773261"/>
                <a:gd name="connsiteX47" fmla="*/ 3464792 w 4068677"/>
                <a:gd name="connsiteY47" fmla="*/ 1070296 h 3773261"/>
                <a:gd name="connsiteX48" fmla="*/ 3382446 w 4068677"/>
                <a:gd name="connsiteY48" fmla="*/ 926551 h 3773261"/>
                <a:gd name="connsiteX49" fmla="*/ 3105927 w 4068677"/>
                <a:gd name="connsiteY49" fmla="*/ 654906 h 3773261"/>
                <a:gd name="connsiteX50" fmla="*/ 2432021 w 4068677"/>
                <a:gd name="connsiteY50" fmla="*/ 598439 h 3773261"/>
                <a:gd name="connsiteX51" fmla="*/ 2267328 w 4068677"/>
                <a:gd name="connsiteY51" fmla="*/ 685969 h 3773261"/>
                <a:gd name="connsiteX52" fmla="*/ 2216820 w 4068677"/>
                <a:gd name="connsiteY52" fmla="*/ 720679 h 3773261"/>
                <a:gd name="connsiteX53" fmla="*/ 2185375 w 4068677"/>
                <a:gd name="connsiteY53" fmla="*/ 743945 h 3773261"/>
                <a:gd name="connsiteX54" fmla="*/ 1826312 w 4068677"/>
                <a:gd name="connsiteY54" fmla="*/ 1010308 h 3773261"/>
                <a:gd name="connsiteX55" fmla="*/ 937205 w 4068677"/>
                <a:gd name="connsiteY55" fmla="*/ 1669926 h 3773261"/>
                <a:gd name="connsiteX56" fmla="*/ 742836 w 4068677"/>
                <a:gd name="connsiteY56" fmla="*/ 1829265 h 3773261"/>
                <a:gd name="connsiteX57" fmla="*/ 533334 w 4068677"/>
                <a:gd name="connsiteY57" fmla="*/ 2313698 h 3773261"/>
                <a:gd name="connsiteX58" fmla="*/ 533137 w 4068677"/>
                <a:gd name="connsiteY58" fmla="*/ 2316591 h 3773261"/>
                <a:gd name="connsiteX59" fmla="*/ 531565 w 4068677"/>
                <a:gd name="connsiteY59" fmla="*/ 2342120 h 3773261"/>
                <a:gd name="connsiteX60" fmla="*/ 530779 w 4068677"/>
                <a:gd name="connsiteY60" fmla="*/ 2375698 h 3773261"/>
                <a:gd name="connsiteX61" fmla="*/ 530975 w 4068677"/>
                <a:gd name="connsiteY61" fmla="*/ 2387520 h 3773261"/>
                <a:gd name="connsiteX62" fmla="*/ 532155 w 4068677"/>
                <a:gd name="connsiteY62" fmla="*/ 2422482 h 3773261"/>
                <a:gd name="connsiteX63" fmla="*/ 532351 w 4068677"/>
                <a:gd name="connsiteY63" fmla="*/ 2428518 h 3773261"/>
                <a:gd name="connsiteX64" fmla="*/ 534709 w 4068677"/>
                <a:gd name="connsiteY64" fmla="*/ 2457192 h 3773261"/>
                <a:gd name="connsiteX65" fmla="*/ 175844 w 4068677"/>
                <a:gd name="connsiteY65" fmla="*/ 2636024 h 3773261"/>
                <a:gd name="connsiteX66" fmla="*/ 159335 w 4068677"/>
                <a:gd name="connsiteY66" fmla="*/ 2647720 h 3773261"/>
                <a:gd name="connsiteX67" fmla="*/ 143023 w 4068677"/>
                <a:gd name="connsiteY67" fmla="*/ 2659668 h 3773261"/>
                <a:gd name="connsiteX68" fmla="*/ 74826 w 4068677"/>
                <a:gd name="connsiteY68" fmla="*/ 2713619 h 3773261"/>
                <a:gd name="connsiteX69" fmla="*/ 417380 w 4068677"/>
                <a:gd name="connsiteY69" fmla="*/ 1369608 h 3773261"/>
                <a:gd name="connsiteX70" fmla="*/ 965899 w 4068677"/>
                <a:gd name="connsiteY70" fmla="*/ 958117 h 3773261"/>
                <a:gd name="connsiteX71" fmla="*/ 1763619 w 4068677"/>
                <a:gd name="connsiteY71" fmla="*/ 366536 h 3773261"/>
                <a:gd name="connsiteX72" fmla="*/ 1924971 w 4068677"/>
                <a:gd name="connsiteY72" fmla="*/ 246685 h 3773261"/>
                <a:gd name="connsiteX73" fmla="*/ 2671003 w 4068677"/>
                <a:gd name="connsiteY73" fmla="*/ 67 h 37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068677" h="3773261">
                  <a:moveTo>
                    <a:pt x="2869113" y="2298766"/>
                  </a:moveTo>
                  <a:cubicBezTo>
                    <a:pt x="2926527" y="2375378"/>
                    <a:pt x="2992125" y="2445856"/>
                    <a:pt x="3065522" y="2508344"/>
                  </a:cubicBezTo>
                  <a:cubicBezTo>
                    <a:pt x="3135723" y="2568121"/>
                    <a:pt x="3208609" y="2625901"/>
                    <a:pt x="3282646" y="2682468"/>
                  </a:cubicBezTo>
                  <a:cubicBezTo>
                    <a:pt x="3014118" y="2881560"/>
                    <a:pt x="2745719" y="3080865"/>
                    <a:pt x="2477191" y="3279957"/>
                  </a:cubicBezTo>
                  <a:cubicBezTo>
                    <a:pt x="2417731" y="3323898"/>
                    <a:pt x="2358783" y="3369908"/>
                    <a:pt x="2299196" y="3415134"/>
                  </a:cubicBezTo>
                  <a:cubicBezTo>
                    <a:pt x="2116725" y="3550382"/>
                    <a:pt x="1928499" y="3674716"/>
                    <a:pt x="1711504" y="3736062"/>
                  </a:cubicBezTo>
                  <a:cubicBezTo>
                    <a:pt x="1298099" y="3839567"/>
                    <a:pt x="862061" y="3724506"/>
                    <a:pt x="554789" y="3422980"/>
                  </a:cubicBezTo>
                  <a:cubicBezTo>
                    <a:pt x="552998" y="3421197"/>
                    <a:pt x="551080" y="3419342"/>
                    <a:pt x="549290" y="3417559"/>
                  </a:cubicBezTo>
                  <a:cubicBezTo>
                    <a:pt x="540723" y="3408928"/>
                    <a:pt x="532028" y="3400154"/>
                    <a:pt x="523588" y="3391094"/>
                  </a:cubicBezTo>
                  <a:cubicBezTo>
                    <a:pt x="522693" y="3390096"/>
                    <a:pt x="521670" y="3388954"/>
                    <a:pt x="520647" y="3387956"/>
                  </a:cubicBezTo>
                  <a:cubicBezTo>
                    <a:pt x="616678" y="3243149"/>
                    <a:pt x="758102" y="3143068"/>
                    <a:pt x="928170" y="3102337"/>
                  </a:cubicBezTo>
                  <a:cubicBezTo>
                    <a:pt x="934947" y="3106617"/>
                    <a:pt x="941468" y="3110968"/>
                    <a:pt x="948373" y="3115034"/>
                  </a:cubicBezTo>
                  <a:cubicBezTo>
                    <a:pt x="951826" y="3117031"/>
                    <a:pt x="955406" y="3118957"/>
                    <a:pt x="958987" y="3120955"/>
                  </a:cubicBezTo>
                  <a:cubicBezTo>
                    <a:pt x="969472" y="3126947"/>
                    <a:pt x="979957" y="3132939"/>
                    <a:pt x="990698" y="3138360"/>
                  </a:cubicBezTo>
                  <a:cubicBezTo>
                    <a:pt x="994790" y="3140429"/>
                    <a:pt x="998754" y="3142283"/>
                    <a:pt x="1002846" y="3144352"/>
                  </a:cubicBezTo>
                  <a:cubicBezTo>
                    <a:pt x="1013331" y="3149417"/>
                    <a:pt x="1023561" y="3154410"/>
                    <a:pt x="1034046" y="3159118"/>
                  </a:cubicBezTo>
                  <a:cubicBezTo>
                    <a:pt x="1038522" y="3160973"/>
                    <a:pt x="1042997" y="3162756"/>
                    <a:pt x="1047473" y="3164682"/>
                  </a:cubicBezTo>
                  <a:cubicBezTo>
                    <a:pt x="1057575" y="3168962"/>
                    <a:pt x="1067676" y="3173028"/>
                    <a:pt x="1077906" y="3176880"/>
                  </a:cubicBezTo>
                  <a:cubicBezTo>
                    <a:pt x="1083021" y="3178735"/>
                    <a:pt x="1088264" y="3180661"/>
                    <a:pt x="1093378" y="3182444"/>
                  </a:cubicBezTo>
                  <a:cubicBezTo>
                    <a:pt x="1102713" y="3185725"/>
                    <a:pt x="1112047" y="3188793"/>
                    <a:pt x="1121510" y="3191717"/>
                  </a:cubicBezTo>
                  <a:cubicBezTo>
                    <a:pt x="1127903" y="3193786"/>
                    <a:pt x="1134297" y="3195641"/>
                    <a:pt x="1140818" y="3197424"/>
                  </a:cubicBezTo>
                  <a:cubicBezTo>
                    <a:pt x="1148490" y="3199564"/>
                    <a:pt x="1156163" y="3201633"/>
                    <a:pt x="1163963" y="3203559"/>
                  </a:cubicBezTo>
                  <a:cubicBezTo>
                    <a:pt x="1172274" y="3205699"/>
                    <a:pt x="1180714" y="3207696"/>
                    <a:pt x="1189025" y="3209479"/>
                  </a:cubicBezTo>
                  <a:cubicBezTo>
                    <a:pt x="1193884" y="3210549"/>
                    <a:pt x="1198871" y="3211405"/>
                    <a:pt x="1203603" y="3212404"/>
                  </a:cubicBezTo>
                  <a:cubicBezTo>
                    <a:pt x="1313443" y="3234232"/>
                    <a:pt x="1427120" y="3233019"/>
                    <a:pt x="1537344" y="3207054"/>
                  </a:cubicBezTo>
                  <a:cubicBezTo>
                    <a:pt x="1545528" y="3205199"/>
                    <a:pt x="1553839" y="3203131"/>
                    <a:pt x="1562023" y="3200991"/>
                  </a:cubicBezTo>
                  <a:cubicBezTo>
                    <a:pt x="1564836" y="3200206"/>
                    <a:pt x="1567649" y="3199493"/>
                    <a:pt x="1570463" y="3198708"/>
                  </a:cubicBezTo>
                  <a:cubicBezTo>
                    <a:pt x="1571869" y="3198351"/>
                    <a:pt x="1573404" y="3197923"/>
                    <a:pt x="1574810" y="3197567"/>
                  </a:cubicBezTo>
                  <a:cubicBezTo>
                    <a:pt x="1585679" y="3197567"/>
                    <a:pt x="1595653" y="3194357"/>
                    <a:pt x="1604476" y="3188579"/>
                  </a:cubicBezTo>
                  <a:cubicBezTo>
                    <a:pt x="1604732" y="3188436"/>
                    <a:pt x="1604988" y="3188436"/>
                    <a:pt x="1604988" y="3188579"/>
                  </a:cubicBezTo>
                  <a:cubicBezTo>
                    <a:pt x="1668539" y="3172386"/>
                    <a:pt x="1726976" y="3139929"/>
                    <a:pt x="1781960" y="3102979"/>
                  </a:cubicBezTo>
                  <a:cubicBezTo>
                    <a:pt x="1879525" y="3042131"/>
                    <a:pt x="1969929" y="2965805"/>
                    <a:pt x="2060462" y="2898609"/>
                  </a:cubicBezTo>
                  <a:cubicBezTo>
                    <a:pt x="2105088" y="2865581"/>
                    <a:pt x="2149715" y="2832411"/>
                    <a:pt x="2194214" y="2799384"/>
                  </a:cubicBezTo>
                  <a:cubicBezTo>
                    <a:pt x="2419138" y="2632535"/>
                    <a:pt x="2644190" y="2465615"/>
                    <a:pt x="2869113" y="2298766"/>
                  </a:cubicBezTo>
                  <a:close/>
                  <a:moveTo>
                    <a:pt x="2671003" y="67"/>
                  </a:moveTo>
                  <a:cubicBezTo>
                    <a:pt x="2947129" y="2960"/>
                    <a:pt x="3215787" y="102814"/>
                    <a:pt x="3427255" y="277748"/>
                  </a:cubicBezTo>
                  <a:cubicBezTo>
                    <a:pt x="3566792" y="397221"/>
                    <a:pt x="3670167" y="546248"/>
                    <a:pt x="3779242" y="694144"/>
                  </a:cubicBezTo>
                  <a:cubicBezTo>
                    <a:pt x="3797127" y="718290"/>
                    <a:pt x="3815207" y="742562"/>
                    <a:pt x="3833092" y="766834"/>
                  </a:cubicBezTo>
                  <a:cubicBezTo>
                    <a:pt x="4123172" y="1168893"/>
                    <a:pt x="4145969" y="1692437"/>
                    <a:pt x="3898144" y="2115876"/>
                  </a:cubicBezTo>
                  <a:cubicBezTo>
                    <a:pt x="3822872" y="2059912"/>
                    <a:pt x="3747601" y="2004074"/>
                    <a:pt x="3672329" y="1948236"/>
                  </a:cubicBezTo>
                  <a:cubicBezTo>
                    <a:pt x="3595093" y="1883720"/>
                    <a:pt x="3525717" y="1811785"/>
                    <a:pt x="3474816" y="1723626"/>
                  </a:cubicBezTo>
                  <a:cubicBezTo>
                    <a:pt x="3475602" y="1721740"/>
                    <a:pt x="3476584" y="1719727"/>
                    <a:pt x="3477370" y="1717841"/>
                  </a:cubicBezTo>
                  <a:cubicBezTo>
                    <a:pt x="3481694" y="1707277"/>
                    <a:pt x="3485428" y="1696587"/>
                    <a:pt x="3489162" y="1686023"/>
                  </a:cubicBezTo>
                  <a:cubicBezTo>
                    <a:pt x="3490538" y="1682376"/>
                    <a:pt x="3492110" y="1678603"/>
                    <a:pt x="3493486" y="1674705"/>
                  </a:cubicBezTo>
                  <a:cubicBezTo>
                    <a:pt x="3496237" y="1666908"/>
                    <a:pt x="3498596" y="1658985"/>
                    <a:pt x="3500954" y="1651062"/>
                  </a:cubicBezTo>
                  <a:cubicBezTo>
                    <a:pt x="3503116" y="1644271"/>
                    <a:pt x="3505474" y="1637479"/>
                    <a:pt x="3507440" y="1630688"/>
                  </a:cubicBezTo>
                  <a:cubicBezTo>
                    <a:pt x="3508226" y="1628299"/>
                    <a:pt x="3508619" y="1625909"/>
                    <a:pt x="3509208" y="1623394"/>
                  </a:cubicBezTo>
                  <a:cubicBezTo>
                    <a:pt x="3559913" y="1440286"/>
                    <a:pt x="3547925" y="1246865"/>
                    <a:pt x="3464792" y="1070296"/>
                  </a:cubicBezTo>
                  <a:cubicBezTo>
                    <a:pt x="3454769" y="1023890"/>
                    <a:pt x="3419394" y="973334"/>
                    <a:pt x="3382446" y="926551"/>
                  </a:cubicBezTo>
                  <a:cubicBezTo>
                    <a:pt x="3308354" y="817767"/>
                    <a:pt x="3212250" y="717032"/>
                    <a:pt x="3105927" y="654906"/>
                  </a:cubicBezTo>
                  <a:cubicBezTo>
                    <a:pt x="2904089" y="536942"/>
                    <a:pt x="2650564" y="514682"/>
                    <a:pt x="2432021" y="598439"/>
                  </a:cubicBezTo>
                  <a:cubicBezTo>
                    <a:pt x="2372276" y="621076"/>
                    <a:pt x="2318819" y="651636"/>
                    <a:pt x="2267328" y="685969"/>
                  </a:cubicBezTo>
                  <a:cubicBezTo>
                    <a:pt x="2250230" y="696911"/>
                    <a:pt x="2233328" y="708355"/>
                    <a:pt x="2216820" y="720679"/>
                  </a:cubicBezTo>
                  <a:cubicBezTo>
                    <a:pt x="2206403" y="728477"/>
                    <a:pt x="2195791" y="736148"/>
                    <a:pt x="2185375" y="743945"/>
                  </a:cubicBezTo>
                  <a:cubicBezTo>
                    <a:pt x="2065687" y="832733"/>
                    <a:pt x="1946000" y="921520"/>
                    <a:pt x="1826312" y="1010308"/>
                  </a:cubicBezTo>
                  <a:cubicBezTo>
                    <a:pt x="1529943" y="1230264"/>
                    <a:pt x="1232985" y="1449466"/>
                    <a:pt x="937205" y="1669926"/>
                  </a:cubicBezTo>
                  <a:cubicBezTo>
                    <a:pt x="869599" y="1719602"/>
                    <a:pt x="800026" y="1768146"/>
                    <a:pt x="742836" y="1829265"/>
                  </a:cubicBezTo>
                  <a:cubicBezTo>
                    <a:pt x="616270" y="1964585"/>
                    <a:pt x="546501" y="2134991"/>
                    <a:pt x="533334" y="2313698"/>
                  </a:cubicBezTo>
                  <a:cubicBezTo>
                    <a:pt x="533334" y="2314578"/>
                    <a:pt x="533334" y="2315585"/>
                    <a:pt x="533137" y="2316591"/>
                  </a:cubicBezTo>
                  <a:cubicBezTo>
                    <a:pt x="532548" y="2325142"/>
                    <a:pt x="531958" y="2333568"/>
                    <a:pt x="531565" y="2342120"/>
                  </a:cubicBezTo>
                  <a:cubicBezTo>
                    <a:pt x="531172" y="2353313"/>
                    <a:pt x="530779" y="2364506"/>
                    <a:pt x="530779" y="2375698"/>
                  </a:cubicBezTo>
                  <a:cubicBezTo>
                    <a:pt x="530779" y="2379597"/>
                    <a:pt x="530975" y="2383496"/>
                    <a:pt x="530975" y="2387520"/>
                  </a:cubicBezTo>
                  <a:cubicBezTo>
                    <a:pt x="531172" y="2399090"/>
                    <a:pt x="531368" y="2410660"/>
                    <a:pt x="532155" y="2422482"/>
                  </a:cubicBezTo>
                  <a:cubicBezTo>
                    <a:pt x="532155" y="2424620"/>
                    <a:pt x="532155" y="2426506"/>
                    <a:pt x="532351" y="2428518"/>
                  </a:cubicBezTo>
                  <a:cubicBezTo>
                    <a:pt x="532941" y="2438076"/>
                    <a:pt x="533727" y="2447508"/>
                    <a:pt x="534709" y="2457192"/>
                  </a:cubicBezTo>
                  <a:cubicBezTo>
                    <a:pt x="406178" y="2498567"/>
                    <a:pt x="285311" y="2559184"/>
                    <a:pt x="175844" y="2636024"/>
                  </a:cubicBezTo>
                  <a:cubicBezTo>
                    <a:pt x="170341" y="2639797"/>
                    <a:pt x="164838" y="2643822"/>
                    <a:pt x="159335" y="2647720"/>
                  </a:cubicBezTo>
                  <a:cubicBezTo>
                    <a:pt x="153832" y="2651745"/>
                    <a:pt x="148329" y="2655769"/>
                    <a:pt x="143023" y="2659668"/>
                  </a:cubicBezTo>
                  <a:cubicBezTo>
                    <a:pt x="119832" y="2676897"/>
                    <a:pt x="97035" y="2694881"/>
                    <a:pt x="74826" y="2713619"/>
                  </a:cubicBezTo>
                  <a:cubicBezTo>
                    <a:pt x="-99104" y="2243901"/>
                    <a:pt x="36306" y="1701492"/>
                    <a:pt x="417380" y="1369608"/>
                  </a:cubicBezTo>
                  <a:cubicBezTo>
                    <a:pt x="588756" y="1220203"/>
                    <a:pt x="783714" y="1093310"/>
                    <a:pt x="965899" y="958117"/>
                  </a:cubicBezTo>
                  <a:cubicBezTo>
                    <a:pt x="1231805" y="760923"/>
                    <a:pt x="1497712" y="563729"/>
                    <a:pt x="1763619" y="366536"/>
                  </a:cubicBezTo>
                  <a:cubicBezTo>
                    <a:pt x="1817272" y="326669"/>
                    <a:pt x="1870925" y="286300"/>
                    <a:pt x="1924971" y="246685"/>
                  </a:cubicBezTo>
                  <a:cubicBezTo>
                    <a:pt x="2142334" y="87094"/>
                    <a:pt x="2400183" y="-2825"/>
                    <a:pt x="2671003" y="67"/>
                  </a:cubicBezTo>
                  <a:close/>
                </a:path>
              </a:pathLst>
            </a:custGeom>
            <a:solidFill>
              <a:schemeClr val="accent4"/>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3" name="Freeform: Shape 82">
              <a:extLst>
                <a:ext uri="{FF2B5EF4-FFF2-40B4-BE49-F238E27FC236}">
                  <a16:creationId xmlns:a16="http://schemas.microsoft.com/office/drawing/2014/main" id="{CBED86C1-1741-4A1C-A7E8-DFBAE3A47C89}"/>
                </a:ext>
              </a:extLst>
            </p:cNvPr>
            <p:cNvSpPr/>
            <p:nvPr/>
          </p:nvSpPr>
          <p:spPr>
            <a:xfrm>
              <a:off x="5382337" y="-698485"/>
              <a:ext cx="4080981" cy="3774481"/>
            </a:xfrm>
            <a:custGeom>
              <a:avLst/>
              <a:gdLst>
                <a:gd name="connsiteX0" fmla="*/ 258631 w 4080981"/>
                <a:gd name="connsiteY0" fmla="*/ 749285 h 3774481"/>
                <a:gd name="connsiteX1" fmla="*/ 597458 w 4080981"/>
                <a:gd name="connsiteY1" fmla="*/ 1100957 h 3774481"/>
                <a:gd name="connsiteX2" fmla="*/ 596767 w 4080981"/>
                <a:gd name="connsiteY2" fmla="*/ 1102839 h 3774481"/>
                <a:gd name="connsiteX3" fmla="*/ 590288 w 4080981"/>
                <a:gd name="connsiteY3" fmla="*/ 1119305 h 3774481"/>
                <a:gd name="connsiteX4" fmla="*/ 582858 w 4080981"/>
                <a:gd name="connsiteY4" fmla="*/ 1139183 h 3774481"/>
                <a:gd name="connsiteX5" fmla="*/ 574737 w 4080981"/>
                <a:gd name="connsiteY5" fmla="*/ 1162706 h 3774481"/>
                <a:gd name="connsiteX6" fmla="*/ 572491 w 4080981"/>
                <a:gd name="connsiteY6" fmla="*/ 1169880 h 3774481"/>
                <a:gd name="connsiteX7" fmla="*/ 608257 w 4080981"/>
                <a:gd name="connsiteY7" fmla="*/ 1755962 h 3774481"/>
                <a:gd name="connsiteX8" fmla="*/ 697067 w 4080981"/>
                <a:gd name="connsiteY8" fmla="*/ 1900277 h 3774481"/>
                <a:gd name="connsiteX9" fmla="*/ 834344 w 4080981"/>
                <a:gd name="connsiteY9" fmla="*/ 2038005 h 3774481"/>
                <a:gd name="connsiteX10" fmla="*/ 853523 w 4080981"/>
                <a:gd name="connsiteY10" fmla="*/ 2052707 h 3774481"/>
                <a:gd name="connsiteX11" fmla="*/ 856547 w 4080981"/>
                <a:gd name="connsiteY11" fmla="*/ 2055177 h 3774481"/>
                <a:gd name="connsiteX12" fmla="*/ 860607 w 4080981"/>
                <a:gd name="connsiteY12" fmla="*/ 2058235 h 3774481"/>
                <a:gd name="connsiteX13" fmla="*/ 1150451 w 4080981"/>
                <a:gd name="connsiteY13" fmla="*/ 2273120 h 3774481"/>
                <a:gd name="connsiteX14" fmla="*/ 1858256 w 4080981"/>
                <a:gd name="connsiteY14" fmla="*/ 2798159 h 3774481"/>
                <a:gd name="connsiteX15" fmla="*/ 1818516 w 4080981"/>
                <a:gd name="connsiteY15" fmla="*/ 2846264 h 3774481"/>
                <a:gd name="connsiteX16" fmla="*/ 1723485 w 4080981"/>
                <a:gd name="connsiteY16" fmla="*/ 2987521 h 3774481"/>
                <a:gd name="connsiteX17" fmla="*/ 1590443 w 4080981"/>
                <a:gd name="connsiteY17" fmla="*/ 3289794 h 3774481"/>
                <a:gd name="connsiteX18" fmla="*/ 702424 w 4080981"/>
                <a:gd name="connsiteY18" fmla="*/ 2631144 h 3774481"/>
                <a:gd name="connsiteX19" fmla="*/ 702165 w 4080981"/>
                <a:gd name="connsiteY19" fmla="*/ 2631026 h 3774481"/>
                <a:gd name="connsiteX20" fmla="*/ 590288 w 4080981"/>
                <a:gd name="connsiteY20" fmla="*/ 2548107 h 3774481"/>
                <a:gd name="connsiteX21" fmla="*/ 415518 w 4080981"/>
                <a:gd name="connsiteY21" fmla="*/ 2407908 h 3774481"/>
                <a:gd name="connsiteX22" fmla="*/ 113752 w 4080981"/>
                <a:gd name="connsiteY22" fmla="*/ 2007307 h 3774481"/>
                <a:gd name="connsiteX23" fmla="*/ 113147 w 4080981"/>
                <a:gd name="connsiteY23" fmla="*/ 2006131 h 3774481"/>
                <a:gd name="connsiteX24" fmla="*/ 101916 w 4080981"/>
                <a:gd name="connsiteY24" fmla="*/ 1980961 h 3774481"/>
                <a:gd name="connsiteX25" fmla="*/ 1443 w 4080981"/>
                <a:gd name="connsiteY25" fmla="*/ 1432282 h 3774481"/>
                <a:gd name="connsiteX26" fmla="*/ 31594 w 4080981"/>
                <a:gd name="connsiteY26" fmla="*/ 1220926 h 3774481"/>
                <a:gd name="connsiteX27" fmla="*/ 258631 w 4080981"/>
                <a:gd name="connsiteY27" fmla="*/ 749285 h 3774481"/>
                <a:gd name="connsiteX28" fmla="*/ 1395899 w 4080981"/>
                <a:gd name="connsiteY28" fmla="*/ 414 h 3774481"/>
                <a:gd name="connsiteX29" fmla="*/ 1778790 w 4080981"/>
                <a:gd name="connsiteY29" fmla="*/ 52596 h 3774481"/>
                <a:gd name="connsiteX30" fmla="*/ 2253755 w 4080981"/>
                <a:gd name="connsiteY30" fmla="*/ 319048 h 3774481"/>
                <a:gd name="connsiteX31" fmla="*/ 3282373 w 4080981"/>
                <a:gd name="connsiteY31" fmla="*/ 1082078 h 3774481"/>
                <a:gd name="connsiteX32" fmla="*/ 3596014 w 4080981"/>
                <a:gd name="connsiteY32" fmla="*/ 1314709 h 3774481"/>
                <a:gd name="connsiteX33" fmla="*/ 3993557 w 4080981"/>
                <a:gd name="connsiteY33" fmla="*/ 2743243 h 3774481"/>
                <a:gd name="connsiteX34" fmla="*/ 3991977 w 4080981"/>
                <a:gd name="connsiteY34" fmla="*/ 2747000 h 3774481"/>
                <a:gd name="connsiteX35" fmla="*/ 3983445 w 4080981"/>
                <a:gd name="connsiteY35" fmla="*/ 2766864 h 3774481"/>
                <a:gd name="connsiteX36" fmla="*/ 3962746 w 4080981"/>
                <a:gd name="connsiteY36" fmla="*/ 2810885 h 3774481"/>
                <a:gd name="connsiteX37" fmla="*/ 3956109 w 4080981"/>
                <a:gd name="connsiteY37" fmla="*/ 2824306 h 3774481"/>
                <a:gd name="connsiteX38" fmla="*/ 3906337 w 4080981"/>
                <a:gd name="connsiteY38" fmla="*/ 2913421 h 3774481"/>
                <a:gd name="connsiteX39" fmla="*/ 3681653 w 4080981"/>
                <a:gd name="connsiteY39" fmla="*/ 3228368 h 3774481"/>
                <a:gd name="connsiteX40" fmla="*/ 3335621 w 4080981"/>
                <a:gd name="connsiteY40" fmla="*/ 3573378 h 3774481"/>
                <a:gd name="connsiteX41" fmla="*/ 2414605 w 4080981"/>
                <a:gd name="connsiteY41" fmla="*/ 3749462 h 3774481"/>
                <a:gd name="connsiteX42" fmla="*/ 2410497 w 4080981"/>
                <a:gd name="connsiteY42" fmla="*/ 3748746 h 3774481"/>
                <a:gd name="connsiteX43" fmla="*/ 2371785 w 4080981"/>
                <a:gd name="connsiteY43" fmla="*/ 3739977 h 3774481"/>
                <a:gd name="connsiteX44" fmla="*/ 2349507 w 4080981"/>
                <a:gd name="connsiteY44" fmla="*/ 3734251 h 3774481"/>
                <a:gd name="connsiteX45" fmla="*/ 2331020 w 4080981"/>
                <a:gd name="connsiteY45" fmla="*/ 3729241 h 3774481"/>
                <a:gd name="connsiteX46" fmla="*/ 2344924 w 4080981"/>
                <a:gd name="connsiteY46" fmla="*/ 3655693 h 3774481"/>
                <a:gd name="connsiteX47" fmla="*/ 2353931 w 4080981"/>
                <a:gd name="connsiteY47" fmla="*/ 3610957 h 3774481"/>
                <a:gd name="connsiteX48" fmla="*/ 2356617 w 4080981"/>
                <a:gd name="connsiteY48" fmla="*/ 3597893 h 3774481"/>
                <a:gd name="connsiteX49" fmla="*/ 2583039 w 4080981"/>
                <a:gd name="connsiteY49" fmla="*/ 3217094 h 3774481"/>
                <a:gd name="connsiteX50" fmla="*/ 2588569 w 4080981"/>
                <a:gd name="connsiteY50" fmla="*/ 3217989 h 3774481"/>
                <a:gd name="connsiteX51" fmla="*/ 2599156 w 4080981"/>
                <a:gd name="connsiteY51" fmla="*/ 3219421 h 3774481"/>
                <a:gd name="connsiteX52" fmla="*/ 2632653 w 4080981"/>
                <a:gd name="connsiteY52" fmla="*/ 3223536 h 3774481"/>
                <a:gd name="connsiteX53" fmla="*/ 2644187 w 4080981"/>
                <a:gd name="connsiteY53" fmla="*/ 3224431 h 3774481"/>
                <a:gd name="connsiteX54" fmla="*/ 2676895 w 4080981"/>
                <a:gd name="connsiteY54" fmla="*/ 3226757 h 3774481"/>
                <a:gd name="connsiteX55" fmla="*/ 2689061 w 4080981"/>
                <a:gd name="connsiteY55" fmla="*/ 3227115 h 3774481"/>
                <a:gd name="connsiteX56" fmla="*/ 2720820 w 4080981"/>
                <a:gd name="connsiteY56" fmla="*/ 3227652 h 3774481"/>
                <a:gd name="connsiteX57" fmla="*/ 2734251 w 4080981"/>
                <a:gd name="connsiteY57" fmla="*/ 3227294 h 3774481"/>
                <a:gd name="connsiteX58" fmla="*/ 2764114 w 4080981"/>
                <a:gd name="connsiteY58" fmla="*/ 3226221 h 3774481"/>
                <a:gd name="connsiteX59" fmla="*/ 2779756 w 4080981"/>
                <a:gd name="connsiteY59" fmla="*/ 3224968 h 3774481"/>
                <a:gd name="connsiteX60" fmla="*/ 2806143 w 4080981"/>
                <a:gd name="connsiteY60" fmla="*/ 3222642 h 3774481"/>
                <a:gd name="connsiteX61" fmla="*/ 2825420 w 4080981"/>
                <a:gd name="connsiteY61" fmla="*/ 3220136 h 3774481"/>
                <a:gd name="connsiteX62" fmla="*/ 2846909 w 4080981"/>
                <a:gd name="connsiteY62" fmla="*/ 3217094 h 3774481"/>
                <a:gd name="connsiteX63" fmla="*/ 2870768 w 4080981"/>
                <a:gd name="connsiteY63" fmla="*/ 3212800 h 3774481"/>
                <a:gd name="connsiteX64" fmla="*/ 2886252 w 4080981"/>
                <a:gd name="connsiteY64" fmla="*/ 3209757 h 3774481"/>
                <a:gd name="connsiteX65" fmla="*/ 2915325 w 4080981"/>
                <a:gd name="connsiteY65" fmla="*/ 3202957 h 3774481"/>
                <a:gd name="connsiteX66" fmla="*/ 2923700 w 4080981"/>
                <a:gd name="connsiteY66" fmla="*/ 3200810 h 3774481"/>
                <a:gd name="connsiteX67" fmla="*/ 2958935 w 4080981"/>
                <a:gd name="connsiteY67" fmla="*/ 3190610 h 3774481"/>
                <a:gd name="connsiteX68" fmla="*/ 2959093 w 4080981"/>
                <a:gd name="connsiteY68" fmla="*/ 3190431 h 3774481"/>
                <a:gd name="connsiteX69" fmla="*/ 3179985 w 4080981"/>
                <a:gd name="connsiteY69" fmla="*/ 3079663 h 3774481"/>
                <a:gd name="connsiteX70" fmla="*/ 3184093 w 4080981"/>
                <a:gd name="connsiteY70" fmla="*/ 3076621 h 3774481"/>
                <a:gd name="connsiteX71" fmla="*/ 3184409 w 4080981"/>
                <a:gd name="connsiteY71" fmla="*/ 3076621 h 3774481"/>
                <a:gd name="connsiteX72" fmla="*/ 3221067 w 4080981"/>
                <a:gd name="connsiteY72" fmla="*/ 3047810 h 3774481"/>
                <a:gd name="connsiteX73" fmla="*/ 3228493 w 4080981"/>
                <a:gd name="connsiteY73" fmla="*/ 3041368 h 3774481"/>
                <a:gd name="connsiteX74" fmla="*/ 3232601 w 4080981"/>
                <a:gd name="connsiteY74" fmla="*/ 3037968 h 3774481"/>
                <a:gd name="connsiteX75" fmla="*/ 3237499 w 4080981"/>
                <a:gd name="connsiteY75" fmla="*/ 3033495 h 3774481"/>
                <a:gd name="connsiteX76" fmla="*/ 3249349 w 4080981"/>
                <a:gd name="connsiteY76" fmla="*/ 3022758 h 3774481"/>
                <a:gd name="connsiteX77" fmla="*/ 3508795 w 4080981"/>
                <a:gd name="connsiteY77" fmla="*/ 2622632 h 3774481"/>
                <a:gd name="connsiteX78" fmla="*/ 3508321 w 4080981"/>
                <a:gd name="connsiteY78" fmla="*/ 2125696 h 3774481"/>
                <a:gd name="connsiteX79" fmla="*/ 3217590 w 4080981"/>
                <a:gd name="connsiteY79" fmla="*/ 1724497 h 3774481"/>
                <a:gd name="connsiteX80" fmla="*/ 2880880 w 4080981"/>
                <a:gd name="connsiteY80" fmla="*/ 1474866 h 3774481"/>
                <a:gd name="connsiteX81" fmla="*/ 1980879 w 4080981"/>
                <a:gd name="connsiteY81" fmla="*/ 807215 h 3774481"/>
                <a:gd name="connsiteX82" fmla="*/ 1833460 w 4080981"/>
                <a:gd name="connsiteY82" fmla="*/ 697878 h 3774481"/>
                <a:gd name="connsiteX83" fmla="*/ 1306984 w 4080981"/>
                <a:gd name="connsiteY83" fmla="*/ 550963 h 3774481"/>
                <a:gd name="connsiteX84" fmla="*/ 1297346 w 4080981"/>
                <a:gd name="connsiteY84" fmla="*/ 551679 h 3774481"/>
                <a:gd name="connsiteX85" fmla="*/ 1277595 w 4080981"/>
                <a:gd name="connsiteY85" fmla="*/ 553647 h 3774481"/>
                <a:gd name="connsiteX86" fmla="*/ 1237462 w 4080981"/>
                <a:gd name="connsiteY86" fmla="*/ 559194 h 3774481"/>
                <a:gd name="connsiteX87" fmla="*/ 1232248 w 4080981"/>
                <a:gd name="connsiteY87" fmla="*/ 560089 h 3774481"/>
                <a:gd name="connsiteX88" fmla="*/ 1187532 w 4080981"/>
                <a:gd name="connsiteY88" fmla="*/ 569037 h 3774481"/>
                <a:gd name="connsiteX89" fmla="*/ 1185004 w 4080981"/>
                <a:gd name="connsiteY89" fmla="*/ 569752 h 3774481"/>
                <a:gd name="connsiteX90" fmla="*/ 1139972 w 4080981"/>
                <a:gd name="connsiteY90" fmla="*/ 581742 h 3774481"/>
                <a:gd name="connsiteX91" fmla="*/ 1136496 w 4080981"/>
                <a:gd name="connsiteY91" fmla="*/ 582637 h 3774481"/>
                <a:gd name="connsiteX92" fmla="*/ 1133652 w 4080981"/>
                <a:gd name="connsiteY92" fmla="*/ 583531 h 3774481"/>
                <a:gd name="connsiteX93" fmla="*/ 980228 w 4080981"/>
                <a:gd name="connsiteY93" fmla="*/ 378279 h 3774481"/>
                <a:gd name="connsiteX94" fmla="*/ 787461 w 4080981"/>
                <a:gd name="connsiteY94" fmla="*/ 180006 h 3774481"/>
                <a:gd name="connsiteX95" fmla="*/ 1395899 w 4080981"/>
                <a:gd name="connsiteY95" fmla="*/ 414 h 377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080981" h="3774481">
                  <a:moveTo>
                    <a:pt x="258631" y="749285"/>
                  </a:moveTo>
                  <a:cubicBezTo>
                    <a:pt x="407224" y="823501"/>
                    <a:pt x="517460" y="956054"/>
                    <a:pt x="597458" y="1100957"/>
                  </a:cubicBezTo>
                  <a:cubicBezTo>
                    <a:pt x="597199" y="1101545"/>
                    <a:pt x="597026" y="1102251"/>
                    <a:pt x="596767" y="1102839"/>
                  </a:cubicBezTo>
                  <a:cubicBezTo>
                    <a:pt x="594434" y="1108367"/>
                    <a:pt x="592447" y="1113895"/>
                    <a:pt x="590288" y="1119305"/>
                  </a:cubicBezTo>
                  <a:cubicBezTo>
                    <a:pt x="587696" y="1126010"/>
                    <a:pt x="585277" y="1132596"/>
                    <a:pt x="582858" y="1139183"/>
                  </a:cubicBezTo>
                  <a:cubicBezTo>
                    <a:pt x="580093" y="1146945"/>
                    <a:pt x="577329" y="1154826"/>
                    <a:pt x="574737" y="1162706"/>
                  </a:cubicBezTo>
                  <a:cubicBezTo>
                    <a:pt x="573960" y="1165058"/>
                    <a:pt x="573268" y="1167528"/>
                    <a:pt x="572491" y="1169880"/>
                  </a:cubicBezTo>
                  <a:cubicBezTo>
                    <a:pt x="510721" y="1363477"/>
                    <a:pt x="523075" y="1565659"/>
                    <a:pt x="608257" y="1755962"/>
                  </a:cubicBezTo>
                  <a:cubicBezTo>
                    <a:pt x="620352" y="1807830"/>
                    <a:pt x="668126" y="1862993"/>
                    <a:pt x="697067" y="1900277"/>
                  </a:cubicBezTo>
                  <a:cubicBezTo>
                    <a:pt x="737240" y="1952146"/>
                    <a:pt x="782768" y="1997545"/>
                    <a:pt x="834344" y="2038005"/>
                  </a:cubicBezTo>
                  <a:cubicBezTo>
                    <a:pt x="840737" y="2042945"/>
                    <a:pt x="847216" y="2047767"/>
                    <a:pt x="853523" y="2052707"/>
                  </a:cubicBezTo>
                  <a:cubicBezTo>
                    <a:pt x="854387" y="2053413"/>
                    <a:pt x="855337" y="2054236"/>
                    <a:pt x="856547" y="2055177"/>
                  </a:cubicBezTo>
                  <a:cubicBezTo>
                    <a:pt x="857843" y="2056236"/>
                    <a:pt x="859225" y="2057294"/>
                    <a:pt x="860607" y="2058235"/>
                  </a:cubicBezTo>
                  <a:cubicBezTo>
                    <a:pt x="955897" y="2131628"/>
                    <a:pt x="1053951" y="2201492"/>
                    <a:pt x="1150451" y="2273120"/>
                  </a:cubicBezTo>
                  <a:cubicBezTo>
                    <a:pt x="1386299" y="2448133"/>
                    <a:pt x="1622321" y="2623146"/>
                    <a:pt x="1858256" y="2798159"/>
                  </a:cubicBezTo>
                  <a:cubicBezTo>
                    <a:pt x="1844693" y="2813919"/>
                    <a:pt x="1831302" y="2829915"/>
                    <a:pt x="1818516" y="2846264"/>
                  </a:cubicBezTo>
                  <a:cubicBezTo>
                    <a:pt x="1782836" y="2891899"/>
                    <a:pt x="1751476" y="2939063"/>
                    <a:pt x="1723485" y="2987521"/>
                  </a:cubicBezTo>
                  <a:cubicBezTo>
                    <a:pt x="1667331" y="3082319"/>
                    <a:pt x="1622667" y="3183352"/>
                    <a:pt x="1590443" y="3289794"/>
                  </a:cubicBezTo>
                  <a:cubicBezTo>
                    <a:pt x="1294379" y="3070322"/>
                    <a:pt x="998488" y="2850733"/>
                    <a:pt x="702424" y="2631144"/>
                  </a:cubicBezTo>
                  <a:cubicBezTo>
                    <a:pt x="702251" y="2631144"/>
                    <a:pt x="702251" y="2631026"/>
                    <a:pt x="702165" y="2631026"/>
                  </a:cubicBezTo>
                  <a:cubicBezTo>
                    <a:pt x="664843" y="2603504"/>
                    <a:pt x="627609" y="2575746"/>
                    <a:pt x="590288" y="2548107"/>
                  </a:cubicBezTo>
                  <a:cubicBezTo>
                    <a:pt x="530073" y="2503060"/>
                    <a:pt x="471240" y="2457189"/>
                    <a:pt x="415518" y="2407908"/>
                  </a:cubicBezTo>
                  <a:cubicBezTo>
                    <a:pt x="289300" y="2292409"/>
                    <a:pt x="185889" y="2159268"/>
                    <a:pt x="113752" y="2007307"/>
                  </a:cubicBezTo>
                  <a:cubicBezTo>
                    <a:pt x="113493" y="2006837"/>
                    <a:pt x="113234" y="2006484"/>
                    <a:pt x="113147" y="2006131"/>
                  </a:cubicBezTo>
                  <a:cubicBezTo>
                    <a:pt x="109173" y="1997781"/>
                    <a:pt x="105631" y="1989312"/>
                    <a:pt x="101916" y="1980961"/>
                  </a:cubicBezTo>
                  <a:cubicBezTo>
                    <a:pt x="27533" y="1808536"/>
                    <a:pt x="-7801" y="1621879"/>
                    <a:pt x="1443" y="1432282"/>
                  </a:cubicBezTo>
                  <a:cubicBezTo>
                    <a:pt x="5244" y="1361124"/>
                    <a:pt x="15438" y="1290437"/>
                    <a:pt x="31594" y="1220926"/>
                  </a:cubicBezTo>
                  <a:cubicBezTo>
                    <a:pt x="73753" y="1049206"/>
                    <a:pt x="155911" y="895600"/>
                    <a:pt x="258631" y="749285"/>
                  </a:cubicBezTo>
                  <a:close/>
                  <a:moveTo>
                    <a:pt x="1395899" y="414"/>
                  </a:moveTo>
                  <a:cubicBezTo>
                    <a:pt x="1523768" y="-2934"/>
                    <a:pt x="1652879" y="14010"/>
                    <a:pt x="1778790" y="52596"/>
                  </a:cubicBezTo>
                  <a:cubicBezTo>
                    <a:pt x="1957810" y="107353"/>
                    <a:pt x="2106020" y="209353"/>
                    <a:pt x="2253755" y="319048"/>
                  </a:cubicBezTo>
                  <a:cubicBezTo>
                    <a:pt x="2596628" y="573331"/>
                    <a:pt x="2939500" y="827615"/>
                    <a:pt x="3282373" y="1082078"/>
                  </a:cubicBezTo>
                  <a:cubicBezTo>
                    <a:pt x="3386815" y="1159562"/>
                    <a:pt x="3491414" y="1237046"/>
                    <a:pt x="3596014" y="1314709"/>
                  </a:cubicBezTo>
                  <a:cubicBezTo>
                    <a:pt x="4029266" y="1642897"/>
                    <a:pt x="4200387" y="2239865"/>
                    <a:pt x="3993557" y="2743243"/>
                  </a:cubicBezTo>
                  <a:cubicBezTo>
                    <a:pt x="3992925" y="2744495"/>
                    <a:pt x="3992451" y="2745748"/>
                    <a:pt x="3991977" y="2747000"/>
                  </a:cubicBezTo>
                  <a:cubicBezTo>
                    <a:pt x="3989291" y="2753622"/>
                    <a:pt x="3986447" y="2760243"/>
                    <a:pt x="3983445" y="2766864"/>
                  </a:cubicBezTo>
                  <a:cubicBezTo>
                    <a:pt x="3976808" y="2781358"/>
                    <a:pt x="3970014" y="2796211"/>
                    <a:pt x="3962746" y="2810885"/>
                  </a:cubicBezTo>
                  <a:cubicBezTo>
                    <a:pt x="3960691" y="2815358"/>
                    <a:pt x="3958479" y="2819832"/>
                    <a:pt x="3956109" y="2824306"/>
                  </a:cubicBezTo>
                  <a:cubicBezTo>
                    <a:pt x="3940783" y="2854011"/>
                    <a:pt x="3924034" y="2883895"/>
                    <a:pt x="3906337" y="2913421"/>
                  </a:cubicBezTo>
                  <a:cubicBezTo>
                    <a:pt x="3839027" y="3023295"/>
                    <a:pt x="3757812" y="3125115"/>
                    <a:pt x="3681653" y="3228368"/>
                  </a:cubicBezTo>
                  <a:cubicBezTo>
                    <a:pt x="3586060" y="3357568"/>
                    <a:pt x="3473086" y="3478715"/>
                    <a:pt x="3335621" y="3573378"/>
                  </a:cubicBezTo>
                  <a:cubicBezTo>
                    <a:pt x="3067643" y="3750356"/>
                    <a:pt x="2735515" y="3814956"/>
                    <a:pt x="2414605" y="3749462"/>
                  </a:cubicBezTo>
                  <a:cubicBezTo>
                    <a:pt x="2413341" y="3749283"/>
                    <a:pt x="2411919" y="3748925"/>
                    <a:pt x="2410497" y="3748746"/>
                  </a:cubicBezTo>
                  <a:cubicBezTo>
                    <a:pt x="2397540" y="3746062"/>
                    <a:pt x="2384742" y="3743019"/>
                    <a:pt x="2371785" y="3739977"/>
                  </a:cubicBezTo>
                  <a:cubicBezTo>
                    <a:pt x="2364201" y="3738188"/>
                    <a:pt x="2356933" y="3736041"/>
                    <a:pt x="2349507" y="3734251"/>
                  </a:cubicBezTo>
                  <a:cubicBezTo>
                    <a:pt x="2343502" y="3732462"/>
                    <a:pt x="2337182" y="3731030"/>
                    <a:pt x="2331020" y="3729241"/>
                  </a:cubicBezTo>
                  <a:cubicBezTo>
                    <a:pt x="2335602" y="3704725"/>
                    <a:pt x="2340184" y="3680209"/>
                    <a:pt x="2344924" y="3655693"/>
                  </a:cubicBezTo>
                  <a:cubicBezTo>
                    <a:pt x="2347927" y="3640662"/>
                    <a:pt x="2350929" y="3625809"/>
                    <a:pt x="2353931" y="3610957"/>
                  </a:cubicBezTo>
                  <a:cubicBezTo>
                    <a:pt x="2354879" y="3606483"/>
                    <a:pt x="2355827" y="3602188"/>
                    <a:pt x="2356617" y="3597893"/>
                  </a:cubicBezTo>
                  <a:cubicBezTo>
                    <a:pt x="2388218" y="3450083"/>
                    <a:pt x="2470381" y="3314620"/>
                    <a:pt x="2583039" y="3217094"/>
                  </a:cubicBezTo>
                  <a:cubicBezTo>
                    <a:pt x="2584935" y="3217452"/>
                    <a:pt x="2586831" y="3217810"/>
                    <a:pt x="2588569" y="3217989"/>
                  </a:cubicBezTo>
                  <a:cubicBezTo>
                    <a:pt x="2592045" y="3218526"/>
                    <a:pt x="2595680" y="3218884"/>
                    <a:pt x="2599156" y="3219421"/>
                  </a:cubicBezTo>
                  <a:cubicBezTo>
                    <a:pt x="2610374" y="3221031"/>
                    <a:pt x="2621593" y="3222284"/>
                    <a:pt x="2632653" y="3223536"/>
                  </a:cubicBezTo>
                  <a:cubicBezTo>
                    <a:pt x="2636603" y="3223894"/>
                    <a:pt x="2640395" y="3224073"/>
                    <a:pt x="2644187" y="3224431"/>
                  </a:cubicBezTo>
                  <a:cubicBezTo>
                    <a:pt x="2655090" y="3225505"/>
                    <a:pt x="2665992" y="3226221"/>
                    <a:pt x="2676895" y="3226757"/>
                  </a:cubicBezTo>
                  <a:cubicBezTo>
                    <a:pt x="2681003" y="3226936"/>
                    <a:pt x="2684953" y="3226936"/>
                    <a:pt x="2689061" y="3227115"/>
                  </a:cubicBezTo>
                  <a:cubicBezTo>
                    <a:pt x="2699647" y="3227473"/>
                    <a:pt x="2710234" y="3227652"/>
                    <a:pt x="2720820" y="3227652"/>
                  </a:cubicBezTo>
                  <a:cubicBezTo>
                    <a:pt x="2725244" y="3227652"/>
                    <a:pt x="2729827" y="3227473"/>
                    <a:pt x="2734251" y="3227294"/>
                  </a:cubicBezTo>
                  <a:cubicBezTo>
                    <a:pt x="2744205" y="3227115"/>
                    <a:pt x="2754159" y="3226757"/>
                    <a:pt x="2764114" y="3226221"/>
                  </a:cubicBezTo>
                  <a:cubicBezTo>
                    <a:pt x="2769328" y="3225863"/>
                    <a:pt x="2774542" y="3225505"/>
                    <a:pt x="2779756" y="3224968"/>
                  </a:cubicBezTo>
                  <a:cubicBezTo>
                    <a:pt x="2788605" y="3224431"/>
                    <a:pt x="2797453" y="3223715"/>
                    <a:pt x="2806143" y="3222642"/>
                  </a:cubicBezTo>
                  <a:cubicBezTo>
                    <a:pt x="2812622" y="3221926"/>
                    <a:pt x="2819100" y="3221031"/>
                    <a:pt x="2825420" y="3220136"/>
                  </a:cubicBezTo>
                  <a:cubicBezTo>
                    <a:pt x="2832688" y="3219242"/>
                    <a:pt x="2839799" y="3218168"/>
                    <a:pt x="2846909" y="3217094"/>
                  </a:cubicBezTo>
                  <a:cubicBezTo>
                    <a:pt x="2854809" y="3215842"/>
                    <a:pt x="2862867" y="3214410"/>
                    <a:pt x="2870768" y="3212800"/>
                  </a:cubicBezTo>
                  <a:cubicBezTo>
                    <a:pt x="2875982" y="3211905"/>
                    <a:pt x="2881038" y="3210831"/>
                    <a:pt x="2886252" y="3209757"/>
                  </a:cubicBezTo>
                  <a:cubicBezTo>
                    <a:pt x="2896049" y="3207610"/>
                    <a:pt x="2905687" y="3205284"/>
                    <a:pt x="2915325" y="3202957"/>
                  </a:cubicBezTo>
                  <a:cubicBezTo>
                    <a:pt x="2918169" y="3202242"/>
                    <a:pt x="2920856" y="3201526"/>
                    <a:pt x="2923700" y="3200810"/>
                  </a:cubicBezTo>
                  <a:cubicBezTo>
                    <a:pt x="2935550" y="3197589"/>
                    <a:pt x="2947242" y="3194368"/>
                    <a:pt x="2958935" y="3190610"/>
                  </a:cubicBezTo>
                  <a:cubicBezTo>
                    <a:pt x="2958935" y="3190431"/>
                    <a:pt x="2958935" y="3190431"/>
                    <a:pt x="2959093" y="3190431"/>
                  </a:cubicBezTo>
                  <a:cubicBezTo>
                    <a:pt x="3037148" y="3165915"/>
                    <a:pt x="3111727" y="3129052"/>
                    <a:pt x="3179985" y="3079663"/>
                  </a:cubicBezTo>
                  <a:cubicBezTo>
                    <a:pt x="3181407" y="3078589"/>
                    <a:pt x="3182829" y="3077695"/>
                    <a:pt x="3184093" y="3076621"/>
                  </a:cubicBezTo>
                  <a:cubicBezTo>
                    <a:pt x="3184251" y="3076621"/>
                    <a:pt x="3184251" y="3076621"/>
                    <a:pt x="3184409" y="3076621"/>
                  </a:cubicBezTo>
                  <a:cubicBezTo>
                    <a:pt x="3196891" y="3067495"/>
                    <a:pt x="3209058" y="3057831"/>
                    <a:pt x="3221067" y="3047810"/>
                  </a:cubicBezTo>
                  <a:cubicBezTo>
                    <a:pt x="3223595" y="3045842"/>
                    <a:pt x="3226123" y="3043516"/>
                    <a:pt x="3228493" y="3041368"/>
                  </a:cubicBezTo>
                  <a:cubicBezTo>
                    <a:pt x="3229915" y="3040295"/>
                    <a:pt x="3231337" y="3039221"/>
                    <a:pt x="3232601" y="3037968"/>
                  </a:cubicBezTo>
                  <a:cubicBezTo>
                    <a:pt x="3234339" y="3036358"/>
                    <a:pt x="3235761" y="3034926"/>
                    <a:pt x="3237499" y="3033495"/>
                  </a:cubicBezTo>
                  <a:cubicBezTo>
                    <a:pt x="3241449" y="3029916"/>
                    <a:pt x="3245557" y="3026337"/>
                    <a:pt x="3249349" y="3022758"/>
                  </a:cubicBezTo>
                  <a:cubicBezTo>
                    <a:pt x="3360743" y="2918969"/>
                    <a:pt x="3461709" y="2758990"/>
                    <a:pt x="3508795" y="2622632"/>
                  </a:cubicBezTo>
                  <a:cubicBezTo>
                    <a:pt x="3567415" y="2452812"/>
                    <a:pt x="3562201" y="2281380"/>
                    <a:pt x="3508321" y="2125696"/>
                  </a:cubicBezTo>
                  <a:cubicBezTo>
                    <a:pt x="3457443" y="1969476"/>
                    <a:pt x="3358689" y="1830792"/>
                    <a:pt x="3217590" y="1724497"/>
                  </a:cubicBezTo>
                  <a:cubicBezTo>
                    <a:pt x="3105880" y="1640571"/>
                    <a:pt x="2993064" y="1558077"/>
                    <a:pt x="2880880" y="1474866"/>
                  </a:cubicBezTo>
                  <a:cubicBezTo>
                    <a:pt x="2580827" y="1252435"/>
                    <a:pt x="2280774" y="1029646"/>
                    <a:pt x="1980879" y="807215"/>
                  </a:cubicBezTo>
                  <a:cubicBezTo>
                    <a:pt x="1931897" y="770710"/>
                    <a:pt x="1883231" y="733489"/>
                    <a:pt x="1833460" y="697878"/>
                  </a:cubicBezTo>
                  <a:cubicBezTo>
                    <a:pt x="1678456" y="586394"/>
                    <a:pt x="1492167" y="536468"/>
                    <a:pt x="1306984" y="550963"/>
                  </a:cubicBezTo>
                  <a:cubicBezTo>
                    <a:pt x="1303824" y="551142"/>
                    <a:pt x="1300506" y="551500"/>
                    <a:pt x="1297346" y="551679"/>
                  </a:cubicBezTo>
                  <a:cubicBezTo>
                    <a:pt x="1290710" y="552394"/>
                    <a:pt x="1284073" y="552752"/>
                    <a:pt x="1277595" y="553647"/>
                  </a:cubicBezTo>
                  <a:cubicBezTo>
                    <a:pt x="1264165" y="555079"/>
                    <a:pt x="1250734" y="557047"/>
                    <a:pt x="1237462" y="559194"/>
                  </a:cubicBezTo>
                  <a:cubicBezTo>
                    <a:pt x="1235566" y="559552"/>
                    <a:pt x="1233986" y="559731"/>
                    <a:pt x="1232248" y="560089"/>
                  </a:cubicBezTo>
                  <a:cubicBezTo>
                    <a:pt x="1217395" y="562594"/>
                    <a:pt x="1202542" y="565637"/>
                    <a:pt x="1187532" y="569037"/>
                  </a:cubicBezTo>
                  <a:cubicBezTo>
                    <a:pt x="1186742" y="569394"/>
                    <a:pt x="1185794" y="569394"/>
                    <a:pt x="1185004" y="569752"/>
                  </a:cubicBezTo>
                  <a:cubicBezTo>
                    <a:pt x="1169993" y="573152"/>
                    <a:pt x="1154983" y="577268"/>
                    <a:pt x="1139972" y="581742"/>
                  </a:cubicBezTo>
                  <a:cubicBezTo>
                    <a:pt x="1138866" y="581921"/>
                    <a:pt x="1137760" y="582279"/>
                    <a:pt x="1136496" y="582637"/>
                  </a:cubicBezTo>
                  <a:cubicBezTo>
                    <a:pt x="1135548" y="582994"/>
                    <a:pt x="1134600" y="583352"/>
                    <a:pt x="1133652" y="583531"/>
                  </a:cubicBezTo>
                  <a:cubicBezTo>
                    <a:pt x="1083406" y="514458"/>
                    <a:pt x="1033002" y="445384"/>
                    <a:pt x="980228" y="378279"/>
                  </a:cubicBezTo>
                  <a:cubicBezTo>
                    <a:pt x="923030" y="305448"/>
                    <a:pt x="858090" y="238879"/>
                    <a:pt x="787461" y="180006"/>
                  </a:cubicBezTo>
                  <a:cubicBezTo>
                    <a:pt x="973118" y="67940"/>
                    <a:pt x="1182784" y="5994"/>
                    <a:pt x="1395899" y="414"/>
                  </a:cubicBezTo>
                  <a:close/>
                </a:path>
              </a:pathLst>
            </a:custGeom>
            <a:solidFill>
              <a:schemeClr val="accent3"/>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34" name="Group 33">
            <a:extLst>
              <a:ext uri="{FF2B5EF4-FFF2-40B4-BE49-F238E27FC236}">
                <a16:creationId xmlns:a16="http://schemas.microsoft.com/office/drawing/2014/main" id="{F28B64C8-8E64-4582-A8B4-EC182B51DFB8}"/>
              </a:ext>
            </a:extLst>
          </p:cNvPr>
          <p:cNvGrpSpPr/>
          <p:nvPr/>
        </p:nvGrpSpPr>
        <p:grpSpPr>
          <a:xfrm>
            <a:off x="8921977" y="4424439"/>
            <a:ext cx="2937088" cy="1846660"/>
            <a:chOff x="8921977" y="3842553"/>
            <a:chExt cx="2937088" cy="1846660"/>
          </a:xfrm>
        </p:grpSpPr>
        <p:sp>
          <p:nvSpPr>
            <p:cNvPr id="77" name="TextBox 186">
              <a:extLst>
                <a:ext uri="{FF2B5EF4-FFF2-40B4-BE49-F238E27FC236}">
                  <a16:creationId xmlns:a16="http://schemas.microsoft.com/office/drawing/2014/main" id="{BCBD634D-C64B-4231-A4A2-5E512920B8D0}"/>
                </a:ext>
              </a:extLst>
            </p:cNvPr>
            <p:cNvSpPr txBox="1"/>
            <p:nvPr/>
          </p:nvSpPr>
          <p:spPr>
            <a:xfrm>
              <a:off x="8921977" y="3842553"/>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all" dirty="0">
                  <a:solidFill>
                    <a:schemeClr val="bg1"/>
                  </a:solidFill>
                </a:rPr>
                <a:t>Monitoring</a:t>
              </a:r>
            </a:p>
          </p:txBody>
        </p:sp>
        <p:sp>
          <p:nvSpPr>
            <p:cNvPr id="78" name="TextBox 187">
              <a:extLst>
                <a:ext uri="{FF2B5EF4-FFF2-40B4-BE49-F238E27FC236}">
                  <a16:creationId xmlns:a16="http://schemas.microsoft.com/office/drawing/2014/main" id="{861F3758-8D22-4552-926F-B13AF6FA3303}"/>
                </a:ext>
              </a:extLst>
            </p:cNvPr>
            <p:cNvSpPr txBox="1"/>
            <p:nvPr/>
          </p:nvSpPr>
          <p:spPr>
            <a:xfrm>
              <a:off x="8921977" y="4304218"/>
              <a:ext cx="2929293" cy="138499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solidFill>
                    <a:schemeClr val="bg1">
                      <a:lumMod val="75000"/>
                    </a:schemeClr>
                  </a:solidFill>
                </a:rPr>
                <a:t>Processing change orders, addressing on-going budget considerations, and mitigating unforeseen circumstances that may affect a team’s ability to meet initial project expectations are all part of the core skills and competencies involved in the Monitoring Process Group.</a:t>
              </a:r>
            </a:p>
          </p:txBody>
        </p:sp>
      </p:grpSp>
      <p:grpSp>
        <p:nvGrpSpPr>
          <p:cNvPr id="35" name="Group 34">
            <a:extLst>
              <a:ext uri="{FF2B5EF4-FFF2-40B4-BE49-F238E27FC236}">
                <a16:creationId xmlns:a16="http://schemas.microsoft.com/office/drawing/2014/main" id="{21BC76C0-3FAD-4178-BB72-EB8B51563906}"/>
              </a:ext>
            </a:extLst>
          </p:cNvPr>
          <p:cNvGrpSpPr/>
          <p:nvPr/>
        </p:nvGrpSpPr>
        <p:grpSpPr>
          <a:xfrm>
            <a:off x="332936" y="3802725"/>
            <a:ext cx="2937088" cy="1474819"/>
            <a:chOff x="332936" y="4652338"/>
            <a:chExt cx="2937088" cy="1474819"/>
          </a:xfrm>
        </p:grpSpPr>
        <p:sp>
          <p:nvSpPr>
            <p:cNvPr id="75" name="TextBox 189">
              <a:extLst>
                <a:ext uri="{FF2B5EF4-FFF2-40B4-BE49-F238E27FC236}">
                  <a16:creationId xmlns:a16="http://schemas.microsoft.com/office/drawing/2014/main" id="{8A6AADEC-1EDF-42E8-ACF0-CA1752D91C5C}"/>
                </a:ext>
              </a:extLst>
            </p:cNvPr>
            <p:cNvSpPr txBox="1"/>
            <p:nvPr/>
          </p:nvSpPr>
          <p:spPr>
            <a:xfrm>
              <a:off x="332936" y="4652338"/>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all" dirty="0">
                  <a:solidFill>
                    <a:schemeClr val="bg1"/>
                  </a:solidFill>
                </a:rPr>
                <a:t>Closing</a:t>
              </a:r>
            </a:p>
          </p:txBody>
        </p:sp>
        <p:sp>
          <p:nvSpPr>
            <p:cNvPr id="76" name="TextBox 190">
              <a:extLst>
                <a:ext uri="{FF2B5EF4-FFF2-40B4-BE49-F238E27FC236}">
                  <a16:creationId xmlns:a16="http://schemas.microsoft.com/office/drawing/2014/main" id="{5E65C1A7-6039-49A4-8122-06CF97309554}"/>
                </a:ext>
              </a:extLst>
            </p:cNvPr>
            <p:cNvSpPr txBox="1"/>
            <p:nvPr/>
          </p:nvSpPr>
          <p:spPr>
            <a:xfrm>
              <a:off x="340731" y="5111494"/>
              <a:ext cx="2929293" cy="101566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solidFill>
                    <a:schemeClr val="bg1">
                      <a:lumMod val="75000"/>
                    </a:schemeClr>
                  </a:solidFill>
                </a:rPr>
                <a:t>The Closing Process Group addresses the culmination of strong project management skills demonstrated throughout the other interrelated processes that guided the project.</a:t>
              </a:r>
            </a:p>
          </p:txBody>
        </p:sp>
      </p:grpSp>
      <p:grpSp>
        <p:nvGrpSpPr>
          <p:cNvPr id="36" name="Group 35">
            <a:extLst>
              <a:ext uri="{FF2B5EF4-FFF2-40B4-BE49-F238E27FC236}">
                <a16:creationId xmlns:a16="http://schemas.microsoft.com/office/drawing/2014/main" id="{32DF76BC-B5E9-479D-AAE5-7899F2DCB442}"/>
              </a:ext>
            </a:extLst>
          </p:cNvPr>
          <p:cNvGrpSpPr/>
          <p:nvPr/>
        </p:nvGrpSpPr>
        <p:grpSpPr>
          <a:xfrm>
            <a:off x="8921977" y="1245084"/>
            <a:ext cx="2937088" cy="1474819"/>
            <a:chOff x="8921977" y="1466725"/>
            <a:chExt cx="2937088" cy="1474819"/>
          </a:xfrm>
        </p:grpSpPr>
        <p:sp>
          <p:nvSpPr>
            <p:cNvPr id="73" name="TextBox 192">
              <a:extLst>
                <a:ext uri="{FF2B5EF4-FFF2-40B4-BE49-F238E27FC236}">
                  <a16:creationId xmlns:a16="http://schemas.microsoft.com/office/drawing/2014/main" id="{8E149F9A-1D1B-447F-B05B-336767939673}"/>
                </a:ext>
              </a:extLst>
            </p:cNvPr>
            <p:cNvSpPr txBox="1"/>
            <p:nvPr/>
          </p:nvSpPr>
          <p:spPr>
            <a:xfrm>
              <a:off x="8921977" y="1466725"/>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all" dirty="0">
                  <a:solidFill>
                    <a:schemeClr val="bg1"/>
                  </a:solidFill>
                </a:rPr>
                <a:t>Planning</a:t>
              </a:r>
            </a:p>
          </p:txBody>
        </p:sp>
        <p:sp>
          <p:nvSpPr>
            <p:cNvPr id="74" name="TextBox 193">
              <a:extLst>
                <a:ext uri="{FF2B5EF4-FFF2-40B4-BE49-F238E27FC236}">
                  <a16:creationId xmlns:a16="http://schemas.microsoft.com/office/drawing/2014/main" id="{6F70454D-B00D-4C94-8469-637B3BEEF185}"/>
                </a:ext>
              </a:extLst>
            </p:cNvPr>
            <p:cNvSpPr txBox="1"/>
            <p:nvPr/>
          </p:nvSpPr>
          <p:spPr>
            <a:xfrm>
              <a:off x="8929772" y="1925881"/>
              <a:ext cx="2929293" cy="101566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solidFill>
                    <a:schemeClr val="bg1">
                      <a:lumMod val="75000"/>
                    </a:schemeClr>
                  </a:solidFill>
                </a:rPr>
                <a:t>The Planning Process Group sets forth the processes needed to define the scope of the project, set strategic plans in place to maximize workflow, and begin to assemble priority lists and plan team needs.</a:t>
              </a:r>
            </a:p>
          </p:txBody>
        </p:sp>
      </p:grpSp>
      <p:grpSp>
        <p:nvGrpSpPr>
          <p:cNvPr id="37" name="Group 36">
            <a:extLst>
              <a:ext uri="{FF2B5EF4-FFF2-40B4-BE49-F238E27FC236}">
                <a16:creationId xmlns:a16="http://schemas.microsoft.com/office/drawing/2014/main" id="{FFAA67AD-A15F-4B7C-902D-81485B352772}"/>
              </a:ext>
            </a:extLst>
          </p:cNvPr>
          <p:cNvGrpSpPr/>
          <p:nvPr/>
        </p:nvGrpSpPr>
        <p:grpSpPr>
          <a:xfrm>
            <a:off x="340731" y="2097631"/>
            <a:ext cx="2937088" cy="1105487"/>
            <a:chOff x="332936" y="2627766"/>
            <a:chExt cx="2937088" cy="1105487"/>
          </a:xfrm>
        </p:grpSpPr>
        <p:sp>
          <p:nvSpPr>
            <p:cNvPr id="41" name="TextBox 195">
              <a:extLst>
                <a:ext uri="{FF2B5EF4-FFF2-40B4-BE49-F238E27FC236}">
                  <a16:creationId xmlns:a16="http://schemas.microsoft.com/office/drawing/2014/main" id="{E780EB67-7629-4688-906B-A4E3EE28394F}"/>
                </a:ext>
              </a:extLst>
            </p:cNvPr>
            <p:cNvSpPr txBox="1"/>
            <p:nvPr/>
          </p:nvSpPr>
          <p:spPr>
            <a:xfrm>
              <a:off x="332936"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all" dirty="0">
                  <a:solidFill>
                    <a:schemeClr val="bg1"/>
                  </a:solidFill>
                </a:rPr>
                <a:t>Initiating</a:t>
              </a:r>
            </a:p>
          </p:txBody>
        </p:sp>
        <p:sp>
          <p:nvSpPr>
            <p:cNvPr id="42" name="TextBox 196">
              <a:extLst>
                <a:ext uri="{FF2B5EF4-FFF2-40B4-BE49-F238E27FC236}">
                  <a16:creationId xmlns:a16="http://schemas.microsoft.com/office/drawing/2014/main" id="{F02A2F57-F148-4023-A93E-9B404288CC29}"/>
                </a:ext>
              </a:extLst>
            </p:cNvPr>
            <p:cNvSpPr txBox="1"/>
            <p:nvPr/>
          </p:nvSpPr>
          <p:spPr>
            <a:xfrm>
              <a:off x="340731" y="3086922"/>
              <a:ext cx="2929293"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solidFill>
                    <a:schemeClr val="bg1">
                      <a:lumMod val="75000"/>
                    </a:schemeClr>
                  </a:solidFill>
                </a:rPr>
                <a:t>The initiating process group involves the processes, activities, and skills needed to effectively define the beginning of a project.</a:t>
              </a:r>
            </a:p>
          </p:txBody>
        </p:sp>
      </p:grpSp>
      <p:grpSp>
        <p:nvGrpSpPr>
          <p:cNvPr id="38" name="Group 37">
            <a:extLst>
              <a:ext uri="{FF2B5EF4-FFF2-40B4-BE49-F238E27FC236}">
                <a16:creationId xmlns:a16="http://schemas.microsoft.com/office/drawing/2014/main" id="{E433D3F5-4B8D-4BAA-B181-2E773E4DC36A}"/>
              </a:ext>
            </a:extLst>
          </p:cNvPr>
          <p:cNvGrpSpPr/>
          <p:nvPr/>
        </p:nvGrpSpPr>
        <p:grpSpPr>
          <a:xfrm>
            <a:off x="8921977" y="2950178"/>
            <a:ext cx="2937088" cy="1290153"/>
            <a:chOff x="8921977" y="4073386"/>
            <a:chExt cx="2937088" cy="1290153"/>
          </a:xfrm>
        </p:grpSpPr>
        <p:sp>
          <p:nvSpPr>
            <p:cNvPr id="39" name="TextBox 198">
              <a:extLst>
                <a:ext uri="{FF2B5EF4-FFF2-40B4-BE49-F238E27FC236}">
                  <a16:creationId xmlns:a16="http://schemas.microsoft.com/office/drawing/2014/main" id="{59450D7F-B4E1-45AD-AB87-EF56F79D3745}"/>
                </a:ext>
              </a:extLst>
            </p:cNvPr>
            <p:cNvSpPr txBox="1"/>
            <p:nvPr/>
          </p:nvSpPr>
          <p:spPr>
            <a:xfrm>
              <a:off x="8921977" y="407338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cap="all" dirty="0">
                  <a:solidFill>
                    <a:schemeClr val="bg1"/>
                  </a:solidFill>
                </a:rPr>
                <a:t>Executing</a:t>
              </a:r>
            </a:p>
          </p:txBody>
        </p:sp>
        <p:sp>
          <p:nvSpPr>
            <p:cNvPr id="40" name="TextBox 199">
              <a:extLst>
                <a:ext uri="{FF2B5EF4-FFF2-40B4-BE49-F238E27FC236}">
                  <a16:creationId xmlns:a16="http://schemas.microsoft.com/office/drawing/2014/main" id="{CDAB1D89-358A-4F84-90C5-3CE943E05CDC}"/>
                </a:ext>
              </a:extLst>
            </p:cNvPr>
            <p:cNvSpPr txBox="1"/>
            <p:nvPr/>
          </p:nvSpPr>
          <p:spPr>
            <a:xfrm>
              <a:off x="8929772" y="4532542"/>
              <a:ext cx="2929293"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solidFill>
                    <a:schemeClr val="bg1">
                      <a:lumMod val="75000"/>
                    </a:schemeClr>
                  </a:solidFill>
                </a:rPr>
                <a:t>The executing process group involves managing teams effectively while orchestrating timeline expectations and reaching benchmark goals.</a:t>
              </a:r>
            </a:p>
          </p:txBody>
        </p:sp>
      </p:grpSp>
      <p:sp>
        <p:nvSpPr>
          <p:cNvPr id="3" name="TextBox 2">
            <a:extLst>
              <a:ext uri="{FF2B5EF4-FFF2-40B4-BE49-F238E27FC236}">
                <a16:creationId xmlns:a16="http://schemas.microsoft.com/office/drawing/2014/main" id="{878A7EE3-AB3F-422C-B611-E22CBE7E9CF2}"/>
              </a:ext>
            </a:extLst>
          </p:cNvPr>
          <p:cNvSpPr txBox="1"/>
          <p:nvPr/>
        </p:nvSpPr>
        <p:spPr>
          <a:xfrm>
            <a:off x="6646794" y="2036271"/>
            <a:ext cx="470000" cy="769441"/>
          </a:xfrm>
          <a:prstGeom prst="rect">
            <a:avLst/>
          </a:prstGeom>
          <a:noFill/>
        </p:spPr>
        <p:txBody>
          <a:bodyPr wrap="none" rtlCol="0" anchor="ctr">
            <a:spAutoFit/>
          </a:bodyPr>
          <a:lstStyle/>
          <a:p>
            <a:pPr algn="ctr"/>
            <a:r>
              <a:rPr lang="en-US" sz="4400" b="1" dirty="0">
                <a:solidFill>
                  <a:schemeClr val="bg1"/>
                </a:solidFill>
              </a:rPr>
              <a:t>2</a:t>
            </a:r>
          </a:p>
        </p:txBody>
      </p:sp>
      <p:sp>
        <p:nvSpPr>
          <p:cNvPr id="84" name="TextBox 83">
            <a:extLst>
              <a:ext uri="{FF2B5EF4-FFF2-40B4-BE49-F238E27FC236}">
                <a16:creationId xmlns:a16="http://schemas.microsoft.com/office/drawing/2014/main" id="{A1B68BC2-7171-408C-B829-BBD5833F4B6A}"/>
              </a:ext>
            </a:extLst>
          </p:cNvPr>
          <p:cNvSpPr txBox="1"/>
          <p:nvPr/>
        </p:nvSpPr>
        <p:spPr>
          <a:xfrm>
            <a:off x="7187584" y="3690362"/>
            <a:ext cx="470000" cy="769441"/>
          </a:xfrm>
          <a:prstGeom prst="rect">
            <a:avLst/>
          </a:prstGeom>
          <a:noFill/>
        </p:spPr>
        <p:txBody>
          <a:bodyPr wrap="none" rtlCol="0" anchor="ctr">
            <a:spAutoFit/>
          </a:bodyPr>
          <a:lstStyle/>
          <a:p>
            <a:pPr algn="ctr"/>
            <a:r>
              <a:rPr lang="en-US" sz="4400" b="1" dirty="0">
                <a:solidFill>
                  <a:schemeClr val="bg1"/>
                </a:solidFill>
              </a:rPr>
              <a:t>3</a:t>
            </a:r>
          </a:p>
        </p:txBody>
      </p:sp>
      <p:sp>
        <p:nvSpPr>
          <p:cNvPr id="85" name="TextBox 84">
            <a:extLst>
              <a:ext uri="{FF2B5EF4-FFF2-40B4-BE49-F238E27FC236}">
                <a16:creationId xmlns:a16="http://schemas.microsoft.com/office/drawing/2014/main" id="{C38956C4-99DC-4998-89E4-CEC5FE5F7A4B}"/>
              </a:ext>
            </a:extLst>
          </p:cNvPr>
          <p:cNvSpPr txBox="1"/>
          <p:nvPr/>
        </p:nvSpPr>
        <p:spPr>
          <a:xfrm>
            <a:off x="5861001" y="4655918"/>
            <a:ext cx="470000" cy="769441"/>
          </a:xfrm>
          <a:prstGeom prst="rect">
            <a:avLst/>
          </a:prstGeom>
          <a:noFill/>
        </p:spPr>
        <p:txBody>
          <a:bodyPr wrap="none" rtlCol="0" anchor="ctr">
            <a:spAutoFit/>
          </a:bodyPr>
          <a:lstStyle/>
          <a:p>
            <a:pPr algn="ctr"/>
            <a:r>
              <a:rPr lang="en-US" sz="4400" b="1" dirty="0">
                <a:solidFill>
                  <a:schemeClr val="bg1"/>
                </a:solidFill>
              </a:rPr>
              <a:t>4</a:t>
            </a:r>
          </a:p>
        </p:txBody>
      </p:sp>
      <p:sp>
        <p:nvSpPr>
          <p:cNvPr id="86" name="TextBox 85">
            <a:extLst>
              <a:ext uri="{FF2B5EF4-FFF2-40B4-BE49-F238E27FC236}">
                <a16:creationId xmlns:a16="http://schemas.microsoft.com/office/drawing/2014/main" id="{3DB864DE-3DF5-44A6-ABAD-3A668170E0B6}"/>
              </a:ext>
            </a:extLst>
          </p:cNvPr>
          <p:cNvSpPr txBox="1"/>
          <p:nvPr/>
        </p:nvSpPr>
        <p:spPr>
          <a:xfrm>
            <a:off x="4520864" y="3713184"/>
            <a:ext cx="470000" cy="769441"/>
          </a:xfrm>
          <a:prstGeom prst="rect">
            <a:avLst/>
          </a:prstGeom>
          <a:noFill/>
        </p:spPr>
        <p:txBody>
          <a:bodyPr wrap="none" rtlCol="0" anchor="ctr">
            <a:spAutoFit/>
          </a:bodyPr>
          <a:lstStyle/>
          <a:p>
            <a:pPr algn="ctr"/>
            <a:r>
              <a:rPr lang="en-US" sz="4400" b="1" dirty="0">
                <a:solidFill>
                  <a:schemeClr val="bg1"/>
                </a:solidFill>
              </a:rPr>
              <a:t>5</a:t>
            </a:r>
          </a:p>
        </p:txBody>
      </p:sp>
      <p:sp>
        <p:nvSpPr>
          <p:cNvPr id="87" name="TextBox 86">
            <a:extLst>
              <a:ext uri="{FF2B5EF4-FFF2-40B4-BE49-F238E27FC236}">
                <a16:creationId xmlns:a16="http://schemas.microsoft.com/office/drawing/2014/main" id="{791244CA-4A41-42B1-8D69-76A8A037DF11}"/>
              </a:ext>
            </a:extLst>
          </p:cNvPr>
          <p:cNvSpPr txBox="1"/>
          <p:nvPr/>
        </p:nvSpPr>
        <p:spPr>
          <a:xfrm>
            <a:off x="4968123" y="2030952"/>
            <a:ext cx="470000" cy="769441"/>
          </a:xfrm>
          <a:prstGeom prst="rect">
            <a:avLst/>
          </a:prstGeom>
          <a:noFill/>
        </p:spPr>
        <p:txBody>
          <a:bodyPr wrap="none" rtlCol="0" anchor="ctr">
            <a:spAutoFit/>
          </a:bodyPr>
          <a:lstStyle/>
          <a:p>
            <a:pPr algn="ctr"/>
            <a:r>
              <a:rPr lang="en-US" sz="4400" b="1" dirty="0">
                <a:solidFill>
                  <a:schemeClr val="bg1"/>
                </a:solidFill>
              </a:rPr>
              <a:t>1</a:t>
            </a:r>
          </a:p>
        </p:txBody>
      </p:sp>
      <p:pic>
        <p:nvPicPr>
          <p:cNvPr id="7" name="Graphic 6" descr="Bulls-eye">
            <a:extLst>
              <a:ext uri="{FF2B5EF4-FFF2-40B4-BE49-F238E27FC236}">
                <a16:creationId xmlns:a16="http://schemas.microsoft.com/office/drawing/2014/main" id="{A4CBB71E-6387-44D1-8B1B-E4ED17B5D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9358" y="2879952"/>
            <a:ext cx="612488" cy="612488"/>
          </a:xfrm>
          <a:prstGeom prst="rect">
            <a:avLst/>
          </a:prstGeom>
        </p:spPr>
      </p:pic>
      <p:pic>
        <p:nvPicPr>
          <p:cNvPr id="9" name="Graphic 8" descr="Fire">
            <a:extLst>
              <a:ext uri="{FF2B5EF4-FFF2-40B4-BE49-F238E27FC236}">
                <a16:creationId xmlns:a16="http://schemas.microsoft.com/office/drawing/2014/main" id="{23701D6E-1981-4D7E-876D-437A8A2CB0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8782" y="4320232"/>
            <a:ext cx="612488" cy="612488"/>
          </a:xfrm>
          <a:prstGeom prst="rect">
            <a:avLst/>
          </a:prstGeom>
        </p:spPr>
      </p:pic>
      <p:pic>
        <p:nvPicPr>
          <p:cNvPr id="13" name="Graphic 12" descr="Unlock">
            <a:extLst>
              <a:ext uri="{FF2B5EF4-FFF2-40B4-BE49-F238E27FC236}">
                <a16:creationId xmlns:a16="http://schemas.microsoft.com/office/drawing/2014/main" id="{8974B756-C20C-4775-9ADE-07785986E6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9384" y="3667958"/>
            <a:ext cx="612488" cy="612488"/>
          </a:xfrm>
          <a:prstGeom prst="rect">
            <a:avLst/>
          </a:prstGeom>
        </p:spPr>
      </p:pic>
      <p:pic>
        <p:nvPicPr>
          <p:cNvPr id="43" name="Graphic 42" descr="Puzzle">
            <a:extLst>
              <a:ext uri="{FF2B5EF4-FFF2-40B4-BE49-F238E27FC236}">
                <a16:creationId xmlns:a16="http://schemas.microsoft.com/office/drawing/2014/main" id="{40E5C939-EAA2-FB4C-B43F-30AD2906BD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83876" y="1143180"/>
            <a:ext cx="612488" cy="612488"/>
          </a:xfrm>
          <a:prstGeom prst="rect">
            <a:avLst/>
          </a:prstGeom>
        </p:spPr>
      </p:pic>
      <p:pic>
        <p:nvPicPr>
          <p:cNvPr id="44" name="Graphic 43" descr="Bonfire">
            <a:extLst>
              <a:ext uri="{FF2B5EF4-FFF2-40B4-BE49-F238E27FC236}">
                <a16:creationId xmlns:a16="http://schemas.microsoft.com/office/drawing/2014/main" id="{480FF71B-DEF4-8744-8FB0-E2985D3053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4579" y="1959671"/>
            <a:ext cx="612488" cy="612488"/>
          </a:xfrm>
          <a:prstGeom prst="rect">
            <a:avLst/>
          </a:prstGeom>
        </p:spPr>
      </p:pic>
      <p:sp>
        <p:nvSpPr>
          <p:cNvPr id="8" name="TextBox 7">
            <a:extLst>
              <a:ext uri="{FF2B5EF4-FFF2-40B4-BE49-F238E27FC236}">
                <a16:creationId xmlns:a16="http://schemas.microsoft.com/office/drawing/2014/main" id="{0C903694-750D-C94E-801F-3A9010ED0B6F}"/>
              </a:ext>
            </a:extLst>
          </p:cNvPr>
          <p:cNvSpPr txBox="1"/>
          <p:nvPr/>
        </p:nvSpPr>
        <p:spPr>
          <a:xfrm>
            <a:off x="172508" y="5875026"/>
            <a:ext cx="1628972" cy="369332"/>
          </a:xfrm>
          <a:prstGeom prst="rect">
            <a:avLst/>
          </a:prstGeom>
          <a:noFill/>
        </p:spPr>
        <p:txBody>
          <a:bodyPr wrap="none" rtlCol="0">
            <a:spAutoFit/>
          </a:bodyPr>
          <a:lstStyle/>
          <a:p>
            <a:r>
              <a:rPr lang="en-US" dirty="0">
                <a:solidFill>
                  <a:schemeClr val="bg1"/>
                </a:solidFill>
              </a:rPr>
              <a:t>©</a:t>
            </a:r>
            <a:r>
              <a:rPr lang="en-US" u="sng" dirty="0">
                <a:solidFill>
                  <a:schemeClr val="bg1"/>
                </a:solidFill>
              </a:rPr>
              <a:t>Ixhen Hasani</a:t>
            </a:r>
          </a:p>
        </p:txBody>
      </p:sp>
    </p:spTree>
    <p:extLst>
      <p:ext uri="{BB962C8B-B14F-4D97-AF65-F5344CB8AC3E}">
        <p14:creationId xmlns:p14="http://schemas.microsoft.com/office/powerpoint/2010/main" val="375613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8511</TotalTime>
  <Words>300</Words>
  <Application>Microsoft Macintosh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Arial</vt:lpstr>
      <vt:lpstr>Calibri</vt:lpstr>
      <vt:lpstr>Calibri Light</vt:lpstr>
      <vt:lpstr>Helvetica</vt:lpstr>
      <vt:lpstr>Open Sans</vt:lpstr>
      <vt:lpstr>Template PresentationGo</vt:lpstr>
      <vt:lpstr>Template PresentationGo Dark</vt:lpstr>
      <vt:lpstr>Custom Design</vt:lpstr>
      <vt:lpstr>Chain Cycle Diagram for PowerPoint</vt:lpstr>
      <vt:lpstr>Five Process Groups of Project Management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Cycle Diagram for PowerPoint</dc:title>
  <dc:creator>PresentationGO.com</dc:creator>
  <dc:description>© Copyright PresentationGO.com</dc:description>
  <cp:lastModifiedBy>Microsoft Office User</cp:lastModifiedBy>
  <cp:revision>5</cp:revision>
  <dcterms:created xsi:type="dcterms:W3CDTF">2014-11-26T05:14:11Z</dcterms:created>
  <dcterms:modified xsi:type="dcterms:W3CDTF">2019-04-25T10:54:00Z</dcterms:modified>
  <cp:category>Charts &amp; Diagrams</cp:category>
</cp:coreProperties>
</file>