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9.png" ContentType="image/png"/>
  <Override PartName="/ppt/media/image13.jpeg" ContentType="image/jpe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21.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28" name="PlaceHolder 2"/>
          <p:cNvSpPr>
            <a:spLocks noGrp="1"/>
          </p:cNvSpPr>
          <p:nvPr>
            <p:ph type="body"/>
          </p:nvPr>
        </p:nvSpPr>
        <p:spPr>
          <a:xfrm>
            <a:off x="1523880" y="3602160"/>
            <a:ext cx="91436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29" name="PlaceHolder 3"/>
          <p:cNvSpPr>
            <a:spLocks noGrp="1"/>
          </p:cNvSpPr>
          <p:nvPr>
            <p:ph type="body"/>
          </p:nvPr>
        </p:nvSpPr>
        <p:spPr>
          <a:xfrm>
            <a:off x="1523880" y="4466880"/>
            <a:ext cx="91436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31" name="PlaceHolder 2"/>
          <p:cNvSpPr>
            <a:spLocks noGrp="1"/>
          </p:cNvSpPr>
          <p:nvPr>
            <p:ph type="body"/>
          </p:nvPr>
        </p:nvSpPr>
        <p:spPr>
          <a:xfrm>
            <a:off x="1523880" y="360216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32" name="PlaceHolder 3"/>
          <p:cNvSpPr>
            <a:spLocks noGrp="1"/>
          </p:cNvSpPr>
          <p:nvPr>
            <p:ph type="body"/>
          </p:nvPr>
        </p:nvSpPr>
        <p:spPr>
          <a:xfrm>
            <a:off x="6209280" y="360216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33" name="PlaceHolder 4"/>
          <p:cNvSpPr>
            <a:spLocks noGrp="1"/>
          </p:cNvSpPr>
          <p:nvPr>
            <p:ph type="body"/>
          </p:nvPr>
        </p:nvSpPr>
        <p:spPr>
          <a:xfrm>
            <a:off x="6209280" y="446688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34" name="PlaceHolder 5"/>
          <p:cNvSpPr>
            <a:spLocks noGrp="1"/>
          </p:cNvSpPr>
          <p:nvPr>
            <p:ph type="body"/>
          </p:nvPr>
        </p:nvSpPr>
        <p:spPr>
          <a:xfrm>
            <a:off x="1523880" y="446688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36" name="PlaceHolder 2"/>
          <p:cNvSpPr>
            <a:spLocks noGrp="1"/>
          </p:cNvSpPr>
          <p:nvPr>
            <p:ph type="body"/>
          </p:nvPr>
        </p:nvSpPr>
        <p:spPr>
          <a:xfrm>
            <a:off x="1523880" y="3602160"/>
            <a:ext cx="9143640" cy="16552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37" name="PlaceHolder 3"/>
          <p:cNvSpPr>
            <a:spLocks noGrp="1"/>
          </p:cNvSpPr>
          <p:nvPr>
            <p:ph type="body"/>
          </p:nvPr>
        </p:nvSpPr>
        <p:spPr>
          <a:xfrm>
            <a:off x="1523880" y="3602160"/>
            <a:ext cx="9143640" cy="16552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pic>
        <p:nvPicPr>
          <p:cNvPr id="38" name="" descr=""/>
          <p:cNvPicPr/>
          <p:nvPr/>
        </p:nvPicPr>
        <p:blipFill>
          <a:blip r:embed="rId2"/>
          <a:stretch/>
        </p:blipFill>
        <p:spPr>
          <a:xfrm>
            <a:off x="5058000" y="3602160"/>
            <a:ext cx="2074680" cy="1655280"/>
          </a:xfrm>
          <a:prstGeom prst="rect">
            <a:avLst/>
          </a:prstGeom>
          <a:ln>
            <a:noFill/>
          </a:ln>
        </p:spPr>
      </p:pic>
      <p:pic>
        <p:nvPicPr>
          <p:cNvPr id="39" name="" descr=""/>
          <p:cNvPicPr/>
          <p:nvPr/>
        </p:nvPicPr>
        <p:blipFill>
          <a:blip r:embed="rId3"/>
          <a:stretch/>
        </p:blipFill>
        <p:spPr>
          <a:xfrm>
            <a:off x="5058000" y="3602160"/>
            <a:ext cx="2074680" cy="1655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46" name="PlaceHolder 2"/>
          <p:cNvSpPr>
            <a:spLocks noGrp="1"/>
          </p:cNvSpPr>
          <p:nvPr>
            <p:ph type="subTitle"/>
          </p:nvPr>
        </p:nvSpPr>
        <p:spPr>
          <a:xfrm>
            <a:off x="1523880" y="3602160"/>
            <a:ext cx="9143640" cy="1655280"/>
          </a:xfrm>
          <a:prstGeom prst="rect">
            <a:avLst/>
          </a:prstGeom>
        </p:spPr>
        <p:txBody>
          <a:bodyPr lIns="0" rIns="0" tIns="0" bIns="0" anchor="ctr"/>
          <a:p>
            <a:pPr algn="ctr"/>
            <a:endParaRPr lang="es-E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48" name="PlaceHolder 2"/>
          <p:cNvSpPr>
            <a:spLocks noGrp="1"/>
          </p:cNvSpPr>
          <p:nvPr>
            <p:ph type="body"/>
          </p:nvPr>
        </p:nvSpPr>
        <p:spPr>
          <a:xfrm>
            <a:off x="1523880" y="3602160"/>
            <a:ext cx="9143640" cy="16552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50" name="PlaceHolder 2"/>
          <p:cNvSpPr>
            <a:spLocks noGrp="1"/>
          </p:cNvSpPr>
          <p:nvPr>
            <p:ph type="body"/>
          </p:nvPr>
        </p:nvSpPr>
        <p:spPr>
          <a:xfrm>
            <a:off x="1523880" y="3602160"/>
            <a:ext cx="4461840" cy="16552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51" name="PlaceHolder 3"/>
          <p:cNvSpPr>
            <a:spLocks noGrp="1"/>
          </p:cNvSpPr>
          <p:nvPr>
            <p:ph type="body"/>
          </p:nvPr>
        </p:nvSpPr>
        <p:spPr>
          <a:xfrm>
            <a:off x="6209280" y="3602160"/>
            <a:ext cx="4461840" cy="16552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1523880" y="1122480"/>
            <a:ext cx="9143640" cy="11066760"/>
          </a:xfrm>
          <a:prstGeom prst="rect">
            <a:avLst/>
          </a:prstGeom>
        </p:spPr>
        <p:txBody>
          <a:bodyPr lIns="0" rIns="0" tIns="0" bIns="0" anchor="ctr"/>
          <a:p>
            <a:pPr algn="ctr"/>
            <a:endParaRPr lang="es-E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55" name="PlaceHolder 2"/>
          <p:cNvSpPr>
            <a:spLocks noGrp="1"/>
          </p:cNvSpPr>
          <p:nvPr>
            <p:ph type="body"/>
          </p:nvPr>
        </p:nvSpPr>
        <p:spPr>
          <a:xfrm>
            <a:off x="1523880" y="360216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56" name="PlaceHolder 3"/>
          <p:cNvSpPr>
            <a:spLocks noGrp="1"/>
          </p:cNvSpPr>
          <p:nvPr>
            <p:ph type="body"/>
          </p:nvPr>
        </p:nvSpPr>
        <p:spPr>
          <a:xfrm>
            <a:off x="1523880" y="446688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57" name="PlaceHolder 4"/>
          <p:cNvSpPr>
            <a:spLocks noGrp="1"/>
          </p:cNvSpPr>
          <p:nvPr>
            <p:ph type="body"/>
          </p:nvPr>
        </p:nvSpPr>
        <p:spPr>
          <a:xfrm>
            <a:off x="6209280" y="3602160"/>
            <a:ext cx="4461840" cy="16552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7" name="PlaceHolder 2"/>
          <p:cNvSpPr>
            <a:spLocks noGrp="1"/>
          </p:cNvSpPr>
          <p:nvPr>
            <p:ph type="subTitle"/>
          </p:nvPr>
        </p:nvSpPr>
        <p:spPr>
          <a:xfrm>
            <a:off x="1523880" y="3602160"/>
            <a:ext cx="9143640" cy="1655280"/>
          </a:xfrm>
          <a:prstGeom prst="rect">
            <a:avLst/>
          </a:prstGeom>
        </p:spPr>
        <p:txBody>
          <a:bodyPr lIns="0" rIns="0" tIns="0" bIns="0" anchor="ctr"/>
          <a:p>
            <a:pPr algn="ctr"/>
            <a:endParaRPr lang="es-E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59" name="PlaceHolder 2"/>
          <p:cNvSpPr>
            <a:spLocks noGrp="1"/>
          </p:cNvSpPr>
          <p:nvPr>
            <p:ph type="body"/>
          </p:nvPr>
        </p:nvSpPr>
        <p:spPr>
          <a:xfrm>
            <a:off x="1523880" y="3602160"/>
            <a:ext cx="4461840" cy="16552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60" name="PlaceHolder 3"/>
          <p:cNvSpPr>
            <a:spLocks noGrp="1"/>
          </p:cNvSpPr>
          <p:nvPr>
            <p:ph type="body"/>
          </p:nvPr>
        </p:nvSpPr>
        <p:spPr>
          <a:xfrm>
            <a:off x="6209280" y="360216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61" name="PlaceHolder 4"/>
          <p:cNvSpPr>
            <a:spLocks noGrp="1"/>
          </p:cNvSpPr>
          <p:nvPr>
            <p:ph type="body"/>
          </p:nvPr>
        </p:nvSpPr>
        <p:spPr>
          <a:xfrm>
            <a:off x="6209280" y="446688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63" name="PlaceHolder 2"/>
          <p:cNvSpPr>
            <a:spLocks noGrp="1"/>
          </p:cNvSpPr>
          <p:nvPr>
            <p:ph type="body"/>
          </p:nvPr>
        </p:nvSpPr>
        <p:spPr>
          <a:xfrm>
            <a:off x="1523880" y="360216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64" name="PlaceHolder 3"/>
          <p:cNvSpPr>
            <a:spLocks noGrp="1"/>
          </p:cNvSpPr>
          <p:nvPr>
            <p:ph type="body"/>
          </p:nvPr>
        </p:nvSpPr>
        <p:spPr>
          <a:xfrm>
            <a:off x="6209280" y="360216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65" name="PlaceHolder 4"/>
          <p:cNvSpPr>
            <a:spLocks noGrp="1"/>
          </p:cNvSpPr>
          <p:nvPr>
            <p:ph type="body"/>
          </p:nvPr>
        </p:nvSpPr>
        <p:spPr>
          <a:xfrm>
            <a:off x="1523880" y="4466880"/>
            <a:ext cx="91436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67" name="PlaceHolder 2"/>
          <p:cNvSpPr>
            <a:spLocks noGrp="1"/>
          </p:cNvSpPr>
          <p:nvPr>
            <p:ph type="body"/>
          </p:nvPr>
        </p:nvSpPr>
        <p:spPr>
          <a:xfrm>
            <a:off x="1523880" y="3602160"/>
            <a:ext cx="91436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68" name="PlaceHolder 3"/>
          <p:cNvSpPr>
            <a:spLocks noGrp="1"/>
          </p:cNvSpPr>
          <p:nvPr>
            <p:ph type="body"/>
          </p:nvPr>
        </p:nvSpPr>
        <p:spPr>
          <a:xfrm>
            <a:off x="1523880" y="4466880"/>
            <a:ext cx="91436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70" name="PlaceHolder 2"/>
          <p:cNvSpPr>
            <a:spLocks noGrp="1"/>
          </p:cNvSpPr>
          <p:nvPr>
            <p:ph type="body"/>
          </p:nvPr>
        </p:nvSpPr>
        <p:spPr>
          <a:xfrm>
            <a:off x="1523880" y="360216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71" name="PlaceHolder 3"/>
          <p:cNvSpPr>
            <a:spLocks noGrp="1"/>
          </p:cNvSpPr>
          <p:nvPr>
            <p:ph type="body"/>
          </p:nvPr>
        </p:nvSpPr>
        <p:spPr>
          <a:xfrm>
            <a:off x="6209280" y="360216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72" name="PlaceHolder 4"/>
          <p:cNvSpPr>
            <a:spLocks noGrp="1"/>
          </p:cNvSpPr>
          <p:nvPr>
            <p:ph type="body"/>
          </p:nvPr>
        </p:nvSpPr>
        <p:spPr>
          <a:xfrm>
            <a:off x="6209280" y="446688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73" name="PlaceHolder 5"/>
          <p:cNvSpPr>
            <a:spLocks noGrp="1"/>
          </p:cNvSpPr>
          <p:nvPr>
            <p:ph type="body"/>
          </p:nvPr>
        </p:nvSpPr>
        <p:spPr>
          <a:xfrm>
            <a:off x="1523880" y="446688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75" name="PlaceHolder 2"/>
          <p:cNvSpPr>
            <a:spLocks noGrp="1"/>
          </p:cNvSpPr>
          <p:nvPr>
            <p:ph type="body"/>
          </p:nvPr>
        </p:nvSpPr>
        <p:spPr>
          <a:xfrm>
            <a:off x="1523880" y="3602160"/>
            <a:ext cx="9143640" cy="16552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76" name="PlaceHolder 3"/>
          <p:cNvSpPr>
            <a:spLocks noGrp="1"/>
          </p:cNvSpPr>
          <p:nvPr>
            <p:ph type="body"/>
          </p:nvPr>
        </p:nvSpPr>
        <p:spPr>
          <a:xfrm>
            <a:off x="1523880" y="3602160"/>
            <a:ext cx="9143640" cy="16552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pic>
        <p:nvPicPr>
          <p:cNvPr id="77" name="" descr=""/>
          <p:cNvPicPr/>
          <p:nvPr/>
        </p:nvPicPr>
        <p:blipFill>
          <a:blip r:embed="rId2"/>
          <a:stretch/>
        </p:blipFill>
        <p:spPr>
          <a:xfrm>
            <a:off x="5058000" y="3602160"/>
            <a:ext cx="2074680" cy="1655280"/>
          </a:xfrm>
          <a:prstGeom prst="rect">
            <a:avLst/>
          </a:prstGeom>
          <a:ln>
            <a:noFill/>
          </a:ln>
        </p:spPr>
      </p:pic>
      <p:pic>
        <p:nvPicPr>
          <p:cNvPr id="78" name="" descr=""/>
          <p:cNvPicPr/>
          <p:nvPr/>
        </p:nvPicPr>
        <p:blipFill>
          <a:blip r:embed="rId3"/>
          <a:stretch/>
        </p:blipFill>
        <p:spPr>
          <a:xfrm>
            <a:off x="5058000" y="3602160"/>
            <a:ext cx="2074680" cy="1655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82" name="PlaceHolder 2"/>
          <p:cNvSpPr>
            <a:spLocks noGrp="1"/>
          </p:cNvSpPr>
          <p:nvPr>
            <p:ph type="subTitle"/>
          </p:nvPr>
        </p:nvSpPr>
        <p:spPr>
          <a:xfrm>
            <a:off x="1523880" y="3602160"/>
            <a:ext cx="9143640" cy="1655280"/>
          </a:xfrm>
          <a:prstGeom prst="rect">
            <a:avLst/>
          </a:prstGeom>
        </p:spPr>
        <p:txBody>
          <a:bodyPr lIns="0" rIns="0" tIns="0" bIns="0" anchor="ctr"/>
          <a:p>
            <a:pPr algn="ctr"/>
            <a:endParaRPr lang="es-E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84" name="PlaceHolder 2"/>
          <p:cNvSpPr>
            <a:spLocks noGrp="1"/>
          </p:cNvSpPr>
          <p:nvPr>
            <p:ph type="body"/>
          </p:nvPr>
        </p:nvSpPr>
        <p:spPr>
          <a:xfrm>
            <a:off x="1523880" y="3602160"/>
            <a:ext cx="9143640" cy="16552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86" name="PlaceHolder 2"/>
          <p:cNvSpPr>
            <a:spLocks noGrp="1"/>
          </p:cNvSpPr>
          <p:nvPr>
            <p:ph type="body"/>
          </p:nvPr>
        </p:nvSpPr>
        <p:spPr>
          <a:xfrm>
            <a:off x="1523880" y="3602160"/>
            <a:ext cx="4461840" cy="16552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87" name="PlaceHolder 3"/>
          <p:cNvSpPr>
            <a:spLocks noGrp="1"/>
          </p:cNvSpPr>
          <p:nvPr>
            <p:ph type="body"/>
          </p:nvPr>
        </p:nvSpPr>
        <p:spPr>
          <a:xfrm>
            <a:off x="6209280" y="3602160"/>
            <a:ext cx="4461840" cy="16552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9" name="PlaceHolder 2"/>
          <p:cNvSpPr>
            <a:spLocks noGrp="1"/>
          </p:cNvSpPr>
          <p:nvPr>
            <p:ph type="body"/>
          </p:nvPr>
        </p:nvSpPr>
        <p:spPr>
          <a:xfrm>
            <a:off x="1523880" y="3602160"/>
            <a:ext cx="9143640" cy="16552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1523880" y="1122480"/>
            <a:ext cx="9143640" cy="11066760"/>
          </a:xfrm>
          <a:prstGeom prst="rect">
            <a:avLst/>
          </a:prstGeom>
        </p:spPr>
        <p:txBody>
          <a:bodyPr lIns="0" rIns="0" tIns="0" bIns="0" anchor="ctr"/>
          <a:p>
            <a:pPr algn="ctr"/>
            <a:endParaRPr lang="es-E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91" name="PlaceHolder 2"/>
          <p:cNvSpPr>
            <a:spLocks noGrp="1"/>
          </p:cNvSpPr>
          <p:nvPr>
            <p:ph type="body"/>
          </p:nvPr>
        </p:nvSpPr>
        <p:spPr>
          <a:xfrm>
            <a:off x="1523880" y="360216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92" name="PlaceHolder 3"/>
          <p:cNvSpPr>
            <a:spLocks noGrp="1"/>
          </p:cNvSpPr>
          <p:nvPr>
            <p:ph type="body"/>
          </p:nvPr>
        </p:nvSpPr>
        <p:spPr>
          <a:xfrm>
            <a:off x="1523880" y="446688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93" name="PlaceHolder 4"/>
          <p:cNvSpPr>
            <a:spLocks noGrp="1"/>
          </p:cNvSpPr>
          <p:nvPr>
            <p:ph type="body"/>
          </p:nvPr>
        </p:nvSpPr>
        <p:spPr>
          <a:xfrm>
            <a:off x="6209280" y="3602160"/>
            <a:ext cx="4461840" cy="16552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95" name="PlaceHolder 2"/>
          <p:cNvSpPr>
            <a:spLocks noGrp="1"/>
          </p:cNvSpPr>
          <p:nvPr>
            <p:ph type="body"/>
          </p:nvPr>
        </p:nvSpPr>
        <p:spPr>
          <a:xfrm>
            <a:off x="1523880" y="3602160"/>
            <a:ext cx="4461840" cy="16552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96" name="PlaceHolder 3"/>
          <p:cNvSpPr>
            <a:spLocks noGrp="1"/>
          </p:cNvSpPr>
          <p:nvPr>
            <p:ph type="body"/>
          </p:nvPr>
        </p:nvSpPr>
        <p:spPr>
          <a:xfrm>
            <a:off x="6209280" y="360216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97" name="PlaceHolder 4"/>
          <p:cNvSpPr>
            <a:spLocks noGrp="1"/>
          </p:cNvSpPr>
          <p:nvPr>
            <p:ph type="body"/>
          </p:nvPr>
        </p:nvSpPr>
        <p:spPr>
          <a:xfrm>
            <a:off x="6209280" y="446688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99" name="PlaceHolder 2"/>
          <p:cNvSpPr>
            <a:spLocks noGrp="1"/>
          </p:cNvSpPr>
          <p:nvPr>
            <p:ph type="body"/>
          </p:nvPr>
        </p:nvSpPr>
        <p:spPr>
          <a:xfrm>
            <a:off x="1523880" y="360216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100" name="PlaceHolder 3"/>
          <p:cNvSpPr>
            <a:spLocks noGrp="1"/>
          </p:cNvSpPr>
          <p:nvPr>
            <p:ph type="body"/>
          </p:nvPr>
        </p:nvSpPr>
        <p:spPr>
          <a:xfrm>
            <a:off x="6209280" y="360216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101" name="PlaceHolder 4"/>
          <p:cNvSpPr>
            <a:spLocks noGrp="1"/>
          </p:cNvSpPr>
          <p:nvPr>
            <p:ph type="body"/>
          </p:nvPr>
        </p:nvSpPr>
        <p:spPr>
          <a:xfrm>
            <a:off x="1523880" y="4466880"/>
            <a:ext cx="91436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103" name="PlaceHolder 2"/>
          <p:cNvSpPr>
            <a:spLocks noGrp="1"/>
          </p:cNvSpPr>
          <p:nvPr>
            <p:ph type="body"/>
          </p:nvPr>
        </p:nvSpPr>
        <p:spPr>
          <a:xfrm>
            <a:off x="1523880" y="3602160"/>
            <a:ext cx="91436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104" name="PlaceHolder 3"/>
          <p:cNvSpPr>
            <a:spLocks noGrp="1"/>
          </p:cNvSpPr>
          <p:nvPr>
            <p:ph type="body"/>
          </p:nvPr>
        </p:nvSpPr>
        <p:spPr>
          <a:xfrm>
            <a:off x="1523880" y="4466880"/>
            <a:ext cx="91436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106" name="PlaceHolder 2"/>
          <p:cNvSpPr>
            <a:spLocks noGrp="1"/>
          </p:cNvSpPr>
          <p:nvPr>
            <p:ph type="body"/>
          </p:nvPr>
        </p:nvSpPr>
        <p:spPr>
          <a:xfrm>
            <a:off x="1523880" y="360216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107" name="PlaceHolder 3"/>
          <p:cNvSpPr>
            <a:spLocks noGrp="1"/>
          </p:cNvSpPr>
          <p:nvPr>
            <p:ph type="body"/>
          </p:nvPr>
        </p:nvSpPr>
        <p:spPr>
          <a:xfrm>
            <a:off x="6209280" y="360216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108" name="PlaceHolder 4"/>
          <p:cNvSpPr>
            <a:spLocks noGrp="1"/>
          </p:cNvSpPr>
          <p:nvPr>
            <p:ph type="body"/>
          </p:nvPr>
        </p:nvSpPr>
        <p:spPr>
          <a:xfrm>
            <a:off x="6209280" y="446688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109" name="PlaceHolder 5"/>
          <p:cNvSpPr>
            <a:spLocks noGrp="1"/>
          </p:cNvSpPr>
          <p:nvPr>
            <p:ph type="body"/>
          </p:nvPr>
        </p:nvSpPr>
        <p:spPr>
          <a:xfrm>
            <a:off x="1523880" y="446688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111" name="PlaceHolder 2"/>
          <p:cNvSpPr>
            <a:spLocks noGrp="1"/>
          </p:cNvSpPr>
          <p:nvPr>
            <p:ph type="body"/>
          </p:nvPr>
        </p:nvSpPr>
        <p:spPr>
          <a:xfrm>
            <a:off x="1523880" y="3602160"/>
            <a:ext cx="9143640" cy="16552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112" name="PlaceHolder 3"/>
          <p:cNvSpPr>
            <a:spLocks noGrp="1"/>
          </p:cNvSpPr>
          <p:nvPr>
            <p:ph type="body"/>
          </p:nvPr>
        </p:nvSpPr>
        <p:spPr>
          <a:xfrm>
            <a:off x="1523880" y="3602160"/>
            <a:ext cx="9143640" cy="16552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pic>
        <p:nvPicPr>
          <p:cNvPr id="113" name="" descr=""/>
          <p:cNvPicPr/>
          <p:nvPr/>
        </p:nvPicPr>
        <p:blipFill>
          <a:blip r:embed="rId2"/>
          <a:stretch/>
        </p:blipFill>
        <p:spPr>
          <a:xfrm>
            <a:off x="5058000" y="3602160"/>
            <a:ext cx="2074680" cy="1655280"/>
          </a:xfrm>
          <a:prstGeom prst="rect">
            <a:avLst/>
          </a:prstGeom>
          <a:ln>
            <a:noFill/>
          </a:ln>
        </p:spPr>
      </p:pic>
      <p:pic>
        <p:nvPicPr>
          <p:cNvPr id="114" name="" descr=""/>
          <p:cNvPicPr/>
          <p:nvPr/>
        </p:nvPicPr>
        <p:blipFill>
          <a:blip r:embed="rId3"/>
          <a:stretch/>
        </p:blipFill>
        <p:spPr>
          <a:xfrm>
            <a:off x="5058000" y="3602160"/>
            <a:ext cx="2074680" cy="1655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11" name="PlaceHolder 2"/>
          <p:cNvSpPr>
            <a:spLocks noGrp="1"/>
          </p:cNvSpPr>
          <p:nvPr>
            <p:ph type="body"/>
          </p:nvPr>
        </p:nvSpPr>
        <p:spPr>
          <a:xfrm>
            <a:off x="1523880" y="3602160"/>
            <a:ext cx="4461840" cy="16552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12" name="PlaceHolder 3"/>
          <p:cNvSpPr>
            <a:spLocks noGrp="1"/>
          </p:cNvSpPr>
          <p:nvPr>
            <p:ph type="body"/>
          </p:nvPr>
        </p:nvSpPr>
        <p:spPr>
          <a:xfrm>
            <a:off x="6209280" y="3602160"/>
            <a:ext cx="4461840" cy="16552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523880" y="1122480"/>
            <a:ext cx="9143640" cy="11066760"/>
          </a:xfrm>
          <a:prstGeom prst="rect">
            <a:avLst/>
          </a:prstGeom>
        </p:spPr>
        <p:txBody>
          <a:bodyPr lIns="0" rIns="0" tIns="0" bIns="0" anchor="ctr"/>
          <a:p>
            <a:pPr algn="ctr"/>
            <a:endParaRPr lang="es-E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16" name="PlaceHolder 2"/>
          <p:cNvSpPr>
            <a:spLocks noGrp="1"/>
          </p:cNvSpPr>
          <p:nvPr>
            <p:ph type="body"/>
          </p:nvPr>
        </p:nvSpPr>
        <p:spPr>
          <a:xfrm>
            <a:off x="1523880" y="360216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17" name="PlaceHolder 3"/>
          <p:cNvSpPr>
            <a:spLocks noGrp="1"/>
          </p:cNvSpPr>
          <p:nvPr>
            <p:ph type="body"/>
          </p:nvPr>
        </p:nvSpPr>
        <p:spPr>
          <a:xfrm>
            <a:off x="1523880" y="446688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18" name="PlaceHolder 4"/>
          <p:cNvSpPr>
            <a:spLocks noGrp="1"/>
          </p:cNvSpPr>
          <p:nvPr>
            <p:ph type="body"/>
          </p:nvPr>
        </p:nvSpPr>
        <p:spPr>
          <a:xfrm>
            <a:off x="6209280" y="3602160"/>
            <a:ext cx="4461840" cy="16552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20" name="PlaceHolder 2"/>
          <p:cNvSpPr>
            <a:spLocks noGrp="1"/>
          </p:cNvSpPr>
          <p:nvPr>
            <p:ph type="body"/>
          </p:nvPr>
        </p:nvSpPr>
        <p:spPr>
          <a:xfrm>
            <a:off x="1523880" y="3602160"/>
            <a:ext cx="4461840" cy="16552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21" name="PlaceHolder 3"/>
          <p:cNvSpPr>
            <a:spLocks noGrp="1"/>
          </p:cNvSpPr>
          <p:nvPr>
            <p:ph type="body"/>
          </p:nvPr>
        </p:nvSpPr>
        <p:spPr>
          <a:xfrm>
            <a:off x="6209280" y="360216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22" name="PlaceHolder 4"/>
          <p:cNvSpPr>
            <a:spLocks noGrp="1"/>
          </p:cNvSpPr>
          <p:nvPr>
            <p:ph type="body"/>
          </p:nvPr>
        </p:nvSpPr>
        <p:spPr>
          <a:xfrm>
            <a:off x="6209280" y="446688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3640" cy="238716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24" name="PlaceHolder 2"/>
          <p:cNvSpPr>
            <a:spLocks noGrp="1"/>
          </p:cNvSpPr>
          <p:nvPr>
            <p:ph type="body"/>
          </p:nvPr>
        </p:nvSpPr>
        <p:spPr>
          <a:xfrm>
            <a:off x="1523880" y="360216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25" name="PlaceHolder 3"/>
          <p:cNvSpPr>
            <a:spLocks noGrp="1"/>
          </p:cNvSpPr>
          <p:nvPr>
            <p:ph type="body"/>
          </p:nvPr>
        </p:nvSpPr>
        <p:spPr>
          <a:xfrm>
            <a:off x="6209280" y="3602160"/>
            <a:ext cx="44618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26" name="PlaceHolder 4"/>
          <p:cNvSpPr>
            <a:spLocks noGrp="1"/>
          </p:cNvSpPr>
          <p:nvPr>
            <p:ph type="body"/>
          </p:nvPr>
        </p:nvSpPr>
        <p:spPr>
          <a:xfrm>
            <a:off x="1523880" y="4466880"/>
            <a:ext cx="9143640" cy="78948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c3efed"/>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lang="es-ES" sz="6000" spc="-1" strike="noStrike">
                <a:solidFill>
                  <a:srgbClr val="000000"/>
                </a:solidFill>
                <a:uFill>
                  <a:solidFill>
                    <a:srgbClr val="ffffff"/>
                  </a:solidFill>
                </a:uFill>
                <a:latin typeface="Calibri Light"/>
              </a:rPr>
              <a:t>Haga clic para modificar el estilo de título del patrón</a:t>
            </a:r>
            <a:endParaRPr lang="es-ES" sz="1800" spc="-1" strike="noStrike">
              <a:solidFill>
                <a:srgbClr val="000000"/>
              </a:solidFill>
              <a:uFill>
                <a:solidFill>
                  <a:srgbClr val="ffffff"/>
                </a:solidFill>
              </a:uFill>
              <a:latin typeface="Calibri"/>
            </a:endParaRPr>
          </a:p>
        </p:txBody>
      </p:sp>
      <p:sp>
        <p:nvSpPr>
          <p:cNvPr id="1" name="PlaceHolder 2"/>
          <p:cNvSpPr>
            <a:spLocks noGrp="1"/>
          </p:cNvSpPr>
          <p:nvPr>
            <p:ph type="subTitle"/>
          </p:nvPr>
        </p:nvSpPr>
        <p:spPr>
          <a:xfrm>
            <a:off x="1523880" y="3602160"/>
            <a:ext cx="9143640" cy="1655280"/>
          </a:xfrm>
          <a:prstGeom prst="rect">
            <a:avLst/>
          </a:prstGeom>
        </p:spPr>
        <p:txBody>
          <a:bodyPr/>
          <a:p>
            <a:pPr algn="ctr">
              <a:lnSpc>
                <a:spcPct val="100000"/>
              </a:lnSpc>
            </a:pPr>
            <a:r>
              <a:rPr lang="es-ES" sz="2400" spc="-1" strike="noStrike">
                <a:solidFill>
                  <a:srgbClr val="000000"/>
                </a:solidFill>
                <a:uFill>
                  <a:solidFill>
                    <a:srgbClr val="ffffff"/>
                  </a:solidFill>
                </a:uFill>
                <a:latin typeface="Calibri"/>
              </a:rPr>
              <a:t>Haga clic para modificar el estilo de subtítulo del patrón</a:t>
            </a:r>
            <a:endParaRPr lang="es-ES" sz="32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838080" y="6356520"/>
            <a:ext cx="2742840" cy="364680"/>
          </a:xfrm>
          <a:prstGeom prst="rect">
            <a:avLst/>
          </a:prstGeom>
        </p:spPr>
        <p:txBody>
          <a:bodyPr anchor="ctr"/>
          <a:p>
            <a:pPr>
              <a:lnSpc>
                <a:spcPct val="100000"/>
              </a:lnSpc>
            </a:pPr>
            <a:r>
              <a:rPr lang="es-ES" sz="1200" spc="-1" strike="noStrike">
                <a:solidFill>
                  <a:srgbClr val="8b8b8b"/>
                </a:solidFill>
                <a:uFill>
                  <a:solidFill>
                    <a:srgbClr val="ffffff"/>
                  </a:solidFill>
                </a:uFill>
                <a:latin typeface="Calibri"/>
              </a:rPr>
              <a:t>30/11/17</a:t>
            </a:r>
            <a:endParaRPr lang="es-ES" sz="12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p>
            <a:endParaRPr lang="es-ES" sz="2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p>
            <a:pPr algn="r">
              <a:lnSpc>
                <a:spcPct val="100000"/>
              </a:lnSpc>
            </a:pPr>
            <a:fld id="{C01B62C0-B9EE-4A85-AE28-D33693B17D28}" type="slidenum">
              <a:rPr lang="es-ES" sz="1200" spc="-1" strike="noStrike">
                <a:solidFill>
                  <a:srgbClr val="8b8b8b"/>
                </a:solidFill>
                <a:uFill>
                  <a:solidFill>
                    <a:srgbClr val="ffffff"/>
                  </a:solidFill>
                </a:uFill>
                <a:latin typeface="Calibri"/>
              </a:rPr>
              <a:t>&lt;número&gt;</a:t>
            </a:fld>
            <a:endParaRPr lang="es-ES" sz="1200" spc="-1" strike="noStrike">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lang="es-ES" sz="2800" spc="-1" strike="noStrike">
                <a:solidFill>
                  <a:srgbClr val="000000"/>
                </a:solidFill>
                <a:uFill>
                  <a:solidFill>
                    <a:srgbClr val="ffffff"/>
                  </a:solidFill>
                </a:uFill>
                <a:latin typeface="Calibri"/>
              </a:rPr>
              <a:t>Pulse para editar el formato de esquema del texto</a:t>
            </a:r>
            <a:endParaRPr lang="es-E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s-ES" sz="2000" spc="-1" strike="noStrike">
                <a:solidFill>
                  <a:srgbClr val="000000"/>
                </a:solidFill>
                <a:uFill>
                  <a:solidFill>
                    <a:srgbClr val="ffffff"/>
                  </a:solidFill>
                </a:uFill>
                <a:latin typeface="Calibri"/>
              </a:rPr>
              <a:t>Segundo nivel del esquema</a:t>
            </a:r>
            <a:endParaRPr lang="es-E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s-ES" sz="1800" spc="-1" strike="noStrike">
                <a:solidFill>
                  <a:srgbClr val="000000"/>
                </a:solidFill>
                <a:uFill>
                  <a:solidFill>
                    <a:srgbClr val="ffffff"/>
                  </a:solidFill>
                </a:uFill>
                <a:latin typeface="Calibri"/>
              </a:rPr>
              <a:t>Tercer nivel del esquema</a:t>
            </a:r>
            <a:endParaRPr lang="es-E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s-ES" sz="1800" spc="-1" strike="noStrike">
                <a:solidFill>
                  <a:srgbClr val="000000"/>
                </a:solidFill>
                <a:uFill>
                  <a:solidFill>
                    <a:srgbClr val="ffffff"/>
                  </a:solidFill>
                </a:uFill>
                <a:latin typeface="Calibri"/>
              </a:rPr>
              <a:t>Cuarto nivel del esquema</a:t>
            </a:r>
            <a:endParaRPr lang="es-E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s-ES" sz="2000" spc="-1" strike="noStrike">
                <a:solidFill>
                  <a:srgbClr val="000000"/>
                </a:solidFill>
                <a:uFill>
                  <a:solidFill>
                    <a:srgbClr val="ffffff"/>
                  </a:solidFill>
                </a:uFill>
                <a:latin typeface="Calibri"/>
              </a:rPr>
              <a:t>Quinto nivel del esquema</a:t>
            </a:r>
            <a:endParaRPr lang="es-E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s-ES" sz="2000" spc="-1" strike="noStrike">
                <a:solidFill>
                  <a:srgbClr val="000000"/>
                </a:solidFill>
                <a:uFill>
                  <a:solidFill>
                    <a:srgbClr val="ffffff"/>
                  </a:solidFill>
                </a:uFill>
                <a:latin typeface="Calibri"/>
              </a:rPr>
              <a:t>Sexto nivel del esquema</a:t>
            </a:r>
            <a:endParaRPr lang="es-E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lang="es-ES" sz="2000" spc="-1" strike="noStrike">
                <a:solidFill>
                  <a:srgbClr val="000000"/>
                </a:solidFill>
                <a:uFill>
                  <a:solidFill>
                    <a:srgbClr val="ffffff"/>
                  </a:solidFill>
                </a:uFill>
                <a:latin typeface="Calibri"/>
              </a:rPr>
              <a:t>Séptimo nivel del esquema</a:t>
            </a:r>
            <a:endParaRPr lang="es-E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c3efed"/>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365040"/>
            <a:ext cx="10515240" cy="1325160"/>
          </a:xfrm>
          <a:prstGeom prst="rect">
            <a:avLst/>
          </a:prstGeom>
        </p:spPr>
        <p:txBody>
          <a:bodyPr anchor="ctr"/>
          <a:p>
            <a:pPr>
              <a:lnSpc>
                <a:spcPct val="90000"/>
              </a:lnSpc>
            </a:pPr>
            <a:r>
              <a:rPr lang="es-ES" sz="4400" spc="-1" strike="noStrike">
                <a:solidFill>
                  <a:srgbClr val="000000"/>
                </a:solidFill>
                <a:uFill>
                  <a:solidFill>
                    <a:srgbClr val="ffffff"/>
                  </a:solidFill>
                </a:uFill>
                <a:latin typeface="Calibri Light"/>
              </a:rPr>
              <a:t>Haga clic para modificar el estilo de título del patrón</a:t>
            </a:r>
            <a:endParaRPr lang="es-ES" sz="1800" spc="-1" strike="noStrike">
              <a:solidFill>
                <a:srgbClr val="000000"/>
              </a:solidFill>
              <a:uFill>
                <a:solidFill>
                  <a:srgbClr val="ffffff"/>
                </a:solidFill>
              </a:uFill>
              <a:latin typeface="Calibri"/>
            </a:endParaRPr>
          </a:p>
        </p:txBody>
      </p:sp>
      <p:sp>
        <p:nvSpPr>
          <p:cNvPr id="41"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lang="es-ES" sz="2800" spc="-1" strike="noStrike">
                <a:solidFill>
                  <a:srgbClr val="000000"/>
                </a:solidFill>
                <a:uFill>
                  <a:solidFill>
                    <a:srgbClr val="ffffff"/>
                  </a:solidFill>
                </a:uFill>
                <a:latin typeface="Calibri"/>
              </a:rPr>
              <a:t>Pulse para editar el formato de esquema del texto</a:t>
            </a:r>
            <a:endParaRPr lang="es-E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s-ES" sz="2800" spc="-1" strike="noStrike">
                <a:solidFill>
                  <a:srgbClr val="000000"/>
                </a:solidFill>
                <a:uFill>
                  <a:solidFill>
                    <a:srgbClr val="ffffff"/>
                  </a:solidFill>
                </a:uFill>
                <a:latin typeface="Calibri"/>
              </a:rPr>
              <a:t>Segundo nivel del esquema</a:t>
            </a:r>
            <a:endParaRPr lang="es-E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s-ES" sz="2800" spc="-1" strike="noStrike">
                <a:solidFill>
                  <a:srgbClr val="000000"/>
                </a:solidFill>
                <a:uFill>
                  <a:solidFill>
                    <a:srgbClr val="ffffff"/>
                  </a:solidFill>
                </a:uFill>
                <a:latin typeface="Calibri"/>
              </a:rPr>
              <a:t>Tercer nivel del esquema</a:t>
            </a:r>
            <a:endParaRPr lang="es-E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s-ES" sz="2800" spc="-1" strike="noStrike">
                <a:solidFill>
                  <a:srgbClr val="000000"/>
                </a:solidFill>
                <a:uFill>
                  <a:solidFill>
                    <a:srgbClr val="ffffff"/>
                  </a:solidFill>
                </a:uFill>
                <a:latin typeface="Calibri"/>
              </a:rPr>
              <a:t>Cuarto nivel del esquema</a:t>
            </a:r>
            <a:endParaRPr lang="es-E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s-ES" sz="2800" spc="-1" strike="noStrike">
                <a:solidFill>
                  <a:srgbClr val="000000"/>
                </a:solidFill>
                <a:uFill>
                  <a:solidFill>
                    <a:srgbClr val="ffffff"/>
                  </a:solidFill>
                </a:uFill>
                <a:latin typeface="Calibri"/>
              </a:rPr>
              <a:t>Quinto nivel del esquema</a:t>
            </a:r>
            <a:endParaRPr lang="es-E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s-ES" sz="2800" spc="-1" strike="noStrike">
                <a:solidFill>
                  <a:srgbClr val="000000"/>
                </a:solidFill>
                <a:uFill>
                  <a:solidFill>
                    <a:srgbClr val="ffffff"/>
                  </a:solidFill>
                </a:uFill>
                <a:latin typeface="Calibri"/>
              </a:rPr>
              <a:t>Sexto nivel del esquema</a:t>
            </a:r>
            <a:endParaRPr lang="es-E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lang="es-ES" sz="2800" spc="-1" strike="noStrike">
                <a:solidFill>
                  <a:srgbClr val="000000"/>
                </a:solidFill>
                <a:uFill>
                  <a:solidFill>
                    <a:srgbClr val="ffffff"/>
                  </a:solidFill>
                </a:uFill>
                <a:latin typeface="Calibri"/>
              </a:rPr>
              <a:t>Séptimo nivel del esquemaHaga clic para modificar el estilo de texto del patrón</a:t>
            </a:r>
            <a:endParaRPr lang="es-ES" sz="2000" spc="-1" strike="noStrike">
              <a:solidFill>
                <a:srgbClr val="000000"/>
              </a:solidFill>
              <a:uFill>
                <a:solidFill>
                  <a:srgbClr val="ffffff"/>
                </a:solidFill>
              </a:uFill>
              <a:latin typeface="Calibri"/>
            </a:endParaRPr>
          </a:p>
          <a:p>
            <a:pPr lvl="7" marL="3456000" indent="-216000">
              <a:buClr>
                <a:srgbClr val="000000"/>
              </a:buClr>
              <a:buSzPct val="45000"/>
              <a:buFont typeface="Wingdings" charset="2"/>
              <a:buChar char=""/>
            </a:pPr>
            <a:r>
              <a:rPr lang="es-ES" sz="2400" spc="-1" strike="noStrike">
                <a:solidFill>
                  <a:srgbClr val="000000"/>
                </a:solidFill>
                <a:uFill>
                  <a:solidFill>
                    <a:srgbClr val="ffffff"/>
                  </a:solidFill>
                </a:uFill>
                <a:latin typeface="Calibri"/>
              </a:rPr>
              <a:t>Segundo nivel</a:t>
            </a:r>
            <a:endParaRPr lang="es-ES" sz="2000" spc="-1" strike="noStrike">
              <a:solidFill>
                <a:srgbClr val="000000"/>
              </a:solidFill>
              <a:uFill>
                <a:solidFill>
                  <a:srgbClr val="ffffff"/>
                </a:solidFill>
              </a:uFill>
              <a:latin typeface="Calibri"/>
            </a:endParaRPr>
          </a:p>
          <a:p>
            <a:pPr lvl="8" marL="3888000" indent="-216000">
              <a:buClr>
                <a:srgbClr val="000000"/>
              </a:buClr>
              <a:buSzPct val="45000"/>
              <a:buFont typeface="Wingdings" charset="2"/>
              <a:buChar char=""/>
            </a:pPr>
            <a:r>
              <a:rPr lang="es-ES" sz="2000" spc="-1" strike="noStrike">
                <a:solidFill>
                  <a:srgbClr val="000000"/>
                </a:solidFill>
                <a:uFill>
                  <a:solidFill>
                    <a:srgbClr val="ffffff"/>
                  </a:solidFill>
                </a:uFill>
                <a:latin typeface="Calibri"/>
              </a:rPr>
              <a:t>Tercer nivel</a:t>
            </a:r>
            <a:endParaRPr lang="es-ES" sz="2000" spc="-1" strike="noStrike">
              <a:solidFill>
                <a:srgbClr val="000000"/>
              </a:solidFill>
              <a:uFill>
                <a:solidFill>
                  <a:srgbClr val="ffffff"/>
                </a:solidFill>
              </a:uFill>
              <a:latin typeface="Calibri"/>
            </a:endParaRPr>
          </a:p>
          <a:p>
            <a:pPr lvl="9" marL="4320000" indent="-216000">
              <a:lnSpc>
                <a:spcPct val="100000"/>
              </a:lnSpc>
              <a:buClr>
                <a:srgbClr val="000000"/>
              </a:buClr>
              <a:buSzPct val="45000"/>
              <a:buFont typeface="Wingdings" charset="2"/>
              <a:buChar char=""/>
            </a:pPr>
            <a:r>
              <a:rPr lang="es-ES" sz="1800" spc="-1" strike="noStrike">
                <a:solidFill>
                  <a:srgbClr val="000000"/>
                </a:solidFill>
                <a:uFill>
                  <a:solidFill>
                    <a:srgbClr val="ffffff"/>
                  </a:solidFill>
                </a:uFill>
                <a:latin typeface="Calibri"/>
              </a:rPr>
              <a:t>Cuarto nivel</a:t>
            </a:r>
            <a:endParaRPr lang="es-ES" sz="2800" spc="-1" strike="noStrike">
              <a:solidFill>
                <a:srgbClr val="000000"/>
              </a:solidFill>
              <a:uFill>
                <a:solidFill>
                  <a:srgbClr val="ffffff"/>
                </a:solidFill>
              </a:uFill>
              <a:latin typeface="Calibri"/>
            </a:endParaRPr>
          </a:p>
          <a:p>
            <a:pPr lvl="9" marL="4320000" indent="-216000">
              <a:lnSpc>
                <a:spcPct val="100000"/>
              </a:lnSpc>
              <a:buClr>
                <a:srgbClr val="000000"/>
              </a:buClr>
              <a:buSzPct val="45000"/>
              <a:buFont typeface="Wingdings" charset="2"/>
              <a:buChar char=""/>
            </a:pPr>
            <a:r>
              <a:rPr lang="es-ES" sz="1800" spc="-1" strike="noStrike">
                <a:solidFill>
                  <a:srgbClr val="000000"/>
                </a:solidFill>
                <a:uFill>
                  <a:solidFill>
                    <a:srgbClr val="ffffff"/>
                  </a:solidFill>
                </a:uFill>
                <a:latin typeface="Calibri"/>
              </a:rPr>
              <a:t>Quinto nivel</a:t>
            </a:r>
            <a:endParaRPr lang="es-ES" sz="2800" spc="-1" strike="noStrike">
              <a:solidFill>
                <a:srgbClr val="000000"/>
              </a:solidFill>
              <a:uFill>
                <a:solidFill>
                  <a:srgbClr val="ffffff"/>
                </a:solidFill>
              </a:uFill>
              <a:latin typeface="Calibri"/>
            </a:endParaRPr>
          </a:p>
        </p:txBody>
      </p:sp>
      <p:sp>
        <p:nvSpPr>
          <p:cNvPr id="42" name="PlaceHolder 3"/>
          <p:cNvSpPr>
            <a:spLocks noGrp="1"/>
          </p:cNvSpPr>
          <p:nvPr>
            <p:ph type="dt"/>
          </p:nvPr>
        </p:nvSpPr>
        <p:spPr>
          <a:xfrm>
            <a:off x="838080" y="6356520"/>
            <a:ext cx="2742840" cy="364680"/>
          </a:xfrm>
          <a:prstGeom prst="rect">
            <a:avLst/>
          </a:prstGeom>
        </p:spPr>
        <p:txBody>
          <a:bodyPr anchor="ctr"/>
          <a:p>
            <a:pPr>
              <a:lnSpc>
                <a:spcPct val="100000"/>
              </a:lnSpc>
            </a:pPr>
            <a:r>
              <a:rPr lang="es-ES" sz="1200" spc="-1" strike="noStrike">
                <a:solidFill>
                  <a:srgbClr val="8b8b8b"/>
                </a:solidFill>
                <a:uFill>
                  <a:solidFill>
                    <a:srgbClr val="ffffff"/>
                  </a:solidFill>
                </a:uFill>
                <a:latin typeface="Calibri"/>
              </a:rPr>
              <a:t>30/11/17</a:t>
            </a:r>
            <a:endParaRPr lang="es-ES" sz="12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4038480" y="6356520"/>
            <a:ext cx="4114440" cy="364680"/>
          </a:xfrm>
          <a:prstGeom prst="rect">
            <a:avLst/>
          </a:prstGeom>
        </p:spPr>
        <p:txBody>
          <a:bodyPr anchor="ctr"/>
          <a:p>
            <a:endParaRPr lang="es-ES" sz="2400" spc="-1" strike="noStrike">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8610480" y="6356520"/>
            <a:ext cx="2742840" cy="364680"/>
          </a:xfrm>
          <a:prstGeom prst="rect">
            <a:avLst/>
          </a:prstGeom>
        </p:spPr>
        <p:txBody>
          <a:bodyPr anchor="ctr"/>
          <a:p>
            <a:pPr algn="r">
              <a:lnSpc>
                <a:spcPct val="100000"/>
              </a:lnSpc>
            </a:pPr>
            <a:fld id="{B19E3A14-7C04-4397-85BB-8704AA500597}" type="slidenum">
              <a:rPr lang="es-ES" sz="1200" spc="-1" strike="noStrike">
                <a:solidFill>
                  <a:srgbClr val="8b8b8b"/>
                </a:solidFill>
                <a:uFill>
                  <a:solidFill>
                    <a:srgbClr val="ffffff"/>
                  </a:solidFill>
                </a:uFill>
                <a:latin typeface="Calibri"/>
              </a:rPr>
              <a:t>&lt;número&gt;</a:t>
            </a:fld>
            <a:endParaRPr lang="es-ES" sz="12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p>
            <a:pPr algn="ctr"/>
            <a:r>
              <a:rPr lang="es-ES" sz="4400" spc="-1" strike="noStrike">
                <a:solidFill>
                  <a:srgbClr val="000000"/>
                </a:solidFill>
                <a:uFill>
                  <a:solidFill>
                    <a:srgbClr val="ffffff"/>
                  </a:solidFill>
                </a:uFill>
                <a:latin typeface="Arial"/>
              </a:rPr>
              <a:t>Pulse para editar el formato del texto de título</a:t>
            </a:r>
            <a:endParaRPr lang="es-ES"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lang="es-ES" sz="3200" spc="-1" strike="noStrike">
                <a:solidFill>
                  <a:srgbClr val="000000"/>
                </a:solidFill>
                <a:uFill>
                  <a:solidFill>
                    <a:srgbClr val="ffffff"/>
                  </a:solidFill>
                </a:uFill>
                <a:latin typeface="Arial"/>
              </a:rPr>
              <a:t>Pulse para editar el formato de esquema del texto</a:t>
            </a:r>
            <a:endParaRPr lang="es-E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s-ES" sz="2800" spc="-1" strike="noStrike">
                <a:solidFill>
                  <a:srgbClr val="000000"/>
                </a:solidFill>
                <a:uFill>
                  <a:solidFill>
                    <a:srgbClr val="ffffff"/>
                  </a:solidFill>
                </a:uFill>
                <a:latin typeface="Arial"/>
              </a:rPr>
              <a:t>Segundo nivel del esquema</a:t>
            </a:r>
            <a:endParaRPr lang="es-E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s-ES" sz="2400" spc="-1" strike="noStrike">
                <a:solidFill>
                  <a:srgbClr val="000000"/>
                </a:solidFill>
                <a:uFill>
                  <a:solidFill>
                    <a:srgbClr val="ffffff"/>
                  </a:solidFill>
                </a:uFill>
                <a:latin typeface="Arial"/>
              </a:rPr>
              <a:t>Tercer nivel del esquema</a:t>
            </a:r>
            <a:endParaRPr lang="es-E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s-ES" sz="2000" spc="-1" strike="noStrike">
                <a:solidFill>
                  <a:srgbClr val="000000"/>
                </a:solidFill>
                <a:uFill>
                  <a:solidFill>
                    <a:srgbClr val="ffffff"/>
                  </a:solidFill>
                </a:uFill>
                <a:latin typeface="Arial"/>
              </a:rPr>
              <a:t>Cuarto nivel del esquema</a:t>
            </a:r>
            <a:endParaRPr lang="es-E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s-ES" sz="2000" spc="-1" strike="noStrike">
                <a:solidFill>
                  <a:srgbClr val="000000"/>
                </a:solidFill>
                <a:uFill>
                  <a:solidFill>
                    <a:srgbClr val="ffffff"/>
                  </a:solidFill>
                </a:uFill>
                <a:latin typeface="Arial"/>
              </a:rPr>
              <a:t>Quinto nivel del esquema</a:t>
            </a:r>
            <a:endParaRPr lang="es-E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s-ES" sz="2000" spc="-1" strike="noStrike">
                <a:solidFill>
                  <a:srgbClr val="000000"/>
                </a:solidFill>
                <a:uFill>
                  <a:solidFill>
                    <a:srgbClr val="ffffff"/>
                  </a:solidFill>
                </a:uFill>
                <a:latin typeface="Arial"/>
              </a:rPr>
              <a:t>Sexto nivel del esquema</a:t>
            </a:r>
            <a:endParaRPr lang="es-E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s-ES" sz="2000" spc="-1" strike="noStrike">
                <a:solidFill>
                  <a:srgbClr val="000000"/>
                </a:solidFill>
                <a:uFill>
                  <a:solidFill>
                    <a:srgbClr val="ffffff"/>
                  </a:solidFill>
                </a:uFill>
                <a:latin typeface="Arial"/>
              </a:rPr>
              <a:t>Séptimo nivel del esquema</a:t>
            </a:r>
            <a:endParaRPr lang="es-E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hyperlink" Target="http://files.portafolio-de-evidencias37.webnode.mx/200000018-297f52a78a/WhatsApp.pdf" TargetMode="External"/><Relationship Id="rId2" Type="http://schemas.openxmlformats.org/officeDocument/2006/relationships/hyperlink" Target="http://whatsapp.org.mx/ventajas-y-desventajas-de-whatsapp/" TargetMode="External"/><Relationship Id="rId3" Type="http://schemas.openxmlformats.org/officeDocument/2006/relationships/hyperlink" Target="https://www.tuexperto.com/2017/01/26/pros-y-contras-whatsapp-telegram-messenger-line-google-allo/" TargetMode="External"/><Relationship Id="rId4"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1523880" y="1122480"/>
            <a:ext cx="9143640" cy="4372920"/>
          </a:xfrm>
          <a:prstGeom prst="rect">
            <a:avLst/>
          </a:prstGeom>
          <a:noFill/>
          <a:ln>
            <a:noFill/>
          </a:ln>
        </p:spPr>
        <p:txBody>
          <a:bodyPr anchor="ctr"/>
          <a:p>
            <a:pPr algn="ctr">
              <a:lnSpc>
                <a:spcPct val="100000"/>
              </a:lnSpc>
            </a:pPr>
            <a:r>
              <a:rPr lang="es-ES" sz="6000" spc="-1" strike="noStrike">
                <a:solidFill>
                  <a:srgbClr val="000000"/>
                </a:solidFill>
                <a:uFill>
                  <a:solidFill>
                    <a:srgbClr val="ffffff"/>
                  </a:solidFill>
                </a:uFill>
                <a:latin typeface="Calibri"/>
              </a:rPr>
              <a:t>WHATSAPP</a:t>
            </a:r>
            <a:endParaRPr lang="es-ES" sz="1800" spc="-1" strike="noStrike">
              <a:solidFill>
                <a:srgbClr val="000000"/>
              </a:solidFill>
              <a:uFill>
                <a:solidFill>
                  <a:srgbClr val="ffffff"/>
                </a:solidFill>
              </a:uFill>
              <a:latin typeface="Calibri"/>
            </a:endParaRPr>
          </a:p>
        </p:txBody>
      </p:sp>
      <p:sp>
        <p:nvSpPr>
          <p:cNvPr id="116" name="CustomShape 2"/>
          <p:cNvSpPr/>
          <p:nvPr/>
        </p:nvSpPr>
        <p:spPr>
          <a:xfrm>
            <a:off x="8954280" y="190440"/>
            <a:ext cx="3100680" cy="63900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Jose Miguel Hernández García</a:t>
            </a:r>
            <a:endParaRPr lang="es-ES" sz="1800" spc="-1" strike="noStrike">
              <a:solidFill>
                <a:srgbClr val="000000"/>
              </a:solidFill>
              <a:uFill>
                <a:solidFill>
                  <a:srgbClr val="ffffff"/>
                </a:solidFill>
              </a:uFill>
              <a:latin typeface="Arial"/>
            </a:endParaRPr>
          </a:p>
          <a:p>
            <a:pPr>
              <a:lnSpc>
                <a:spcPct val="100000"/>
              </a:lnSpc>
            </a:pPr>
            <a:r>
              <a:rPr lang="es-ES" sz="1800" spc="-1" strike="noStrike">
                <a:solidFill>
                  <a:srgbClr val="000000"/>
                </a:solidFill>
                <a:uFill>
                  <a:solidFill>
                    <a:srgbClr val="ffffff"/>
                  </a:solidFill>
                </a:uFill>
                <a:latin typeface="Calibri"/>
              </a:rPr>
              <a:t>Miguel Jiménez Cazorla</a:t>
            </a:r>
            <a:endParaRPr lang="es-ES" sz="1800" spc="-1" strike="noStrike">
              <a:solidFill>
                <a:srgbClr val="000000"/>
              </a:solidFill>
              <a:uFill>
                <a:solidFill>
                  <a:srgbClr val="ffffff"/>
                </a:solidFill>
              </a:uFill>
              <a:latin typeface="Arial"/>
            </a:endParaRPr>
          </a:p>
        </p:txBody>
      </p:sp>
      <p:sp>
        <p:nvSpPr>
          <p:cNvPr id="117" name="CustomShape 3"/>
          <p:cNvSpPr/>
          <p:nvPr/>
        </p:nvSpPr>
        <p:spPr>
          <a:xfrm>
            <a:off x="345240" y="190440"/>
            <a:ext cx="88596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pic>
        <p:nvPicPr>
          <p:cNvPr id="118" name="Picture 2" descr=""/>
          <p:cNvPicPr/>
          <p:nvPr/>
        </p:nvPicPr>
        <p:blipFill>
          <a:blip r:embed="rId1"/>
          <a:stretch/>
        </p:blipFill>
        <p:spPr>
          <a:xfrm>
            <a:off x="5203440" y="3710880"/>
            <a:ext cx="1784520" cy="1784520"/>
          </a:xfrm>
          <a:prstGeom prst="rect">
            <a:avLst/>
          </a:prstGeom>
          <a:ln>
            <a:noFill/>
          </a:ln>
        </p:spPr>
      </p:pic>
      <p:sp>
        <p:nvSpPr>
          <p:cNvPr id="119" name="CustomShape 4"/>
          <p:cNvSpPr/>
          <p:nvPr/>
        </p:nvSpPr>
        <p:spPr>
          <a:xfrm>
            <a:off x="4090680" y="5903640"/>
            <a:ext cx="4010040" cy="364680"/>
          </a:xfrm>
          <a:prstGeom prst="rect">
            <a:avLst/>
          </a:prstGeom>
          <a:noFill/>
          <a:ln>
            <a:noFill/>
          </a:ln>
        </p:spPr>
        <p:style>
          <a:lnRef idx="0"/>
          <a:fillRef idx="0"/>
          <a:effectRef idx="0"/>
          <a:fontRef idx="minor"/>
        </p:style>
        <p:txBody>
          <a:bodyPr lIns="90000" rIns="90000" tIns="45000" bIns="45000"/>
          <a:p>
            <a:pPr algn="ctr">
              <a:lnSpc>
                <a:spcPct val="100000"/>
              </a:lnSpc>
            </a:pPr>
            <a:r>
              <a:rPr lang="es-ES" sz="1800" spc="-1" strike="noStrike">
                <a:solidFill>
                  <a:srgbClr val="000000"/>
                </a:solidFill>
                <a:uFill>
                  <a:solidFill>
                    <a:srgbClr val="ffffff"/>
                  </a:solidFill>
                </a:uFill>
                <a:latin typeface="Calibri"/>
              </a:rPr>
              <a:t>FUNDAMENTOS DE REDES</a:t>
            </a:r>
            <a:endParaRPr lang="es-ES" sz="18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838080" y="673920"/>
            <a:ext cx="10515240" cy="5502960"/>
          </a:xfrm>
          <a:prstGeom prst="rect">
            <a:avLst/>
          </a:prstGeom>
          <a:noFill/>
          <a:ln>
            <a:noFill/>
          </a:ln>
        </p:spPr>
        <p:txBody>
          <a:bodyPr anchor="ctr"/>
          <a:p>
            <a:pPr algn="ctr">
              <a:lnSpc>
                <a:spcPct val="100000"/>
              </a:lnSpc>
            </a:pPr>
            <a:r>
              <a:rPr lang="es-ES" sz="6600" spc="-1" strike="noStrike">
                <a:solidFill>
                  <a:srgbClr val="000000"/>
                </a:solidFill>
                <a:uFill>
                  <a:solidFill>
                    <a:srgbClr val="ffffff"/>
                  </a:solidFill>
                </a:uFill>
                <a:latin typeface="Calibri"/>
              </a:rPr>
              <a:t>ENCRIPTACIÓN</a:t>
            </a:r>
            <a:endParaRPr lang="es-ES" sz="2800" spc="-1" strike="noStrike">
              <a:solidFill>
                <a:srgbClr val="000000"/>
              </a:solidFill>
              <a:uFill>
                <a:solidFill>
                  <a:srgbClr val="ffffff"/>
                </a:solidFill>
              </a:uFill>
              <a:latin typeface="Calibri"/>
            </a:endParaRPr>
          </a:p>
          <a:p>
            <a:pPr algn="ctr">
              <a:lnSpc>
                <a:spcPct val="100000"/>
              </a:lnSpc>
            </a:pPr>
            <a:endParaRPr lang="es-ES" sz="2800" spc="-1" strike="noStrike">
              <a:solidFill>
                <a:srgbClr val="000000"/>
              </a:solidFill>
              <a:uFill>
                <a:solidFill>
                  <a:srgbClr val="ffffff"/>
                </a:solidFill>
              </a:uFill>
              <a:latin typeface="Calibri"/>
            </a:endParaRPr>
          </a:p>
        </p:txBody>
      </p:sp>
      <p:pic>
        <p:nvPicPr>
          <p:cNvPr id="149" name="Picture 6" descr=""/>
          <p:cNvPicPr/>
          <p:nvPr/>
        </p:nvPicPr>
        <p:blipFill>
          <a:blip r:embed="rId1"/>
          <a:stretch/>
        </p:blipFill>
        <p:spPr>
          <a:xfrm>
            <a:off x="4938120" y="3587760"/>
            <a:ext cx="2315520" cy="2315520"/>
          </a:xfrm>
          <a:prstGeom prst="rect">
            <a:avLst/>
          </a:prstGeom>
          <a:ln>
            <a:noFill/>
          </a:ln>
        </p:spPr>
      </p:pic>
      <p:sp>
        <p:nvSpPr>
          <p:cNvPr id="150" name="CustomShape 2"/>
          <p:cNvSpPr/>
          <p:nvPr/>
        </p:nvSpPr>
        <p:spPr>
          <a:xfrm>
            <a:off x="8919360" y="212040"/>
            <a:ext cx="3272400" cy="913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Jose Miguel Hernández García</a:t>
            </a:r>
            <a:endParaRPr lang="es-ES" sz="1800" spc="-1" strike="noStrike">
              <a:solidFill>
                <a:srgbClr val="000000"/>
              </a:solidFill>
              <a:uFill>
                <a:solidFill>
                  <a:srgbClr val="ffffff"/>
                </a:solidFill>
              </a:uFill>
              <a:latin typeface="Arial"/>
            </a:endParaRPr>
          </a:p>
          <a:p>
            <a:pPr>
              <a:lnSpc>
                <a:spcPct val="100000"/>
              </a:lnSpc>
            </a:pPr>
            <a:r>
              <a:rPr lang="es-ES" sz="1800" spc="-1" strike="noStrike">
                <a:solidFill>
                  <a:srgbClr val="000000"/>
                </a:solidFill>
                <a:uFill>
                  <a:solidFill>
                    <a:srgbClr val="ffffff"/>
                  </a:solidFill>
                </a:uFill>
                <a:latin typeface="Calibri"/>
              </a:rPr>
              <a:t>Miguel Jimenez Cazorla</a:t>
            </a: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p:txBody>
      </p:sp>
      <p:sp>
        <p:nvSpPr>
          <p:cNvPr id="151" name="CustomShape 3"/>
          <p:cNvSpPr/>
          <p:nvPr/>
        </p:nvSpPr>
        <p:spPr>
          <a:xfrm>
            <a:off x="323640" y="212040"/>
            <a:ext cx="71244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sp>
        <p:nvSpPr>
          <p:cNvPr id="152" name="CustomShape 4"/>
          <p:cNvSpPr/>
          <p:nvPr/>
        </p:nvSpPr>
        <p:spPr>
          <a:xfrm>
            <a:off x="4090680" y="5903640"/>
            <a:ext cx="4010040" cy="364680"/>
          </a:xfrm>
          <a:prstGeom prst="rect">
            <a:avLst/>
          </a:prstGeom>
          <a:noFill/>
          <a:ln>
            <a:noFill/>
          </a:ln>
        </p:spPr>
        <p:style>
          <a:lnRef idx="0"/>
          <a:fillRef idx="0"/>
          <a:effectRef idx="0"/>
          <a:fontRef idx="minor"/>
        </p:style>
        <p:txBody>
          <a:bodyPr lIns="90000" rIns="90000" tIns="45000" bIns="45000"/>
          <a:p>
            <a:pPr algn="ctr">
              <a:lnSpc>
                <a:spcPct val="100000"/>
              </a:lnSpc>
            </a:pPr>
            <a:r>
              <a:rPr lang="es-ES" sz="1800" spc="-1" strike="noStrike">
                <a:solidFill>
                  <a:srgbClr val="000000"/>
                </a:solidFill>
                <a:uFill>
                  <a:solidFill>
                    <a:srgbClr val="ffffff"/>
                  </a:solidFill>
                </a:uFill>
                <a:latin typeface="Calibri"/>
              </a:rPr>
              <a:t>FUNDAMENTOS DE REDES</a:t>
            </a:r>
            <a:endParaRPr lang="es-ES"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838080" y="365040"/>
            <a:ext cx="10515240" cy="1325160"/>
          </a:xfrm>
          <a:prstGeom prst="rect">
            <a:avLst/>
          </a:prstGeom>
          <a:noFill/>
          <a:ln>
            <a:noFill/>
          </a:ln>
        </p:spPr>
        <p:txBody>
          <a:bodyPr anchor="ctr"/>
          <a:p>
            <a:pPr>
              <a:lnSpc>
                <a:spcPct val="90000"/>
              </a:lnSpc>
            </a:pPr>
            <a:r>
              <a:rPr lang="es-ES" sz="4400" spc="-1" strike="noStrike">
                <a:solidFill>
                  <a:srgbClr val="000000"/>
                </a:solidFill>
                <a:uFill>
                  <a:solidFill>
                    <a:srgbClr val="ffffff"/>
                  </a:solidFill>
                </a:uFill>
                <a:latin typeface="Calibri"/>
              </a:rPr>
              <a:t>ENCRIPTACIÓN - LEYENDA</a:t>
            </a:r>
            <a:endParaRPr lang="es-ES" sz="1800" spc="-1" strike="noStrike">
              <a:solidFill>
                <a:srgbClr val="000000"/>
              </a:solidFill>
              <a:uFill>
                <a:solidFill>
                  <a:srgbClr val="ffffff"/>
                </a:solidFill>
              </a:uFill>
              <a:latin typeface="Calibri"/>
            </a:endParaRPr>
          </a:p>
        </p:txBody>
      </p:sp>
      <p:sp>
        <p:nvSpPr>
          <p:cNvPr id="154"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1" lang="es-ES" sz="2800" spc="-1" strike="noStrike">
                <a:solidFill>
                  <a:srgbClr val="000000"/>
                </a:solidFill>
                <a:uFill>
                  <a:solidFill>
                    <a:srgbClr val="ffffff"/>
                  </a:solidFill>
                </a:uFill>
                <a:latin typeface="Calibri"/>
              </a:rPr>
              <a:t>Message Key: </a:t>
            </a:r>
            <a:r>
              <a:rPr lang="es-ES" sz="2800" spc="-1" strike="noStrike">
                <a:solidFill>
                  <a:srgbClr val="000000"/>
                </a:solidFill>
                <a:uFill>
                  <a:solidFill>
                    <a:srgbClr val="ffffff"/>
                  </a:solidFill>
                </a:uFill>
                <a:latin typeface="Calibri"/>
              </a:rPr>
              <a:t>Valor de 80 bytes usada para encriptar mensajes. 32 bytes se usan para una clave AES-256, 32 para una clave HMAC-SHA256 y 16 para un IV.</a:t>
            </a:r>
            <a:endParaRPr lang="es-E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s-ES" sz="2800" spc="-1" strike="noStrike">
                <a:solidFill>
                  <a:srgbClr val="000000"/>
                </a:solidFill>
                <a:uFill>
                  <a:solidFill>
                    <a:srgbClr val="ffffff"/>
                  </a:solidFill>
                </a:uFill>
                <a:latin typeface="Calibri"/>
              </a:rPr>
              <a:t>Chain Key: </a:t>
            </a:r>
            <a:r>
              <a:rPr lang="es-ES" sz="2800" spc="-1" strike="noStrike">
                <a:solidFill>
                  <a:srgbClr val="000000"/>
                </a:solidFill>
                <a:uFill>
                  <a:solidFill>
                    <a:srgbClr val="ffffff"/>
                  </a:solidFill>
                </a:uFill>
                <a:latin typeface="Calibri"/>
              </a:rPr>
              <a:t>Valor de 32 bytes usado para crear Message keys.</a:t>
            </a:r>
            <a:endParaRPr lang="es-E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s-ES" sz="2800" spc="-1" strike="noStrike">
                <a:solidFill>
                  <a:srgbClr val="000000"/>
                </a:solidFill>
                <a:uFill>
                  <a:solidFill>
                    <a:srgbClr val="ffffff"/>
                  </a:solidFill>
                </a:uFill>
                <a:latin typeface="Calibri"/>
              </a:rPr>
              <a:t>AES-256: </a:t>
            </a:r>
            <a:r>
              <a:rPr lang="es-ES" sz="2800" spc="-1" strike="noStrike">
                <a:solidFill>
                  <a:srgbClr val="000000"/>
                </a:solidFill>
                <a:uFill>
                  <a:solidFill>
                    <a:srgbClr val="ffffff"/>
                  </a:solidFill>
                </a:uFill>
                <a:latin typeface="Calibri"/>
              </a:rPr>
              <a:t>Esquema de cifrado por bloques.</a:t>
            </a:r>
            <a:endParaRPr lang="es-E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s-ES" sz="2800" spc="-1" strike="noStrike">
                <a:solidFill>
                  <a:srgbClr val="000000"/>
                </a:solidFill>
                <a:uFill>
                  <a:solidFill>
                    <a:srgbClr val="ffffff"/>
                  </a:solidFill>
                </a:uFill>
                <a:latin typeface="Calibri"/>
              </a:rPr>
              <a:t>HMAC-SHA256: </a:t>
            </a:r>
            <a:r>
              <a:rPr lang="es-ES" sz="2800" spc="-1" strike="noStrike">
                <a:solidFill>
                  <a:srgbClr val="000000"/>
                </a:solidFill>
                <a:uFill>
                  <a:solidFill>
                    <a:srgbClr val="ffffff"/>
                  </a:solidFill>
                </a:uFill>
                <a:latin typeface="Calibri"/>
              </a:rPr>
              <a:t>Algoritmo de encriptación.</a:t>
            </a:r>
            <a:endParaRPr lang="es-E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s-ES" sz="2800" spc="-1" strike="noStrike">
                <a:solidFill>
                  <a:srgbClr val="000000"/>
                </a:solidFill>
                <a:uFill>
                  <a:solidFill>
                    <a:srgbClr val="ffffff"/>
                  </a:solidFill>
                </a:uFill>
                <a:latin typeface="Calibri"/>
              </a:rPr>
              <a:t>IV: </a:t>
            </a:r>
            <a:r>
              <a:rPr lang="es-ES" sz="2800" spc="-1" strike="noStrike">
                <a:solidFill>
                  <a:srgbClr val="000000"/>
                </a:solidFill>
                <a:uFill>
                  <a:solidFill>
                    <a:srgbClr val="ffffff"/>
                  </a:solidFill>
                </a:uFill>
                <a:latin typeface="Calibri"/>
              </a:rPr>
              <a:t>Vector de inicialización. Requerido para permitir un cifrado en flujo o por bloques.</a:t>
            </a:r>
            <a:endParaRPr lang="es-E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s-ES" sz="2800" spc="-1" strike="noStrike">
                <a:solidFill>
                  <a:srgbClr val="000000"/>
                </a:solidFill>
                <a:uFill>
                  <a:solidFill>
                    <a:srgbClr val="ffffff"/>
                  </a:solidFill>
                </a:uFill>
                <a:latin typeface="Calibri"/>
              </a:rPr>
              <a:t>ECDH: </a:t>
            </a:r>
            <a:r>
              <a:rPr lang="es-ES" sz="2800" spc="-1" strike="noStrike">
                <a:solidFill>
                  <a:srgbClr val="000000"/>
                </a:solidFill>
                <a:uFill>
                  <a:solidFill>
                    <a:srgbClr val="ffffff"/>
                  </a:solidFill>
                </a:uFill>
                <a:latin typeface="Calibri"/>
              </a:rPr>
              <a:t>Variante del algoritmo Diffie-Hellman para curvas elípticas. Es un protocolo de establecimiento de claves.</a:t>
            </a:r>
            <a:endParaRPr lang="es-ES" sz="2800" spc="-1" strike="noStrike">
              <a:solidFill>
                <a:srgbClr val="000000"/>
              </a:solidFill>
              <a:uFill>
                <a:solidFill>
                  <a:srgbClr val="ffffff"/>
                </a:solidFill>
              </a:uFill>
              <a:latin typeface="Calibri"/>
            </a:endParaRPr>
          </a:p>
        </p:txBody>
      </p:sp>
      <p:sp>
        <p:nvSpPr>
          <p:cNvPr id="155" name="CustomShape 3"/>
          <p:cNvSpPr/>
          <p:nvPr/>
        </p:nvSpPr>
        <p:spPr>
          <a:xfrm>
            <a:off x="324360" y="180360"/>
            <a:ext cx="67752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838080" y="365040"/>
            <a:ext cx="10515240" cy="1325160"/>
          </a:xfrm>
          <a:prstGeom prst="rect">
            <a:avLst/>
          </a:prstGeom>
          <a:noFill/>
          <a:ln>
            <a:noFill/>
          </a:ln>
        </p:spPr>
        <p:txBody>
          <a:bodyPr anchor="ctr"/>
          <a:p>
            <a:pPr>
              <a:lnSpc>
                <a:spcPct val="90000"/>
              </a:lnSpc>
            </a:pPr>
            <a:r>
              <a:rPr lang="es-ES" sz="4400" spc="-1" strike="noStrike">
                <a:solidFill>
                  <a:srgbClr val="000000"/>
                </a:solidFill>
                <a:uFill>
                  <a:solidFill>
                    <a:srgbClr val="ffffff"/>
                  </a:solidFill>
                </a:uFill>
                <a:latin typeface="Calibri"/>
              </a:rPr>
              <a:t>ENCRIPTACIÓN</a:t>
            </a:r>
            <a:endParaRPr lang="es-ES" sz="1800" spc="-1" strike="noStrike">
              <a:solidFill>
                <a:srgbClr val="000000"/>
              </a:solidFill>
              <a:uFill>
                <a:solidFill>
                  <a:srgbClr val="ffffff"/>
                </a:solidFill>
              </a:uFill>
              <a:latin typeface="Calibri"/>
            </a:endParaRPr>
          </a:p>
        </p:txBody>
      </p:sp>
      <p:sp>
        <p:nvSpPr>
          <p:cNvPr id="157" name="TextShape 2"/>
          <p:cNvSpPr txBox="1"/>
          <p:nvPr/>
        </p:nvSpPr>
        <p:spPr>
          <a:xfrm>
            <a:off x="838080" y="1825560"/>
            <a:ext cx="10515240" cy="4350960"/>
          </a:xfrm>
          <a:prstGeom prst="rect">
            <a:avLst/>
          </a:prstGeom>
          <a:noFill/>
          <a:ln>
            <a:noFill/>
          </a:ln>
        </p:spPr>
        <p:txBody>
          <a:bodyPr/>
          <a:p>
            <a:pPr>
              <a:lnSpc>
                <a:spcPct val="100000"/>
              </a:lnSpc>
            </a:pPr>
            <a:r>
              <a:rPr lang="es-ES" sz="2800" spc="-1" strike="noStrike">
                <a:solidFill>
                  <a:srgbClr val="000000"/>
                </a:solidFill>
                <a:uFill>
                  <a:solidFill>
                    <a:srgbClr val="ffffff"/>
                  </a:solidFill>
                </a:uFill>
                <a:latin typeface="Calibri"/>
              </a:rPr>
              <a:t>En 2016 apareció el cifrado extremo a extremo (End-to-end) .</a:t>
            </a:r>
            <a:endParaRPr lang="es-ES" sz="2800" spc="-1" strike="noStrike">
              <a:solidFill>
                <a:srgbClr val="000000"/>
              </a:solidFill>
              <a:uFill>
                <a:solidFill>
                  <a:srgbClr val="ffffff"/>
                </a:solidFill>
              </a:uFill>
              <a:latin typeface="Calibri"/>
            </a:endParaRPr>
          </a:p>
          <a:p>
            <a:pPr>
              <a:lnSpc>
                <a:spcPct val="100000"/>
              </a:lnSpc>
            </a:pPr>
            <a:r>
              <a:rPr lang="es-ES" sz="2800" spc="-1" strike="noStrike">
                <a:solidFill>
                  <a:srgbClr val="000000"/>
                </a:solidFill>
                <a:uFill>
                  <a:solidFill>
                    <a:srgbClr val="ffffff"/>
                  </a:solidFill>
                </a:uFill>
                <a:latin typeface="Calibri"/>
              </a:rPr>
              <a:t>Para comunicarse con otro usuario, un cliente debe establecer en primer lugar una sesión encriptada. </a:t>
            </a:r>
            <a:endParaRPr lang="es-ES" sz="2800" spc="-1" strike="noStrike">
              <a:solidFill>
                <a:srgbClr val="000000"/>
              </a:solidFill>
              <a:uFill>
                <a:solidFill>
                  <a:srgbClr val="ffffff"/>
                </a:solidFill>
              </a:uFill>
              <a:latin typeface="Calibri"/>
            </a:endParaRPr>
          </a:p>
          <a:p>
            <a:pPr>
              <a:lnSpc>
                <a:spcPct val="100000"/>
              </a:lnSpc>
            </a:pPr>
            <a:r>
              <a:rPr lang="es-ES" sz="2800" spc="-1" strike="noStrike">
                <a:solidFill>
                  <a:srgbClr val="000000"/>
                </a:solidFill>
                <a:uFill>
                  <a:solidFill>
                    <a:srgbClr val="ffffff"/>
                  </a:solidFill>
                </a:uFill>
                <a:latin typeface="Calibri"/>
              </a:rPr>
              <a:t>Una vez la sesión se ha establecido, los clientes envían mensajes protegidos con una “Message Key “ utilizando AES256 en modo CBC para encriptar mensajes y HMAC-SHA256 para la autenticación.</a:t>
            </a:r>
            <a:endParaRPr lang="es-ES" sz="2800" spc="-1" strike="noStrike">
              <a:solidFill>
                <a:srgbClr val="000000"/>
              </a:solidFill>
              <a:uFill>
                <a:solidFill>
                  <a:srgbClr val="ffffff"/>
                </a:solidFill>
              </a:uFill>
              <a:latin typeface="Calibri"/>
            </a:endParaRPr>
          </a:p>
          <a:p>
            <a:pPr>
              <a:lnSpc>
                <a:spcPct val="100000"/>
              </a:lnSpc>
            </a:pPr>
            <a:r>
              <a:rPr lang="es-ES" sz="2800" spc="-1" strike="noStrike">
                <a:solidFill>
                  <a:srgbClr val="000000"/>
                </a:solidFill>
                <a:uFill>
                  <a:solidFill>
                    <a:srgbClr val="ffffff"/>
                  </a:solidFill>
                </a:uFill>
                <a:latin typeface="Calibri"/>
              </a:rPr>
              <a:t>Dicha “Message Key” cambia para cada mensaje enviado y es efímera.</a:t>
            </a:r>
            <a:endParaRPr lang="es-ES" sz="2800" spc="-1" strike="noStrike">
              <a:solidFill>
                <a:srgbClr val="000000"/>
              </a:solidFill>
              <a:uFill>
                <a:solidFill>
                  <a:srgbClr val="ffffff"/>
                </a:solidFill>
              </a:uFill>
              <a:latin typeface="Calibri"/>
            </a:endParaRPr>
          </a:p>
          <a:p>
            <a:pPr>
              <a:lnSpc>
                <a:spcPct val="100000"/>
              </a:lnSpc>
            </a:pPr>
            <a:endParaRPr lang="es-ES" sz="2800" spc="-1" strike="noStrike">
              <a:solidFill>
                <a:srgbClr val="000000"/>
              </a:solidFill>
              <a:uFill>
                <a:solidFill>
                  <a:srgbClr val="ffffff"/>
                </a:solidFill>
              </a:uFill>
              <a:latin typeface="Calibri"/>
            </a:endParaRPr>
          </a:p>
          <a:p>
            <a:pPr>
              <a:lnSpc>
                <a:spcPct val="100000"/>
              </a:lnSpc>
            </a:pPr>
            <a:endParaRPr lang="es-ES" sz="2800" spc="-1" strike="noStrike">
              <a:solidFill>
                <a:srgbClr val="000000"/>
              </a:solidFill>
              <a:uFill>
                <a:solidFill>
                  <a:srgbClr val="ffffff"/>
                </a:solidFill>
              </a:uFill>
              <a:latin typeface="Calibri"/>
            </a:endParaRPr>
          </a:p>
          <a:p>
            <a:pPr>
              <a:lnSpc>
                <a:spcPct val="100000"/>
              </a:lnSpc>
            </a:pPr>
            <a:endParaRPr lang="es-ES" sz="2800" spc="-1" strike="noStrike">
              <a:solidFill>
                <a:srgbClr val="000000"/>
              </a:solidFill>
              <a:uFill>
                <a:solidFill>
                  <a:srgbClr val="ffffff"/>
                </a:solidFill>
              </a:uFill>
              <a:latin typeface="Calibri"/>
            </a:endParaRPr>
          </a:p>
        </p:txBody>
      </p:sp>
      <p:sp>
        <p:nvSpPr>
          <p:cNvPr id="158" name="CustomShape 3"/>
          <p:cNvSpPr/>
          <p:nvPr/>
        </p:nvSpPr>
        <p:spPr>
          <a:xfrm>
            <a:off x="324360" y="180360"/>
            <a:ext cx="66240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TextShape 1"/>
          <p:cNvSpPr txBox="1"/>
          <p:nvPr/>
        </p:nvSpPr>
        <p:spPr>
          <a:xfrm>
            <a:off x="838080" y="365040"/>
            <a:ext cx="10515240" cy="1325160"/>
          </a:xfrm>
          <a:prstGeom prst="rect">
            <a:avLst/>
          </a:prstGeom>
          <a:noFill/>
          <a:ln>
            <a:noFill/>
          </a:ln>
        </p:spPr>
        <p:txBody>
          <a:bodyPr anchor="ctr"/>
          <a:p>
            <a:pPr>
              <a:lnSpc>
                <a:spcPct val="90000"/>
              </a:lnSpc>
            </a:pPr>
            <a:r>
              <a:rPr lang="es-ES" sz="4400" spc="-1" strike="noStrike">
                <a:solidFill>
                  <a:srgbClr val="000000"/>
                </a:solidFill>
                <a:uFill>
                  <a:solidFill>
                    <a:srgbClr val="ffffff"/>
                  </a:solidFill>
                </a:uFill>
                <a:latin typeface="Calibri"/>
              </a:rPr>
              <a:t>ENCRIPTACIÓN</a:t>
            </a:r>
            <a:endParaRPr lang="es-ES" sz="1800" spc="-1" strike="noStrike">
              <a:solidFill>
                <a:srgbClr val="000000"/>
              </a:solidFill>
              <a:uFill>
                <a:solidFill>
                  <a:srgbClr val="ffffff"/>
                </a:solidFill>
              </a:uFill>
              <a:latin typeface="Calibri"/>
            </a:endParaRPr>
          </a:p>
        </p:txBody>
      </p:sp>
      <p:sp>
        <p:nvSpPr>
          <p:cNvPr id="160" name="TextShape 2"/>
          <p:cNvSpPr txBox="1"/>
          <p:nvPr/>
        </p:nvSpPr>
        <p:spPr>
          <a:xfrm>
            <a:off x="838080" y="1825560"/>
            <a:ext cx="10515240" cy="4350960"/>
          </a:xfrm>
          <a:prstGeom prst="rect">
            <a:avLst/>
          </a:prstGeom>
          <a:noFill/>
          <a:ln>
            <a:noFill/>
          </a:ln>
        </p:spPr>
        <p:txBody>
          <a:bodyPr/>
          <a:p>
            <a:pPr>
              <a:lnSpc>
                <a:spcPct val="100000"/>
              </a:lnSpc>
            </a:pPr>
            <a:r>
              <a:rPr lang="es-ES" sz="2800" spc="-1" strike="noStrike">
                <a:solidFill>
                  <a:srgbClr val="000000"/>
                </a:solidFill>
                <a:uFill>
                  <a:solidFill>
                    <a:srgbClr val="ffffff"/>
                  </a:solidFill>
                </a:uFill>
                <a:latin typeface="Calibri"/>
              </a:rPr>
              <a:t>La “Message Key” se deriva de la “Chain Key” del remitente.</a:t>
            </a:r>
            <a:endParaRPr lang="es-ES" sz="2800" spc="-1" strike="noStrike">
              <a:solidFill>
                <a:srgbClr val="000000"/>
              </a:solidFill>
              <a:uFill>
                <a:solidFill>
                  <a:srgbClr val="ffffff"/>
                </a:solidFill>
              </a:uFill>
              <a:latin typeface="Calibri"/>
            </a:endParaRPr>
          </a:p>
          <a:p>
            <a:pPr>
              <a:lnSpc>
                <a:spcPct val="100000"/>
              </a:lnSpc>
            </a:pPr>
            <a:r>
              <a:rPr lang="es-ES" sz="2800" spc="-1" strike="noStrike">
                <a:solidFill>
                  <a:srgbClr val="000000"/>
                </a:solidFill>
                <a:uFill>
                  <a:solidFill>
                    <a:srgbClr val="ffffff"/>
                  </a:solidFill>
                </a:uFill>
                <a:latin typeface="Calibri"/>
              </a:rPr>
              <a:t>Adicionalmente, un nuevo ECDH se crea con cada envio de mensajes para crear una nueva “Chain Key” lo que proporciona privacidad en dichos mensajes.</a:t>
            </a:r>
            <a:endParaRPr lang="es-ES" sz="2800" spc="-1" strike="noStrike">
              <a:solidFill>
                <a:srgbClr val="000000"/>
              </a:solidFill>
              <a:uFill>
                <a:solidFill>
                  <a:srgbClr val="ffffff"/>
                </a:solidFill>
              </a:uFill>
              <a:latin typeface="Calibri"/>
            </a:endParaRPr>
          </a:p>
        </p:txBody>
      </p:sp>
      <p:sp>
        <p:nvSpPr>
          <p:cNvPr id="161" name="CustomShape 3"/>
          <p:cNvSpPr/>
          <p:nvPr/>
        </p:nvSpPr>
        <p:spPr>
          <a:xfrm>
            <a:off x="341280" y="180360"/>
            <a:ext cx="67068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pic>
        <p:nvPicPr>
          <p:cNvPr id="162" name="Picture 4" descr=""/>
          <p:cNvPicPr/>
          <p:nvPr/>
        </p:nvPicPr>
        <p:blipFill>
          <a:blip r:embed="rId1"/>
          <a:stretch/>
        </p:blipFill>
        <p:spPr>
          <a:xfrm>
            <a:off x="6095880" y="3299040"/>
            <a:ext cx="5518080" cy="323712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838080" y="365040"/>
            <a:ext cx="10515240" cy="1325160"/>
          </a:xfrm>
          <a:prstGeom prst="rect">
            <a:avLst/>
          </a:prstGeom>
          <a:noFill/>
          <a:ln>
            <a:noFill/>
          </a:ln>
        </p:spPr>
        <p:txBody>
          <a:bodyPr anchor="ctr"/>
          <a:p>
            <a:pPr>
              <a:lnSpc>
                <a:spcPct val="90000"/>
              </a:lnSpc>
            </a:pPr>
            <a:r>
              <a:rPr lang="es-ES" sz="4400" spc="-1" strike="noStrike">
                <a:solidFill>
                  <a:srgbClr val="000000"/>
                </a:solidFill>
                <a:uFill>
                  <a:solidFill>
                    <a:srgbClr val="ffffff"/>
                  </a:solidFill>
                </a:uFill>
                <a:latin typeface="Calibri"/>
              </a:rPr>
              <a:t>ENCRIPTACIÓN</a:t>
            </a:r>
            <a:endParaRPr lang="es-ES" sz="1800" spc="-1" strike="noStrike">
              <a:solidFill>
                <a:srgbClr val="000000"/>
              </a:solidFill>
              <a:uFill>
                <a:solidFill>
                  <a:srgbClr val="ffffff"/>
                </a:solidFill>
              </a:uFill>
              <a:latin typeface="Calibri"/>
            </a:endParaRPr>
          </a:p>
        </p:txBody>
      </p:sp>
      <p:sp>
        <p:nvSpPr>
          <p:cNvPr id="164" name="TextShape 2"/>
          <p:cNvSpPr txBox="1"/>
          <p:nvPr/>
        </p:nvSpPr>
        <p:spPr>
          <a:xfrm>
            <a:off x="838080" y="1825560"/>
            <a:ext cx="10515240" cy="4350960"/>
          </a:xfrm>
          <a:prstGeom prst="rect">
            <a:avLst/>
          </a:prstGeom>
          <a:noFill/>
          <a:ln>
            <a:noFill/>
          </a:ln>
        </p:spPr>
        <p:txBody>
          <a:bodyPr/>
          <a:p>
            <a:pPr>
              <a:lnSpc>
                <a:spcPct val="100000"/>
              </a:lnSpc>
            </a:pPr>
            <a:r>
              <a:rPr lang="es-ES" sz="2800" spc="-1" strike="noStrike">
                <a:solidFill>
                  <a:srgbClr val="000000"/>
                </a:solidFill>
                <a:uFill>
                  <a:solidFill>
                    <a:srgbClr val="ffffff"/>
                  </a:solidFill>
                </a:uFill>
                <a:latin typeface="Calibri"/>
              </a:rPr>
              <a:t>Por otro lado, Whatsapp da la opción de verificar las claves de otros usuarios para comprobar, por ejemplo, que una aplicación de terceros no está realizando un ataque man-in-the-middle.</a:t>
            </a:r>
            <a:endParaRPr lang="es-ES" sz="2800" spc="-1" strike="noStrike">
              <a:solidFill>
                <a:srgbClr val="000000"/>
              </a:solidFill>
              <a:uFill>
                <a:solidFill>
                  <a:srgbClr val="ffffff"/>
                </a:solidFill>
              </a:uFill>
              <a:latin typeface="Calibri"/>
            </a:endParaRPr>
          </a:p>
          <a:p>
            <a:pPr>
              <a:lnSpc>
                <a:spcPct val="100000"/>
              </a:lnSpc>
            </a:pPr>
            <a:r>
              <a:rPr lang="es-ES" sz="2800" spc="-1" strike="noStrike">
                <a:solidFill>
                  <a:srgbClr val="000000"/>
                </a:solidFill>
                <a:uFill>
                  <a:solidFill>
                    <a:srgbClr val="ffffff"/>
                  </a:solidFill>
                </a:uFill>
                <a:latin typeface="Calibri"/>
              </a:rPr>
              <a:t>Esto puede hacerse a través de un código QR que contiene la versión, el identificador del usuario y la “Identity Key”.</a:t>
            </a:r>
            <a:endParaRPr lang="es-ES" sz="2800" spc="-1" strike="noStrike">
              <a:solidFill>
                <a:srgbClr val="000000"/>
              </a:solidFill>
              <a:uFill>
                <a:solidFill>
                  <a:srgbClr val="ffffff"/>
                </a:solidFill>
              </a:uFill>
              <a:latin typeface="Calibri"/>
            </a:endParaRPr>
          </a:p>
        </p:txBody>
      </p:sp>
      <p:sp>
        <p:nvSpPr>
          <p:cNvPr id="165" name="CustomShape 3"/>
          <p:cNvSpPr/>
          <p:nvPr/>
        </p:nvSpPr>
        <p:spPr>
          <a:xfrm>
            <a:off x="323640" y="180360"/>
            <a:ext cx="71172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838080" y="673920"/>
            <a:ext cx="10515240" cy="5502960"/>
          </a:xfrm>
          <a:prstGeom prst="rect">
            <a:avLst/>
          </a:prstGeom>
          <a:noFill/>
          <a:ln>
            <a:noFill/>
          </a:ln>
        </p:spPr>
        <p:txBody>
          <a:bodyPr anchor="ctr"/>
          <a:p>
            <a:pPr algn="ctr">
              <a:lnSpc>
                <a:spcPct val="100000"/>
              </a:lnSpc>
            </a:pPr>
            <a:r>
              <a:rPr lang="es-ES" sz="6600" spc="-1" strike="noStrike">
                <a:solidFill>
                  <a:srgbClr val="000000"/>
                </a:solidFill>
                <a:uFill>
                  <a:solidFill>
                    <a:srgbClr val="ffffff"/>
                  </a:solidFill>
                </a:uFill>
                <a:latin typeface="Calibri"/>
              </a:rPr>
              <a:t>END-TO-END</a:t>
            </a:r>
            <a:endParaRPr lang="es-ES" sz="2800" spc="-1" strike="noStrike">
              <a:solidFill>
                <a:srgbClr val="000000"/>
              </a:solidFill>
              <a:uFill>
                <a:solidFill>
                  <a:srgbClr val="ffffff"/>
                </a:solidFill>
              </a:uFill>
              <a:latin typeface="Calibri"/>
            </a:endParaRPr>
          </a:p>
          <a:p>
            <a:pPr algn="ctr">
              <a:lnSpc>
                <a:spcPct val="100000"/>
              </a:lnSpc>
            </a:pPr>
            <a:endParaRPr lang="es-ES" sz="2800" spc="-1" strike="noStrike">
              <a:solidFill>
                <a:srgbClr val="000000"/>
              </a:solidFill>
              <a:uFill>
                <a:solidFill>
                  <a:srgbClr val="ffffff"/>
                </a:solidFill>
              </a:uFill>
              <a:latin typeface="Calibri"/>
            </a:endParaRPr>
          </a:p>
        </p:txBody>
      </p:sp>
      <p:sp>
        <p:nvSpPr>
          <p:cNvPr id="167" name="CustomShape 2"/>
          <p:cNvSpPr/>
          <p:nvPr/>
        </p:nvSpPr>
        <p:spPr>
          <a:xfrm>
            <a:off x="8919360" y="212040"/>
            <a:ext cx="3272400" cy="913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Jose Miguel Hernández García</a:t>
            </a:r>
            <a:endParaRPr lang="es-ES" sz="1800" spc="-1" strike="noStrike">
              <a:solidFill>
                <a:srgbClr val="000000"/>
              </a:solidFill>
              <a:uFill>
                <a:solidFill>
                  <a:srgbClr val="ffffff"/>
                </a:solidFill>
              </a:uFill>
              <a:latin typeface="Arial"/>
            </a:endParaRPr>
          </a:p>
          <a:p>
            <a:pPr>
              <a:lnSpc>
                <a:spcPct val="100000"/>
              </a:lnSpc>
            </a:pPr>
            <a:r>
              <a:rPr lang="es-ES" sz="1800" spc="-1" strike="noStrike">
                <a:solidFill>
                  <a:srgbClr val="000000"/>
                </a:solidFill>
                <a:uFill>
                  <a:solidFill>
                    <a:srgbClr val="ffffff"/>
                  </a:solidFill>
                </a:uFill>
                <a:latin typeface="Calibri"/>
              </a:rPr>
              <a:t>Miguel Jimenez Cazorla</a:t>
            </a: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p:txBody>
      </p:sp>
      <p:sp>
        <p:nvSpPr>
          <p:cNvPr id="168" name="CustomShape 3"/>
          <p:cNvSpPr/>
          <p:nvPr/>
        </p:nvSpPr>
        <p:spPr>
          <a:xfrm>
            <a:off x="323640" y="212040"/>
            <a:ext cx="71244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pic>
        <p:nvPicPr>
          <p:cNvPr id="169" name="Picture 2" descr=""/>
          <p:cNvPicPr/>
          <p:nvPr/>
        </p:nvPicPr>
        <p:blipFill>
          <a:blip r:embed="rId1"/>
          <a:stretch/>
        </p:blipFill>
        <p:spPr>
          <a:xfrm>
            <a:off x="3948480" y="3644640"/>
            <a:ext cx="4295160" cy="2258640"/>
          </a:xfrm>
          <a:prstGeom prst="rect">
            <a:avLst/>
          </a:prstGeom>
          <a:ln>
            <a:noFill/>
          </a:ln>
        </p:spPr>
      </p:pic>
      <p:sp>
        <p:nvSpPr>
          <p:cNvPr id="170" name="CustomShape 4"/>
          <p:cNvSpPr/>
          <p:nvPr/>
        </p:nvSpPr>
        <p:spPr>
          <a:xfrm>
            <a:off x="4090680" y="5903640"/>
            <a:ext cx="4010040" cy="364680"/>
          </a:xfrm>
          <a:prstGeom prst="rect">
            <a:avLst/>
          </a:prstGeom>
          <a:noFill/>
          <a:ln>
            <a:noFill/>
          </a:ln>
        </p:spPr>
        <p:style>
          <a:lnRef idx="0"/>
          <a:fillRef idx="0"/>
          <a:effectRef idx="0"/>
          <a:fontRef idx="minor"/>
        </p:style>
        <p:txBody>
          <a:bodyPr lIns="90000" rIns="90000" tIns="45000" bIns="45000"/>
          <a:p>
            <a:pPr algn="ctr">
              <a:lnSpc>
                <a:spcPct val="100000"/>
              </a:lnSpc>
            </a:pPr>
            <a:r>
              <a:rPr lang="es-ES" sz="1800" spc="-1" strike="noStrike">
                <a:solidFill>
                  <a:srgbClr val="000000"/>
                </a:solidFill>
                <a:uFill>
                  <a:solidFill>
                    <a:srgbClr val="ffffff"/>
                  </a:solidFill>
                </a:uFill>
                <a:latin typeface="Calibri"/>
              </a:rPr>
              <a:t>FUNDAMENTOS DE REDES</a:t>
            </a:r>
            <a:endParaRPr lang="es-ES" sz="18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TextShape 1"/>
          <p:cNvSpPr txBox="1"/>
          <p:nvPr/>
        </p:nvSpPr>
        <p:spPr>
          <a:xfrm>
            <a:off x="838080" y="365040"/>
            <a:ext cx="10515240" cy="1325160"/>
          </a:xfrm>
          <a:prstGeom prst="rect">
            <a:avLst/>
          </a:prstGeom>
          <a:noFill/>
          <a:ln>
            <a:noFill/>
          </a:ln>
        </p:spPr>
        <p:txBody>
          <a:bodyPr anchor="ctr"/>
          <a:p>
            <a:pPr>
              <a:lnSpc>
                <a:spcPct val="90000"/>
              </a:lnSpc>
            </a:pPr>
            <a:r>
              <a:rPr lang="es-ES" sz="4400" spc="-1" strike="noStrike">
                <a:solidFill>
                  <a:srgbClr val="000000"/>
                </a:solidFill>
                <a:uFill>
                  <a:solidFill>
                    <a:srgbClr val="ffffff"/>
                  </a:solidFill>
                </a:uFill>
                <a:latin typeface="Calibri"/>
              </a:rPr>
              <a:t>END-TO-END - LEYENDA</a:t>
            </a:r>
            <a:endParaRPr lang="es-ES" sz="1800" spc="-1" strike="noStrike">
              <a:solidFill>
                <a:srgbClr val="000000"/>
              </a:solidFill>
              <a:uFill>
                <a:solidFill>
                  <a:srgbClr val="ffffff"/>
                </a:solidFill>
              </a:uFill>
              <a:latin typeface="Calibri"/>
            </a:endParaRPr>
          </a:p>
        </p:txBody>
      </p:sp>
      <p:sp>
        <p:nvSpPr>
          <p:cNvPr id="172"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1" lang="es-ES" sz="2800" spc="-1" strike="noStrike">
                <a:solidFill>
                  <a:srgbClr val="000000"/>
                </a:solidFill>
                <a:uFill>
                  <a:solidFill>
                    <a:srgbClr val="ffffff"/>
                  </a:solidFill>
                </a:uFill>
                <a:latin typeface="Calibri"/>
              </a:rPr>
              <a:t>PGP: </a:t>
            </a:r>
            <a:r>
              <a:rPr lang="es-ES" sz="2800" spc="-1" strike="noStrike">
                <a:solidFill>
                  <a:srgbClr val="000000"/>
                </a:solidFill>
                <a:uFill>
                  <a:solidFill>
                    <a:srgbClr val="ffffff"/>
                  </a:solidFill>
                </a:uFill>
                <a:latin typeface="Calibri"/>
              </a:rPr>
              <a:t>Pretty Good Privacy. Es un programa de cifrado de contenido mediante claves.</a:t>
            </a:r>
            <a:endParaRPr lang="es-E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s-ES" sz="2800" spc="-1" strike="noStrike">
                <a:solidFill>
                  <a:srgbClr val="000000"/>
                </a:solidFill>
                <a:uFill>
                  <a:solidFill>
                    <a:srgbClr val="ffffff"/>
                  </a:solidFill>
                </a:uFill>
                <a:latin typeface="Calibri"/>
              </a:rPr>
              <a:t>DUKPT: </a:t>
            </a:r>
            <a:r>
              <a:rPr lang="es-ES" sz="2800" spc="-1" strike="noStrike">
                <a:solidFill>
                  <a:srgbClr val="000000"/>
                </a:solidFill>
                <a:uFill>
                  <a:solidFill>
                    <a:srgbClr val="ffffff"/>
                  </a:solidFill>
                </a:uFill>
                <a:latin typeface="Calibri"/>
              </a:rPr>
              <a:t>Derived Unique Key Per Transaction. Es un sistema de gestión de claves en la que para cada transacción, se utiliza una clave única que se deriva de una establecida.</a:t>
            </a:r>
            <a:endParaRPr lang="es-ES" sz="2800" spc="-1" strike="noStrike">
              <a:solidFill>
                <a:srgbClr val="000000"/>
              </a:solidFill>
              <a:uFill>
                <a:solidFill>
                  <a:srgbClr val="ffffff"/>
                </a:solidFill>
              </a:uFill>
              <a:latin typeface="Calibri"/>
            </a:endParaRPr>
          </a:p>
        </p:txBody>
      </p:sp>
      <p:sp>
        <p:nvSpPr>
          <p:cNvPr id="173" name="CustomShape 3"/>
          <p:cNvSpPr/>
          <p:nvPr/>
        </p:nvSpPr>
        <p:spPr>
          <a:xfrm>
            <a:off x="323640" y="180360"/>
            <a:ext cx="71172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TextShape 1"/>
          <p:cNvSpPr txBox="1"/>
          <p:nvPr/>
        </p:nvSpPr>
        <p:spPr>
          <a:xfrm>
            <a:off x="838080" y="365040"/>
            <a:ext cx="10515240" cy="1325160"/>
          </a:xfrm>
          <a:prstGeom prst="rect">
            <a:avLst/>
          </a:prstGeom>
          <a:noFill/>
          <a:ln>
            <a:noFill/>
          </a:ln>
        </p:spPr>
        <p:txBody>
          <a:bodyPr anchor="ctr"/>
          <a:p>
            <a:pPr>
              <a:lnSpc>
                <a:spcPct val="90000"/>
              </a:lnSpc>
            </a:pPr>
            <a:r>
              <a:rPr lang="es-ES" sz="4400" spc="-1" strike="noStrike">
                <a:solidFill>
                  <a:srgbClr val="000000"/>
                </a:solidFill>
                <a:uFill>
                  <a:solidFill>
                    <a:srgbClr val="ffffff"/>
                  </a:solidFill>
                </a:uFill>
                <a:latin typeface="Calibri"/>
              </a:rPr>
              <a:t>END-TO-END</a:t>
            </a:r>
            <a:endParaRPr lang="es-ES" sz="1800" spc="-1" strike="noStrike">
              <a:solidFill>
                <a:srgbClr val="000000"/>
              </a:solidFill>
              <a:uFill>
                <a:solidFill>
                  <a:srgbClr val="ffffff"/>
                </a:solidFill>
              </a:uFill>
              <a:latin typeface="Calibri"/>
            </a:endParaRPr>
          </a:p>
        </p:txBody>
      </p:sp>
      <p:sp>
        <p:nvSpPr>
          <p:cNvPr id="175" name="TextShape 2"/>
          <p:cNvSpPr txBox="1"/>
          <p:nvPr/>
        </p:nvSpPr>
        <p:spPr>
          <a:xfrm>
            <a:off x="838080" y="1825560"/>
            <a:ext cx="10515240" cy="4350960"/>
          </a:xfrm>
          <a:prstGeom prst="rect">
            <a:avLst/>
          </a:prstGeom>
          <a:noFill/>
          <a:ln>
            <a:noFill/>
          </a:ln>
        </p:spPr>
        <p:txBody>
          <a:bodyPr/>
          <a:p>
            <a:pPr>
              <a:lnSpc>
                <a:spcPct val="100000"/>
              </a:lnSpc>
            </a:pPr>
            <a:r>
              <a:rPr lang="es-ES" sz="2800" spc="-1" strike="noStrike">
                <a:solidFill>
                  <a:srgbClr val="000000"/>
                </a:solidFill>
                <a:uFill>
                  <a:solidFill>
                    <a:srgbClr val="ffffff"/>
                  </a:solidFill>
                </a:uFill>
                <a:latin typeface="Calibri"/>
              </a:rPr>
              <a:t>Se trata de un sistema de comunicación que permite que únicamente las personas que se comunican entre sí puedan leer los mensajes enviados. Por lo que si una persona malintencionada intenta acceder a una conversación, no podrá, ya que requiere uso de claves criptográficas.</a:t>
            </a:r>
            <a:endParaRPr lang="es-ES" sz="2800" spc="-1" strike="noStrike">
              <a:solidFill>
                <a:srgbClr val="000000"/>
              </a:solidFill>
              <a:uFill>
                <a:solidFill>
                  <a:srgbClr val="ffffff"/>
                </a:solidFill>
              </a:uFill>
              <a:latin typeface="Calibri"/>
            </a:endParaRPr>
          </a:p>
          <a:p>
            <a:pPr>
              <a:lnSpc>
                <a:spcPct val="100000"/>
              </a:lnSpc>
            </a:pPr>
            <a:r>
              <a:rPr lang="es-ES" sz="2800" spc="-1" strike="noStrike">
                <a:solidFill>
                  <a:srgbClr val="000000"/>
                </a:solidFill>
                <a:uFill>
                  <a:solidFill>
                    <a:srgbClr val="ffffff"/>
                  </a:solidFill>
                </a:uFill>
                <a:latin typeface="Calibri"/>
              </a:rPr>
              <a:t>En un sistema E2EE se encriptan los datos usando un sistema de símbolos llamado PGP o un DUKPT, también puede hacerse con un intercambio de claves mediante el algoritmo Diffie-Hellman.</a:t>
            </a:r>
            <a:endParaRPr lang="es-ES" sz="2800" spc="-1" strike="noStrike">
              <a:solidFill>
                <a:srgbClr val="000000"/>
              </a:solidFill>
              <a:uFill>
                <a:solidFill>
                  <a:srgbClr val="ffffff"/>
                </a:solidFill>
              </a:uFill>
              <a:latin typeface="Calibri"/>
            </a:endParaRPr>
          </a:p>
        </p:txBody>
      </p:sp>
      <p:sp>
        <p:nvSpPr>
          <p:cNvPr id="176" name="CustomShape 3"/>
          <p:cNvSpPr/>
          <p:nvPr/>
        </p:nvSpPr>
        <p:spPr>
          <a:xfrm>
            <a:off x="323640" y="180360"/>
            <a:ext cx="71172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504000" y="1191240"/>
            <a:ext cx="10640160" cy="5296680"/>
          </a:xfrm>
          <a:prstGeom prst="rect">
            <a:avLst/>
          </a:prstGeom>
          <a:noFill/>
          <a:ln>
            <a:noFill/>
          </a:ln>
        </p:spPr>
        <p:txBody>
          <a:bodyPr lIns="90000" rIns="90000" tIns="45000" bIns="45000"/>
          <a:p>
            <a:r>
              <a:rPr lang="es-ES" sz="2400" spc="-1" strike="noStrike">
                <a:solidFill>
                  <a:srgbClr val="000000"/>
                </a:solidFill>
                <a:uFill>
                  <a:solidFill>
                    <a:srgbClr val="ffffff"/>
                  </a:solidFill>
                </a:uFill>
                <a:latin typeface="Calibri"/>
              </a:rPr>
              <a:t>WhatsApp ha revolucionado el mundo de la telefonía móvil, haciendo que el mercado de las telecomunicaciones esté evolucionado tanto a nivel de terminales (smartphones) como a nivel de operadoras (más centradas en tarifas de datos que de voz). </a:t>
            </a:r>
            <a:endParaRPr lang="es-ES" sz="1800" spc="-1" strike="noStrike">
              <a:solidFill>
                <a:srgbClr val="000000"/>
              </a:solidFill>
              <a:uFill>
                <a:solidFill>
                  <a:srgbClr val="ffffff"/>
                </a:solidFill>
              </a:uFill>
              <a:latin typeface="Arial"/>
            </a:endParaRPr>
          </a:p>
          <a:p>
            <a:endParaRPr lang="es-ES" sz="1800" spc="-1" strike="noStrike">
              <a:solidFill>
                <a:srgbClr val="000000"/>
              </a:solidFill>
              <a:uFill>
                <a:solidFill>
                  <a:srgbClr val="ffffff"/>
                </a:solidFill>
              </a:uFill>
              <a:latin typeface="Arial"/>
            </a:endParaRPr>
          </a:p>
          <a:p>
            <a:r>
              <a:rPr lang="es-ES" sz="2400" spc="-1" strike="noStrike">
                <a:solidFill>
                  <a:srgbClr val="000000"/>
                </a:solidFill>
                <a:uFill>
                  <a:solidFill>
                    <a:srgbClr val="ffffff"/>
                  </a:solidFill>
                </a:uFill>
                <a:latin typeface="Calibri"/>
              </a:rPr>
              <a:t>Ventajas:</a:t>
            </a:r>
            <a:endParaRPr lang="es-ES"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s-ES" sz="2400" spc="-1" strike="noStrike">
                <a:solidFill>
                  <a:srgbClr val="000000"/>
                </a:solidFill>
                <a:uFill>
                  <a:solidFill>
                    <a:srgbClr val="ffffff"/>
                  </a:solidFill>
                </a:uFill>
                <a:latin typeface="Calibri"/>
              </a:rPr>
              <a:t>Fácil de usar</a:t>
            </a:r>
            <a:endParaRPr lang="es-ES"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s-ES" sz="2400" spc="-1" strike="noStrike">
                <a:solidFill>
                  <a:srgbClr val="000000"/>
                </a:solidFill>
                <a:uFill>
                  <a:solidFill>
                    <a:srgbClr val="ffffff"/>
                  </a:solidFill>
                </a:uFill>
                <a:latin typeface="Calibri"/>
              </a:rPr>
              <a:t>Comunicación global</a:t>
            </a:r>
            <a:endParaRPr lang="es-ES"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s-ES" sz="2400" spc="-1" strike="noStrike">
                <a:solidFill>
                  <a:srgbClr val="000000"/>
                </a:solidFill>
                <a:uFill>
                  <a:solidFill>
                    <a:srgbClr val="ffffff"/>
                  </a:solidFill>
                </a:uFill>
                <a:latin typeface="Calibri"/>
              </a:rPr>
              <a:t>Envío de todo tipo de mensajes multimedia</a:t>
            </a:r>
            <a:endParaRPr lang="es-ES"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s-ES" sz="2400" spc="-1" strike="noStrike">
                <a:solidFill>
                  <a:srgbClr val="000000"/>
                </a:solidFill>
                <a:uFill>
                  <a:solidFill>
                    <a:srgbClr val="ffffff"/>
                  </a:solidFill>
                </a:uFill>
                <a:latin typeface="Calibri"/>
              </a:rPr>
              <a:t>Personalización</a:t>
            </a:r>
            <a:endParaRPr lang="es-ES" sz="1800" spc="-1" strike="noStrike">
              <a:solidFill>
                <a:srgbClr val="000000"/>
              </a:solidFill>
              <a:uFill>
                <a:solidFill>
                  <a:srgbClr val="ffffff"/>
                </a:solidFill>
              </a:uFill>
              <a:latin typeface="Arial"/>
            </a:endParaRPr>
          </a:p>
          <a:p>
            <a:endParaRPr lang="es-ES" sz="1800" spc="-1" strike="noStrike">
              <a:solidFill>
                <a:srgbClr val="000000"/>
              </a:solidFill>
              <a:uFill>
                <a:solidFill>
                  <a:srgbClr val="ffffff"/>
                </a:solidFill>
              </a:uFill>
              <a:latin typeface="Arial"/>
            </a:endParaRPr>
          </a:p>
          <a:p>
            <a:r>
              <a:rPr lang="es-ES" sz="2400" spc="-1" strike="noStrike">
                <a:solidFill>
                  <a:srgbClr val="000000"/>
                </a:solidFill>
                <a:uFill>
                  <a:solidFill>
                    <a:srgbClr val="ffffff"/>
                  </a:solidFill>
                </a:uFill>
                <a:latin typeface="Calibri"/>
              </a:rPr>
              <a:t>Desventajas:</a:t>
            </a:r>
            <a:endParaRPr lang="es-ES"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s-ES" sz="2400" spc="-1" strike="noStrike">
                <a:solidFill>
                  <a:srgbClr val="000000"/>
                </a:solidFill>
                <a:uFill>
                  <a:solidFill>
                    <a:srgbClr val="ffffff"/>
                  </a:solidFill>
                </a:uFill>
                <a:latin typeface="Calibri"/>
              </a:rPr>
              <a:t>Seguridad (tanto a nivel de que no sabes con quien estas hablando, como el robo o espionaje de conversaciones y datos privados) </a:t>
            </a:r>
            <a:endParaRPr lang="es-ES" sz="1800" spc="-1" strike="noStrike">
              <a:solidFill>
                <a:srgbClr val="000000"/>
              </a:solidFill>
              <a:uFill>
                <a:solidFill>
                  <a:srgbClr val="ffffff"/>
                </a:solidFill>
              </a:uFill>
              <a:latin typeface="Arial"/>
            </a:endParaRPr>
          </a:p>
        </p:txBody>
      </p:sp>
      <p:sp>
        <p:nvSpPr>
          <p:cNvPr id="178" name="TextShape 2"/>
          <p:cNvSpPr txBox="1"/>
          <p:nvPr/>
        </p:nvSpPr>
        <p:spPr>
          <a:xfrm>
            <a:off x="432000" y="399240"/>
            <a:ext cx="9792000" cy="792000"/>
          </a:xfrm>
          <a:prstGeom prst="rect">
            <a:avLst/>
          </a:prstGeom>
          <a:noFill/>
          <a:ln>
            <a:noFill/>
          </a:ln>
        </p:spPr>
        <p:txBody>
          <a:bodyPr lIns="90000" rIns="90000" tIns="45000" bIns="45000"/>
          <a:p>
            <a:r>
              <a:rPr lang="es-ES" sz="4400" spc="-1" strike="noStrike">
                <a:solidFill>
                  <a:srgbClr val="000000"/>
                </a:solidFill>
                <a:uFill>
                  <a:solidFill>
                    <a:srgbClr val="ffffff"/>
                  </a:solidFill>
                </a:uFill>
                <a:latin typeface="Calibri"/>
              </a:rPr>
              <a:t>COMPARATIVA </a:t>
            </a:r>
            <a:r>
              <a:rPr lang="es-ES" sz="4400" spc="-1" strike="noStrike">
                <a:solidFill>
                  <a:srgbClr val="000000"/>
                </a:solidFill>
                <a:uFill>
                  <a:solidFill>
                    <a:srgbClr val="ffffff"/>
                  </a:solidFill>
                </a:uFill>
                <a:latin typeface="Calibri"/>
              </a:rPr>
              <a:t>–</a:t>
            </a:r>
            <a:r>
              <a:rPr lang="es-ES" sz="4400" spc="-1" strike="noStrike">
                <a:solidFill>
                  <a:srgbClr val="000000"/>
                </a:solidFill>
                <a:uFill>
                  <a:solidFill>
                    <a:srgbClr val="ffffff"/>
                  </a:solidFill>
                </a:uFill>
                <a:latin typeface="Calibri"/>
              </a:rPr>
              <a:t> VENTEJAS/DESVENTAJAS</a:t>
            </a:r>
            <a:endParaRPr lang="es-ES" sz="1800" spc="-1" strike="noStrike">
              <a:solidFill>
                <a:srgbClr val="000000"/>
              </a:solidFill>
              <a:uFill>
                <a:solidFill>
                  <a:srgbClr val="ffffff"/>
                </a:solidFill>
              </a:uFill>
              <a:latin typeface="Arial"/>
            </a:endParaRPr>
          </a:p>
        </p:txBody>
      </p:sp>
      <p:sp>
        <p:nvSpPr>
          <p:cNvPr id="179" name="CustomShape 3"/>
          <p:cNvSpPr/>
          <p:nvPr/>
        </p:nvSpPr>
        <p:spPr>
          <a:xfrm>
            <a:off x="345240" y="190440"/>
            <a:ext cx="88596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432000" y="288000"/>
            <a:ext cx="9792000" cy="792000"/>
          </a:xfrm>
          <a:prstGeom prst="rect">
            <a:avLst/>
          </a:prstGeom>
          <a:noFill/>
          <a:ln>
            <a:noFill/>
          </a:ln>
        </p:spPr>
        <p:txBody>
          <a:bodyPr lIns="90000" rIns="90000" tIns="45000" bIns="45000"/>
          <a:p>
            <a:r>
              <a:rPr lang="es-ES" sz="4400" spc="-1" strike="noStrike">
                <a:solidFill>
                  <a:srgbClr val="000000"/>
                </a:solidFill>
                <a:uFill>
                  <a:solidFill>
                    <a:srgbClr val="ffffff"/>
                  </a:solidFill>
                </a:uFill>
                <a:latin typeface="Calibri"/>
              </a:rPr>
              <a:t>COMPARATIVA </a:t>
            </a:r>
            <a:r>
              <a:rPr lang="es-ES" sz="4400" spc="-1" strike="noStrike">
                <a:solidFill>
                  <a:srgbClr val="000000"/>
                </a:solidFill>
                <a:uFill>
                  <a:solidFill>
                    <a:srgbClr val="ffffff"/>
                  </a:solidFill>
                </a:uFill>
                <a:latin typeface="Calibri"/>
              </a:rPr>
              <a:t>–</a:t>
            </a:r>
            <a:r>
              <a:rPr lang="es-ES" sz="4400" spc="-1" strike="noStrike">
                <a:solidFill>
                  <a:srgbClr val="000000"/>
                </a:solidFill>
                <a:uFill>
                  <a:solidFill>
                    <a:srgbClr val="ffffff"/>
                  </a:solidFill>
                </a:uFill>
                <a:latin typeface="Calibri"/>
              </a:rPr>
              <a:t> COMPETIDORES</a:t>
            </a:r>
            <a:endParaRPr lang="es-ES" sz="1800" spc="-1" strike="noStrike">
              <a:solidFill>
                <a:srgbClr val="000000"/>
              </a:solidFill>
              <a:uFill>
                <a:solidFill>
                  <a:srgbClr val="ffffff"/>
                </a:solidFill>
              </a:uFill>
              <a:latin typeface="Arial"/>
            </a:endParaRPr>
          </a:p>
        </p:txBody>
      </p:sp>
      <p:pic>
        <p:nvPicPr>
          <p:cNvPr id="181" name="" descr=""/>
          <p:cNvPicPr/>
          <p:nvPr/>
        </p:nvPicPr>
        <p:blipFill>
          <a:blip r:embed="rId1"/>
          <a:stretch/>
        </p:blipFill>
        <p:spPr>
          <a:xfrm>
            <a:off x="6328080" y="924120"/>
            <a:ext cx="3535920" cy="3971880"/>
          </a:xfrm>
          <a:prstGeom prst="rect">
            <a:avLst/>
          </a:prstGeom>
          <a:ln>
            <a:noFill/>
          </a:ln>
        </p:spPr>
      </p:pic>
      <p:pic>
        <p:nvPicPr>
          <p:cNvPr id="182" name="" descr=""/>
          <p:cNvPicPr/>
          <p:nvPr/>
        </p:nvPicPr>
        <p:blipFill>
          <a:blip r:embed="rId2"/>
          <a:stretch/>
        </p:blipFill>
        <p:spPr>
          <a:xfrm>
            <a:off x="5112000" y="4248000"/>
            <a:ext cx="3153600" cy="2601720"/>
          </a:xfrm>
          <a:prstGeom prst="rect">
            <a:avLst/>
          </a:prstGeom>
          <a:ln>
            <a:noFill/>
          </a:ln>
        </p:spPr>
      </p:pic>
      <p:pic>
        <p:nvPicPr>
          <p:cNvPr id="183" name="" descr=""/>
          <p:cNvPicPr/>
          <p:nvPr/>
        </p:nvPicPr>
        <p:blipFill>
          <a:blip r:embed="rId3"/>
          <a:stretch/>
        </p:blipFill>
        <p:spPr>
          <a:xfrm>
            <a:off x="9528120" y="3040560"/>
            <a:ext cx="2664000" cy="3583440"/>
          </a:xfrm>
          <a:prstGeom prst="rect">
            <a:avLst/>
          </a:prstGeom>
          <a:ln>
            <a:noFill/>
          </a:ln>
        </p:spPr>
      </p:pic>
      <p:pic>
        <p:nvPicPr>
          <p:cNvPr id="184" name="" descr=""/>
          <p:cNvPicPr/>
          <p:nvPr/>
        </p:nvPicPr>
        <p:blipFill>
          <a:blip r:embed="rId4"/>
          <a:stretch/>
        </p:blipFill>
        <p:spPr>
          <a:xfrm>
            <a:off x="2194920" y="3353040"/>
            <a:ext cx="2413080" cy="3414960"/>
          </a:xfrm>
          <a:prstGeom prst="rect">
            <a:avLst/>
          </a:prstGeom>
          <a:ln>
            <a:noFill/>
          </a:ln>
        </p:spPr>
      </p:pic>
      <p:pic>
        <p:nvPicPr>
          <p:cNvPr id="185" name="" descr=""/>
          <p:cNvPicPr/>
          <p:nvPr/>
        </p:nvPicPr>
        <p:blipFill>
          <a:blip r:embed="rId5"/>
          <a:stretch/>
        </p:blipFill>
        <p:spPr>
          <a:xfrm>
            <a:off x="4042800" y="1353240"/>
            <a:ext cx="2581200" cy="2318760"/>
          </a:xfrm>
          <a:prstGeom prst="rect">
            <a:avLst/>
          </a:prstGeom>
          <a:ln>
            <a:noFill/>
          </a:ln>
        </p:spPr>
      </p:pic>
      <p:pic>
        <p:nvPicPr>
          <p:cNvPr id="186" name="" descr=""/>
          <p:cNvPicPr/>
          <p:nvPr/>
        </p:nvPicPr>
        <p:blipFill>
          <a:blip r:embed="rId6"/>
          <a:stretch/>
        </p:blipFill>
        <p:spPr>
          <a:xfrm>
            <a:off x="144000" y="1152000"/>
            <a:ext cx="2238840" cy="3168000"/>
          </a:xfrm>
          <a:prstGeom prst="rect">
            <a:avLst/>
          </a:prstGeom>
          <a:ln>
            <a:noFill/>
          </a:ln>
        </p:spPr>
      </p:pic>
      <p:sp>
        <p:nvSpPr>
          <p:cNvPr id="187" name="TextShape 2"/>
          <p:cNvSpPr txBox="1"/>
          <p:nvPr/>
        </p:nvSpPr>
        <p:spPr>
          <a:xfrm>
            <a:off x="9888120" y="6534360"/>
            <a:ext cx="2304000" cy="323640"/>
          </a:xfrm>
          <a:prstGeom prst="rect">
            <a:avLst/>
          </a:prstGeom>
          <a:noFill/>
          <a:ln>
            <a:noFill/>
          </a:ln>
        </p:spPr>
        <p:txBody>
          <a:bodyPr lIns="90000" rIns="90000" tIns="45000" bIns="45000"/>
          <a:p>
            <a:r>
              <a:rPr lang="es-ES" sz="1500" spc="-1" strike="noStrike">
                <a:solidFill>
                  <a:srgbClr val="000000"/>
                </a:solidFill>
                <a:uFill>
                  <a:solidFill>
                    <a:srgbClr val="ffffff"/>
                  </a:solidFill>
                </a:uFill>
                <a:latin typeface="Calibri"/>
              </a:rPr>
              <a:t>Comparativa Enero - 2017</a:t>
            </a:r>
            <a:endParaRPr lang="es-ES" sz="1800" spc="-1" strike="noStrike">
              <a:solidFill>
                <a:srgbClr val="000000"/>
              </a:solidFill>
              <a:uFill>
                <a:solidFill>
                  <a:srgbClr val="ffffff"/>
                </a:solidFill>
              </a:uFill>
              <a:latin typeface="Arial"/>
            </a:endParaRPr>
          </a:p>
        </p:txBody>
      </p:sp>
      <p:sp>
        <p:nvSpPr>
          <p:cNvPr id="188" name="CustomShape 3"/>
          <p:cNvSpPr/>
          <p:nvPr/>
        </p:nvSpPr>
        <p:spPr>
          <a:xfrm>
            <a:off x="345240" y="190440"/>
            <a:ext cx="88596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TextShape 1"/>
          <p:cNvSpPr txBox="1"/>
          <p:nvPr/>
        </p:nvSpPr>
        <p:spPr>
          <a:xfrm>
            <a:off x="838080" y="365040"/>
            <a:ext cx="10515240" cy="1325160"/>
          </a:xfrm>
          <a:prstGeom prst="rect">
            <a:avLst/>
          </a:prstGeom>
          <a:noFill/>
          <a:ln>
            <a:noFill/>
          </a:ln>
        </p:spPr>
        <p:txBody>
          <a:bodyPr anchor="ctr"/>
          <a:p>
            <a:pPr>
              <a:lnSpc>
                <a:spcPct val="90000"/>
              </a:lnSpc>
            </a:pPr>
            <a:r>
              <a:rPr lang="es-ES" sz="4400" spc="-1" strike="noStrike">
                <a:solidFill>
                  <a:srgbClr val="000000"/>
                </a:solidFill>
                <a:uFill>
                  <a:solidFill>
                    <a:srgbClr val="ffffff"/>
                  </a:solidFill>
                </a:uFill>
                <a:latin typeface="Calibri"/>
              </a:rPr>
              <a:t>ÍNDICE</a:t>
            </a:r>
            <a:endParaRPr lang="es-ES" sz="1800" spc="-1" strike="noStrike">
              <a:solidFill>
                <a:srgbClr val="000000"/>
              </a:solidFill>
              <a:uFill>
                <a:solidFill>
                  <a:srgbClr val="ffffff"/>
                </a:solidFill>
              </a:uFill>
              <a:latin typeface="Calibri"/>
            </a:endParaRPr>
          </a:p>
        </p:txBody>
      </p:sp>
      <p:sp>
        <p:nvSpPr>
          <p:cNvPr id="121"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lang="es-ES" sz="2800" spc="-1" strike="noStrike">
                <a:solidFill>
                  <a:srgbClr val="000000"/>
                </a:solidFill>
                <a:uFill>
                  <a:solidFill>
                    <a:srgbClr val="ffffff"/>
                  </a:solidFill>
                </a:uFill>
                <a:latin typeface="Calibri"/>
              </a:rPr>
              <a:t>Descripción</a:t>
            </a:r>
            <a:endParaRPr lang="es-E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s-ES" sz="2800" spc="-1" strike="noStrike">
                <a:solidFill>
                  <a:srgbClr val="000000"/>
                </a:solidFill>
                <a:uFill>
                  <a:solidFill>
                    <a:srgbClr val="ffffff"/>
                  </a:solidFill>
                </a:uFill>
                <a:latin typeface="Calibri"/>
              </a:rPr>
              <a:t>Como funciona</a:t>
            </a:r>
            <a:endParaRPr lang="es-E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s-ES" sz="2800" spc="-1" strike="noStrike">
                <a:solidFill>
                  <a:srgbClr val="000000"/>
                </a:solidFill>
                <a:uFill>
                  <a:solidFill>
                    <a:srgbClr val="ffffff"/>
                  </a:solidFill>
                </a:uFill>
                <a:latin typeface="Calibri"/>
              </a:rPr>
              <a:t>Protocolo que usa</a:t>
            </a:r>
            <a:endParaRPr lang="es-E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s-ES" sz="2800" spc="-1" strike="noStrike">
                <a:solidFill>
                  <a:srgbClr val="000000"/>
                </a:solidFill>
                <a:uFill>
                  <a:solidFill>
                    <a:srgbClr val="ffffff"/>
                  </a:solidFill>
                </a:uFill>
                <a:latin typeface="Calibri"/>
              </a:rPr>
              <a:t>Encriptación</a:t>
            </a:r>
            <a:endParaRPr lang="es-E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s-ES" sz="2800" spc="-1" strike="noStrike">
                <a:solidFill>
                  <a:srgbClr val="000000"/>
                </a:solidFill>
                <a:uFill>
                  <a:solidFill>
                    <a:srgbClr val="ffffff"/>
                  </a:solidFill>
                </a:uFill>
                <a:latin typeface="Calibri"/>
              </a:rPr>
              <a:t>End-to-end</a:t>
            </a:r>
            <a:endParaRPr lang="es-E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s-ES" sz="2800" spc="-1" strike="noStrike">
                <a:solidFill>
                  <a:srgbClr val="000000"/>
                </a:solidFill>
                <a:uFill>
                  <a:solidFill>
                    <a:srgbClr val="ffffff"/>
                  </a:solidFill>
                </a:uFill>
                <a:latin typeface="Calibri"/>
              </a:rPr>
              <a:t>Comparativa</a:t>
            </a:r>
            <a:endParaRPr lang="es-E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s-ES" sz="2800" spc="-1" strike="noStrike">
                <a:solidFill>
                  <a:srgbClr val="000000"/>
                </a:solidFill>
                <a:uFill>
                  <a:solidFill>
                    <a:srgbClr val="ffffff"/>
                  </a:solidFill>
                </a:uFill>
                <a:latin typeface="Calibri"/>
              </a:rPr>
              <a:t>Conclusión</a:t>
            </a:r>
            <a:endParaRPr lang="es-E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s-ES" sz="2800" spc="-1" strike="noStrike">
                <a:solidFill>
                  <a:srgbClr val="000000"/>
                </a:solidFill>
                <a:uFill>
                  <a:solidFill>
                    <a:srgbClr val="ffffff"/>
                  </a:solidFill>
                </a:uFill>
                <a:latin typeface="Calibri"/>
              </a:rPr>
              <a:t>Bibliografía</a:t>
            </a:r>
            <a:endParaRPr lang="es-ES" sz="2800" spc="-1" strike="noStrike">
              <a:solidFill>
                <a:srgbClr val="000000"/>
              </a:solidFill>
              <a:uFill>
                <a:solidFill>
                  <a:srgbClr val="ffffff"/>
                </a:solidFill>
              </a:uFill>
              <a:latin typeface="Calibri"/>
            </a:endParaRPr>
          </a:p>
        </p:txBody>
      </p:sp>
      <p:sp>
        <p:nvSpPr>
          <p:cNvPr id="122" name="CustomShape 3"/>
          <p:cNvSpPr/>
          <p:nvPr/>
        </p:nvSpPr>
        <p:spPr>
          <a:xfrm>
            <a:off x="349200" y="180360"/>
            <a:ext cx="67140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TextShape 1"/>
          <p:cNvSpPr txBox="1"/>
          <p:nvPr/>
        </p:nvSpPr>
        <p:spPr>
          <a:xfrm>
            <a:off x="838080" y="673920"/>
            <a:ext cx="10515240" cy="5502960"/>
          </a:xfrm>
          <a:prstGeom prst="rect">
            <a:avLst/>
          </a:prstGeom>
          <a:noFill/>
          <a:ln>
            <a:noFill/>
          </a:ln>
        </p:spPr>
        <p:txBody>
          <a:bodyPr anchor="ctr"/>
          <a:p>
            <a:pPr algn="ctr">
              <a:lnSpc>
                <a:spcPct val="100000"/>
              </a:lnSpc>
            </a:pPr>
            <a:r>
              <a:rPr lang="es-ES" sz="6600" spc="-1" strike="noStrike">
                <a:solidFill>
                  <a:srgbClr val="000000"/>
                </a:solidFill>
                <a:uFill>
                  <a:solidFill>
                    <a:srgbClr val="ffffff"/>
                  </a:solidFill>
                </a:uFill>
                <a:latin typeface="Calibri"/>
              </a:rPr>
              <a:t>CONCLUSIÓN</a:t>
            </a:r>
            <a:endParaRPr lang="es-ES" sz="2800" spc="-1" strike="noStrike">
              <a:solidFill>
                <a:srgbClr val="000000"/>
              </a:solidFill>
              <a:uFill>
                <a:solidFill>
                  <a:srgbClr val="ffffff"/>
                </a:solidFill>
              </a:uFill>
              <a:latin typeface="Calibri"/>
            </a:endParaRPr>
          </a:p>
          <a:p>
            <a:pPr algn="ctr">
              <a:lnSpc>
                <a:spcPct val="100000"/>
              </a:lnSpc>
            </a:pPr>
            <a:endParaRPr lang="es-ES" sz="2800" spc="-1" strike="noStrike">
              <a:solidFill>
                <a:srgbClr val="000000"/>
              </a:solidFill>
              <a:uFill>
                <a:solidFill>
                  <a:srgbClr val="ffffff"/>
                </a:solidFill>
              </a:uFill>
              <a:latin typeface="Calibri"/>
            </a:endParaRPr>
          </a:p>
        </p:txBody>
      </p:sp>
      <p:sp>
        <p:nvSpPr>
          <p:cNvPr id="190" name="CustomShape 2"/>
          <p:cNvSpPr/>
          <p:nvPr/>
        </p:nvSpPr>
        <p:spPr>
          <a:xfrm>
            <a:off x="8919360" y="212040"/>
            <a:ext cx="3272400" cy="913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Jose Miguel Hernández García</a:t>
            </a:r>
            <a:endParaRPr lang="es-ES" sz="1800" spc="-1" strike="noStrike">
              <a:solidFill>
                <a:srgbClr val="000000"/>
              </a:solidFill>
              <a:uFill>
                <a:solidFill>
                  <a:srgbClr val="ffffff"/>
                </a:solidFill>
              </a:uFill>
              <a:latin typeface="Arial"/>
            </a:endParaRPr>
          </a:p>
          <a:p>
            <a:pPr>
              <a:lnSpc>
                <a:spcPct val="100000"/>
              </a:lnSpc>
            </a:pPr>
            <a:r>
              <a:rPr lang="es-ES" sz="1800" spc="-1" strike="noStrike">
                <a:solidFill>
                  <a:srgbClr val="000000"/>
                </a:solidFill>
                <a:uFill>
                  <a:solidFill>
                    <a:srgbClr val="ffffff"/>
                  </a:solidFill>
                </a:uFill>
                <a:latin typeface="Calibri"/>
              </a:rPr>
              <a:t>Miguel Jimenez Cazorla</a:t>
            </a: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p:txBody>
      </p:sp>
      <p:sp>
        <p:nvSpPr>
          <p:cNvPr id="191" name="CustomShape 3"/>
          <p:cNvSpPr/>
          <p:nvPr/>
        </p:nvSpPr>
        <p:spPr>
          <a:xfrm>
            <a:off x="323640" y="212040"/>
            <a:ext cx="71244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pic>
        <p:nvPicPr>
          <p:cNvPr id="192" name="Picture 2" descr=""/>
          <p:cNvPicPr/>
          <p:nvPr/>
        </p:nvPicPr>
        <p:blipFill>
          <a:blip r:embed="rId1"/>
          <a:stretch/>
        </p:blipFill>
        <p:spPr>
          <a:xfrm>
            <a:off x="4381560" y="3748680"/>
            <a:ext cx="3428640" cy="1923840"/>
          </a:xfrm>
          <a:prstGeom prst="rect">
            <a:avLst/>
          </a:prstGeom>
          <a:ln>
            <a:noFill/>
          </a:ln>
        </p:spPr>
      </p:pic>
      <p:sp>
        <p:nvSpPr>
          <p:cNvPr id="193" name="CustomShape 4"/>
          <p:cNvSpPr/>
          <p:nvPr/>
        </p:nvSpPr>
        <p:spPr>
          <a:xfrm>
            <a:off x="4090680" y="5903640"/>
            <a:ext cx="4010040" cy="364680"/>
          </a:xfrm>
          <a:prstGeom prst="rect">
            <a:avLst/>
          </a:prstGeom>
          <a:noFill/>
          <a:ln>
            <a:noFill/>
          </a:ln>
        </p:spPr>
        <p:style>
          <a:lnRef idx="0"/>
          <a:fillRef idx="0"/>
          <a:effectRef idx="0"/>
          <a:fontRef idx="minor"/>
        </p:style>
        <p:txBody>
          <a:bodyPr lIns="90000" rIns="90000" tIns="45000" bIns="45000"/>
          <a:p>
            <a:pPr algn="ctr">
              <a:lnSpc>
                <a:spcPct val="100000"/>
              </a:lnSpc>
            </a:pPr>
            <a:r>
              <a:rPr lang="es-ES" sz="1800" spc="-1" strike="noStrike">
                <a:solidFill>
                  <a:srgbClr val="000000"/>
                </a:solidFill>
                <a:uFill>
                  <a:solidFill>
                    <a:srgbClr val="ffffff"/>
                  </a:solidFill>
                </a:uFill>
                <a:latin typeface="Calibri"/>
              </a:rPr>
              <a:t>FUNDAMENTOS DE REDES</a:t>
            </a:r>
            <a:endParaRPr lang="es-ES" sz="18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TextShape 1"/>
          <p:cNvSpPr txBox="1"/>
          <p:nvPr/>
        </p:nvSpPr>
        <p:spPr>
          <a:xfrm>
            <a:off x="838080" y="365040"/>
            <a:ext cx="10515240" cy="1325160"/>
          </a:xfrm>
          <a:prstGeom prst="rect">
            <a:avLst/>
          </a:prstGeom>
          <a:noFill/>
          <a:ln>
            <a:noFill/>
          </a:ln>
        </p:spPr>
        <p:txBody>
          <a:bodyPr anchor="ctr"/>
          <a:p>
            <a:pPr>
              <a:lnSpc>
                <a:spcPct val="90000"/>
              </a:lnSpc>
            </a:pPr>
            <a:r>
              <a:rPr lang="es-ES" sz="4400" spc="-1" strike="noStrike">
                <a:solidFill>
                  <a:srgbClr val="000000"/>
                </a:solidFill>
                <a:uFill>
                  <a:solidFill>
                    <a:srgbClr val="ffffff"/>
                  </a:solidFill>
                </a:uFill>
                <a:latin typeface="Calibri"/>
              </a:rPr>
              <a:t>CONCLUSIÓN</a:t>
            </a:r>
            <a:endParaRPr lang="es-ES" sz="1800" spc="-1" strike="noStrike">
              <a:solidFill>
                <a:srgbClr val="000000"/>
              </a:solidFill>
              <a:uFill>
                <a:solidFill>
                  <a:srgbClr val="ffffff"/>
                </a:solidFill>
              </a:uFill>
              <a:latin typeface="Calibri"/>
            </a:endParaRPr>
          </a:p>
        </p:txBody>
      </p:sp>
      <p:sp>
        <p:nvSpPr>
          <p:cNvPr id="195" name="TextShape 2"/>
          <p:cNvSpPr txBox="1"/>
          <p:nvPr/>
        </p:nvSpPr>
        <p:spPr>
          <a:xfrm>
            <a:off x="838080" y="1825560"/>
            <a:ext cx="10515240" cy="4350960"/>
          </a:xfrm>
          <a:prstGeom prst="rect">
            <a:avLst/>
          </a:prstGeom>
          <a:noFill/>
          <a:ln>
            <a:noFill/>
          </a:ln>
        </p:spPr>
        <p:txBody>
          <a:bodyPr/>
          <a:p>
            <a:pPr>
              <a:lnSpc>
                <a:spcPct val="100000"/>
              </a:lnSpc>
            </a:pPr>
            <a:r>
              <a:rPr lang="es-ES" sz="2800" spc="-1" strike="noStrike">
                <a:solidFill>
                  <a:srgbClr val="000000"/>
                </a:solidFill>
                <a:uFill>
                  <a:solidFill>
                    <a:srgbClr val="ffffff"/>
                  </a:solidFill>
                </a:uFill>
                <a:latin typeface="Calibri"/>
              </a:rPr>
              <a:t>Según lo estudiado, a primera vista podemos ver que Whatsapp parece más seguro de lo que pensamos, aunque habría que indagar más a fondo para saber si realmente la encriptación que utilizan realmente funciona al 100% y es igual de efectivo que por ejemplo, el MTProto de Telegram.</a:t>
            </a:r>
            <a:endParaRPr lang="es-ES" sz="2800" spc="-1" strike="noStrike">
              <a:solidFill>
                <a:srgbClr val="000000"/>
              </a:solidFill>
              <a:uFill>
                <a:solidFill>
                  <a:srgbClr val="ffffff"/>
                </a:solidFill>
              </a:uFill>
              <a:latin typeface="Calibri"/>
            </a:endParaRPr>
          </a:p>
          <a:p>
            <a:pPr>
              <a:lnSpc>
                <a:spcPct val="100000"/>
              </a:lnSpc>
            </a:pPr>
            <a:endParaRPr lang="es-ES" sz="2800" spc="-1" strike="noStrike">
              <a:solidFill>
                <a:srgbClr val="000000"/>
              </a:solidFill>
              <a:uFill>
                <a:solidFill>
                  <a:srgbClr val="ffffff"/>
                </a:solidFill>
              </a:uFill>
              <a:latin typeface="Calibri"/>
            </a:endParaRPr>
          </a:p>
        </p:txBody>
      </p:sp>
      <p:sp>
        <p:nvSpPr>
          <p:cNvPr id="196" name="CustomShape 3"/>
          <p:cNvSpPr/>
          <p:nvPr/>
        </p:nvSpPr>
        <p:spPr>
          <a:xfrm>
            <a:off x="323640" y="180360"/>
            <a:ext cx="70956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TextShape 1"/>
          <p:cNvSpPr txBox="1"/>
          <p:nvPr/>
        </p:nvSpPr>
        <p:spPr>
          <a:xfrm>
            <a:off x="838080" y="365040"/>
            <a:ext cx="10515240" cy="1325160"/>
          </a:xfrm>
          <a:prstGeom prst="rect">
            <a:avLst/>
          </a:prstGeom>
          <a:noFill/>
          <a:ln>
            <a:noFill/>
          </a:ln>
        </p:spPr>
        <p:txBody>
          <a:bodyPr anchor="ctr"/>
          <a:p>
            <a:pPr>
              <a:lnSpc>
                <a:spcPct val="90000"/>
              </a:lnSpc>
            </a:pPr>
            <a:r>
              <a:rPr lang="es-ES" sz="4400" spc="-1" strike="noStrike">
                <a:solidFill>
                  <a:srgbClr val="000000"/>
                </a:solidFill>
                <a:uFill>
                  <a:solidFill>
                    <a:srgbClr val="ffffff"/>
                  </a:solidFill>
                </a:uFill>
                <a:latin typeface="Calibri"/>
              </a:rPr>
              <a:t>BIBLIOGRAFÍA</a:t>
            </a:r>
            <a:endParaRPr lang="es-ES" sz="1800" spc="-1" strike="noStrike">
              <a:solidFill>
                <a:srgbClr val="000000"/>
              </a:solidFill>
              <a:uFill>
                <a:solidFill>
                  <a:srgbClr val="ffffff"/>
                </a:solidFill>
              </a:uFill>
              <a:latin typeface="Calibri"/>
            </a:endParaRPr>
          </a:p>
        </p:txBody>
      </p:sp>
      <p:sp>
        <p:nvSpPr>
          <p:cNvPr id="198"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lang="es-ES" sz="2800" spc="-1" strike="noStrike">
                <a:solidFill>
                  <a:srgbClr val="000000"/>
                </a:solidFill>
                <a:uFill>
                  <a:solidFill>
                    <a:srgbClr val="ffffff"/>
                  </a:solidFill>
                </a:uFill>
                <a:latin typeface="Calibri"/>
              </a:rPr>
              <a:t>Whatsapp.com</a:t>
            </a:r>
            <a:endParaRPr lang="es-E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s-ES" sz="2800" spc="-1" strike="noStrike">
                <a:solidFill>
                  <a:srgbClr val="000000"/>
                </a:solidFill>
                <a:uFill>
                  <a:solidFill>
                    <a:srgbClr val="ffffff"/>
                  </a:solidFill>
                </a:uFill>
                <a:latin typeface="Calibri"/>
              </a:rPr>
              <a:t>Whatsapp-Security-Whitepaper pdf</a:t>
            </a:r>
            <a:endParaRPr lang="es-E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s-ES" sz="2800" spc="-1" strike="noStrike">
                <a:solidFill>
                  <a:srgbClr val="000000"/>
                </a:solidFill>
                <a:uFill>
                  <a:solidFill>
                    <a:srgbClr val="ffffff"/>
                  </a:solidFill>
                </a:uFill>
                <a:latin typeface="Calibri"/>
              </a:rPr>
              <a:t>Wikipedia </a:t>
            </a:r>
            <a:endParaRPr lang="es-E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s-ES" sz="2800" spc="-1" strike="noStrike">
                <a:solidFill>
                  <a:srgbClr val="000000"/>
                </a:solidFill>
                <a:uFill>
                  <a:solidFill>
                    <a:srgbClr val="ffffff"/>
                  </a:solidFill>
                </a:uFill>
                <a:latin typeface="Calibri"/>
              </a:rPr>
              <a:t>Criptomanía.com</a:t>
            </a:r>
            <a:endParaRPr lang="es-E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s-ES" sz="2800" spc="-1" strike="noStrike">
                <a:solidFill>
                  <a:srgbClr val="000000"/>
                </a:solidFill>
                <a:uFill>
                  <a:solidFill>
                    <a:srgbClr val="ffffff"/>
                  </a:solidFill>
                </a:uFill>
                <a:latin typeface="Calibri"/>
              </a:rPr>
              <a:t>Xatakandroid.com</a:t>
            </a:r>
            <a:endParaRPr lang="es-E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s-ES" sz="2800" spc="-1" strike="noStrike">
                <a:solidFill>
                  <a:srgbClr val="000000"/>
                </a:solidFill>
                <a:uFill>
                  <a:solidFill>
                    <a:srgbClr val="ffffff"/>
                  </a:solidFill>
                </a:uFill>
                <a:latin typeface="Calibri"/>
                <a:hlinkClick r:id="rId1"/>
              </a:rPr>
              <a:t>WhatsApp pdf</a:t>
            </a:r>
            <a:endParaRPr lang="es-E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s-ES" sz="2800" spc="-1" strike="noStrike">
                <a:solidFill>
                  <a:srgbClr val="000000"/>
                </a:solidFill>
                <a:uFill>
                  <a:solidFill>
                    <a:srgbClr val="ffffff"/>
                  </a:solidFill>
                </a:uFill>
                <a:latin typeface="Calibri"/>
                <a:hlinkClick r:id="rId2"/>
              </a:rPr>
              <a:t>WhatsApp.org.mx</a:t>
            </a:r>
            <a:endParaRPr lang="es-E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s-ES" sz="2800" spc="-1" strike="noStrike">
                <a:solidFill>
                  <a:srgbClr val="000000"/>
                </a:solidFill>
                <a:uFill>
                  <a:solidFill>
                    <a:srgbClr val="ffffff"/>
                  </a:solidFill>
                </a:uFill>
                <a:latin typeface="Calibri"/>
                <a:hlinkClick r:id="rId3"/>
              </a:rPr>
              <a:t>TuExperto.com</a:t>
            </a:r>
            <a:endParaRPr lang="es-ES" sz="2800" spc="-1" strike="noStrike">
              <a:solidFill>
                <a:srgbClr val="000000"/>
              </a:solidFill>
              <a:uFill>
                <a:solidFill>
                  <a:srgbClr val="ffffff"/>
                </a:solidFill>
              </a:uFill>
              <a:latin typeface="Calibri"/>
            </a:endParaRPr>
          </a:p>
        </p:txBody>
      </p:sp>
      <p:sp>
        <p:nvSpPr>
          <p:cNvPr id="199" name="CustomShape 3"/>
          <p:cNvSpPr/>
          <p:nvPr/>
        </p:nvSpPr>
        <p:spPr>
          <a:xfrm>
            <a:off x="323640" y="180360"/>
            <a:ext cx="76032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TextShape 1"/>
          <p:cNvSpPr txBox="1"/>
          <p:nvPr/>
        </p:nvSpPr>
        <p:spPr>
          <a:xfrm>
            <a:off x="1523880" y="1122480"/>
            <a:ext cx="9143640" cy="4372920"/>
          </a:xfrm>
          <a:prstGeom prst="rect">
            <a:avLst/>
          </a:prstGeom>
          <a:noFill/>
          <a:ln>
            <a:noFill/>
          </a:ln>
        </p:spPr>
        <p:txBody>
          <a:bodyPr anchor="ctr"/>
          <a:p>
            <a:pPr algn="ctr">
              <a:lnSpc>
                <a:spcPct val="100000"/>
              </a:lnSpc>
            </a:pPr>
            <a:r>
              <a:rPr lang="es-ES" sz="6000" spc="-1" strike="noStrike">
                <a:solidFill>
                  <a:srgbClr val="000000"/>
                </a:solidFill>
                <a:uFill>
                  <a:solidFill>
                    <a:srgbClr val="ffffff"/>
                  </a:solidFill>
                </a:uFill>
                <a:latin typeface="Calibri"/>
              </a:rPr>
              <a:t>FIN</a:t>
            </a:r>
            <a:endParaRPr lang="es-ES" sz="1800" spc="-1" strike="noStrike">
              <a:solidFill>
                <a:srgbClr val="000000"/>
              </a:solidFill>
              <a:uFill>
                <a:solidFill>
                  <a:srgbClr val="ffffff"/>
                </a:solidFill>
              </a:uFill>
              <a:latin typeface="Calibri"/>
            </a:endParaRPr>
          </a:p>
        </p:txBody>
      </p:sp>
      <p:sp>
        <p:nvSpPr>
          <p:cNvPr id="201" name="CustomShape 2"/>
          <p:cNvSpPr/>
          <p:nvPr/>
        </p:nvSpPr>
        <p:spPr>
          <a:xfrm>
            <a:off x="8954280" y="190440"/>
            <a:ext cx="3100680" cy="63900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Jose Miguel Hernández García</a:t>
            </a:r>
            <a:endParaRPr lang="es-ES" sz="1800" spc="-1" strike="noStrike">
              <a:solidFill>
                <a:srgbClr val="000000"/>
              </a:solidFill>
              <a:uFill>
                <a:solidFill>
                  <a:srgbClr val="ffffff"/>
                </a:solidFill>
              </a:uFill>
              <a:latin typeface="Arial"/>
            </a:endParaRPr>
          </a:p>
          <a:p>
            <a:pPr>
              <a:lnSpc>
                <a:spcPct val="100000"/>
              </a:lnSpc>
            </a:pPr>
            <a:r>
              <a:rPr lang="es-ES" sz="1800" spc="-1" strike="noStrike">
                <a:solidFill>
                  <a:srgbClr val="000000"/>
                </a:solidFill>
                <a:uFill>
                  <a:solidFill>
                    <a:srgbClr val="ffffff"/>
                  </a:solidFill>
                </a:uFill>
                <a:latin typeface="Calibri"/>
              </a:rPr>
              <a:t>Miguel Jimenez Cazorla</a:t>
            </a:r>
            <a:endParaRPr lang="es-ES" sz="1800" spc="-1" strike="noStrike">
              <a:solidFill>
                <a:srgbClr val="000000"/>
              </a:solidFill>
              <a:uFill>
                <a:solidFill>
                  <a:srgbClr val="ffffff"/>
                </a:solidFill>
              </a:uFill>
              <a:latin typeface="Arial"/>
            </a:endParaRPr>
          </a:p>
        </p:txBody>
      </p:sp>
      <p:sp>
        <p:nvSpPr>
          <p:cNvPr id="202" name="CustomShape 3"/>
          <p:cNvSpPr/>
          <p:nvPr/>
        </p:nvSpPr>
        <p:spPr>
          <a:xfrm>
            <a:off x="345240" y="190440"/>
            <a:ext cx="88596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sp>
        <p:nvSpPr>
          <p:cNvPr id="203" name="CustomShape 4"/>
          <p:cNvSpPr/>
          <p:nvPr/>
        </p:nvSpPr>
        <p:spPr>
          <a:xfrm>
            <a:off x="4090680" y="5903640"/>
            <a:ext cx="4010040" cy="364680"/>
          </a:xfrm>
          <a:prstGeom prst="rect">
            <a:avLst/>
          </a:prstGeom>
          <a:noFill/>
          <a:ln>
            <a:noFill/>
          </a:ln>
        </p:spPr>
        <p:style>
          <a:lnRef idx="0"/>
          <a:fillRef idx="0"/>
          <a:effectRef idx="0"/>
          <a:fontRef idx="minor"/>
        </p:style>
        <p:txBody>
          <a:bodyPr lIns="90000" rIns="90000" tIns="45000" bIns="45000"/>
          <a:p>
            <a:pPr algn="ctr">
              <a:lnSpc>
                <a:spcPct val="100000"/>
              </a:lnSpc>
            </a:pPr>
            <a:r>
              <a:rPr lang="es-ES" sz="1800" spc="-1" strike="noStrike">
                <a:solidFill>
                  <a:srgbClr val="000000"/>
                </a:solidFill>
                <a:uFill>
                  <a:solidFill>
                    <a:srgbClr val="ffffff"/>
                  </a:solidFill>
                </a:uFill>
                <a:latin typeface="Calibri"/>
              </a:rPr>
              <a:t>FUNDAMENTOS DE REDES</a:t>
            </a:r>
            <a:endParaRPr lang="es-ES" sz="18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838080" y="365040"/>
            <a:ext cx="10515240" cy="1325160"/>
          </a:xfrm>
          <a:prstGeom prst="rect">
            <a:avLst/>
          </a:prstGeom>
          <a:noFill/>
          <a:ln>
            <a:noFill/>
          </a:ln>
        </p:spPr>
        <p:txBody>
          <a:bodyPr anchor="ctr"/>
          <a:p>
            <a:pPr>
              <a:lnSpc>
                <a:spcPct val="90000"/>
              </a:lnSpc>
            </a:pPr>
            <a:r>
              <a:rPr lang="es-ES" sz="4400" spc="-1" strike="noStrike">
                <a:solidFill>
                  <a:srgbClr val="000000"/>
                </a:solidFill>
                <a:uFill>
                  <a:solidFill>
                    <a:srgbClr val="ffffff"/>
                  </a:solidFill>
                </a:uFill>
                <a:latin typeface="Calibri"/>
              </a:rPr>
              <a:t>DESCRIPCIÓN</a:t>
            </a:r>
            <a:endParaRPr lang="es-ES" sz="1800" spc="-1" strike="noStrike">
              <a:solidFill>
                <a:srgbClr val="000000"/>
              </a:solidFill>
              <a:uFill>
                <a:solidFill>
                  <a:srgbClr val="ffffff"/>
                </a:solidFill>
              </a:uFill>
              <a:latin typeface="Calibri"/>
            </a:endParaRPr>
          </a:p>
        </p:txBody>
      </p:sp>
      <p:sp>
        <p:nvSpPr>
          <p:cNvPr id="124" name="TextShape 2"/>
          <p:cNvSpPr txBox="1"/>
          <p:nvPr/>
        </p:nvSpPr>
        <p:spPr>
          <a:xfrm>
            <a:off x="838080" y="1825560"/>
            <a:ext cx="10515240" cy="4350960"/>
          </a:xfrm>
          <a:prstGeom prst="rect">
            <a:avLst/>
          </a:prstGeom>
          <a:noFill/>
          <a:ln>
            <a:noFill/>
          </a:ln>
        </p:spPr>
        <p:txBody>
          <a:bodyPr/>
          <a:p>
            <a:pPr>
              <a:lnSpc>
                <a:spcPct val="100000"/>
              </a:lnSpc>
            </a:pPr>
            <a:r>
              <a:rPr lang="es-ES" sz="2400" spc="-1" strike="noStrike">
                <a:solidFill>
                  <a:srgbClr val="000000"/>
                </a:solidFill>
                <a:uFill>
                  <a:solidFill>
                    <a:srgbClr val="ffffff"/>
                  </a:solidFill>
                </a:uFill>
                <a:latin typeface="Calibri"/>
              </a:rPr>
              <a:t>Whatsapp es una aplicación de chat la cual permite el envio de mensajes entre usuarios mediante Internet. Además de mensajes de texto es possible enviar imágenes, vídeos y grabaciones de audio.</a:t>
            </a:r>
            <a:endParaRPr lang="es-ES" sz="2800" spc="-1" strike="noStrike">
              <a:solidFill>
                <a:srgbClr val="000000"/>
              </a:solidFill>
              <a:uFill>
                <a:solidFill>
                  <a:srgbClr val="ffffff"/>
                </a:solidFill>
              </a:uFill>
              <a:latin typeface="Calibri"/>
            </a:endParaRPr>
          </a:p>
          <a:p>
            <a:pPr>
              <a:lnSpc>
                <a:spcPct val="100000"/>
              </a:lnSpc>
            </a:pPr>
            <a:endParaRPr lang="es-ES" sz="2800" spc="-1" strike="noStrike">
              <a:solidFill>
                <a:srgbClr val="000000"/>
              </a:solidFill>
              <a:uFill>
                <a:solidFill>
                  <a:srgbClr val="ffffff"/>
                </a:solidFill>
              </a:uFill>
              <a:latin typeface="Calibri"/>
            </a:endParaRPr>
          </a:p>
          <a:p>
            <a:pPr>
              <a:lnSpc>
                <a:spcPct val="100000"/>
              </a:lnSpc>
            </a:pPr>
            <a:r>
              <a:rPr lang="es-ES" sz="2400" spc="-1" strike="noStrike">
                <a:solidFill>
                  <a:srgbClr val="000000"/>
                </a:solidFill>
                <a:uFill>
                  <a:solidFill>
                    <a:srgbClr val="ffffff"/>
                  </a:solidFill>
                </a:uFill>
                <a:latin typeface="Calibri"/>
              </a:rPr>
              <a:t>La identificación de los usuarios es su propio número de teléfono. Basta con saber el número de alguien para tenerlo en contactos.</a:t>
            </a:r>
            <a:endParaRPr lang="es-ES" sz="2800" spc="-1" strike="noStrike">
              <a:solidFill>
                <a:srgbClr val="000000"/>
              </a:solidFill>
              <a:uFill>
                <a:solidFill>
                  <a:srgbClr val="ffffff"/>
                </a:solidFill>
              </a:uFill>
              <a:latin typeface="Calibri"/>
            </a:endParaRPr>
          </a:p>
          <a:p>
            <a:pPr>
              <a:lnSpc>
                <a:spcPct val="100000"/>
              </a:lnSpc>
            </a:pPr>
            <a:endParaRPr lang="es-ES" sz="2800" spc="-1" strike="noStrike">
              <a:solidFill>
                <a:srgbClr val="000000"/>
              </a:solidFill>
              <a:uFill>
                <a:solidFill>
                  <a:srgbClr val="ffffff"/>
                </a:solidFill>
              </a:uFill>
              <a:latin typeface="Calibri"/>
            </a:endParaRPr>
          </a:p>
          <a:p>
            <a:pPr>
              <a:lnSpc>
                <a:spcPct val="100000"/>
              </a:lnSpc>
            </a:pPr>
            <a:r>
              <a:rPr lang="es-ES" sz="2400" spc="-1" strike="noStrike">
                <a:solidFill>
                  <a:srgbClr val="000000"/>
                </a:solidFill>
                <a:uFill>
                  <a:solidFill>
                    <a:srgbClr val="ffffff"/>
                  </a:solidFill>
                </a:uFill>
                <a:latin typeface="Calibri"/>
              </a:rPr>
              <a:t>Según datos de 2016 supera los 1000 millones de usuarios.</a:t>
            </a:r>
            <a:endParaRPr lang="es-ES" sz="2800" spc="-1" strike="noStrike">
              <a:solidFill>
                <a:srgbClr val="000000"/>
              </a:solidFill>
              <a:uFill>
                <a:solidFill>
                  <a:srgbClr val="ffffff"/>
                </a:solidFill>
              </a:uFill>
              <a:latin typeface="Calibri"/>
            </a:endParaRPr>
          </a:p>
        </p:txBody>
      </p:sp>
      <p:sp>
        <p:nvSpPr>
          <p:cNvPr id="125" name="CustomShape 3"/>
          <p:cNvSpPr/>
          <p:nvPr/>
        </p:nvSpPr>
        <p:spPr>
          <a:xfrm>
            <a:off x="349200" y="191880"/>
            <a:ext cx="64620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p>
            <a:pPr>
              <a:lnSpc>
                <a:spcPct val="90000"/>
              </a:lnSpc>
            </a:pPr>
            <a:r>
              <a:rPr lang="es-ES" sz="4400" spc="-1" strike="noStrike">
                <a:solidFill>
                  <a:srgbClr val="000000"/>
                </a:solidFill>
                <a:uFill>
                  <a:solidFill>
                    <a:srgbClr val="ffffff"/>
                  </a:solidFill>
                </a:uFill>
                <a:latin typeface="Calibri"/>
              </a:rPr>
              <a:t>DESCRIPCIÓN – UN POCO DE HISTORIA</a:t>
            </a:r>
            <a:endParaRPr lang="es-ES" sz="1800" spc="-1" strike="noStrike">
              <a:solidFill>
                <a:srgbClr val="000000"/>
              </a:solidFill>
              <a:uFill>
                <a:solidFill>
                  <a:srgbClr val="ffffff"/>
                </a:solidFill>
              </a:uFill>
              <a:latin typeface="Calibri"/>
            </a:endParaRPr>
          </a:p>
        </p:txBody>
      </p:sp>
      <p:sp>
        <p:nvSpPr>
          <p:cNvPr id="127" name="TextShape 2"/>
          <p:cNvSpPr txBox="1"/>
          <p:nvPr/>
        </p:nvSpPr>
        <p:spPr>
          <a:xfrm>
            <a:off x="838080" y="1825560"/>
            <a:ext cx="10515240" cy="4350960"/>
          </a:xfrm>
          <a:prstGeom prst="rect">
            <a:avLst/>
          </a:prstGeom>
          <a:noFill/>
          <a:ln>
            <a:noFill/>
          </a:ln>
        </p:spPr>
        <p:txBody>
          <a:bodyPr/>
          <a:p>
            <a:pPr>
              <a:lnSpc>
                <a:spcPct val="100000"/>
              </a:lnSpc>
            </a:pPr>
            <a:r>
              <a:rPr lang="es-ES" sz="2400" spc="-1" strike="noStrike">
                <a:solidFill>
                  <a:srgbClr val="000000"/>
                </a:solidFill>
                <a:uFill>
                  <a:solidFill>
                    <a:srgbClr val="ffffff"/>
                  </a:solidFill>
                </a:uFill>
                <a:latin typeface="Calibri"/>
              </a:rPr>
              <a:t>Fue fundada en 2009 por Jam Koum.</a:t>
            </a:r>
            <a:endParaRPr lang="es-ES" sz="2800" spc="-1" strike="noStrike">
              <a:solidFill>
                <a:srgbClr val="000000"/>
              </a:solidFill>
              <a:uFill>
                <a:solidFill>
                  <a:srgbClr val="ffffff"/>
                </a:solidFill>
              </a:uFill>
              <a:latin typeface="Calibri"/>
            </a:endParaRPr>
          </a:p>
          <a:p>
            <a:pPr>
              <a:lnSpc>
                <a:spcPct val="100000"/>
              </a:lnSpc>
            </a:pPr>
            <a:r>
              <a:rPr lang="es-ES" sz="2400" spc="-1" strike="noStrike">
                <a:solidFill>
                  <a:srgbClr val="000000"/>
                </a:solidFill>
                <a:uFill>
                  <a:solidFill>
                    <a:srgbClr val="ffffff"/>
                  </a:solidFill>
                </a:uFill>
                <a:latin typeface="Calibri"/>
              </a:rPr>
              <a:t>Originalmente era una “agenda” inteligente donde se podía ver que hacia cada persona para saber si estaba disponible para hablar o estaba ocupada. </a:t>
            </a:r>
            <a:endParaRPr lang="es-ES" sz="2800" spc="-1" strike="noStrike">
              <a:solidFill>
                <a:srgbClr val="000000"/>
              </a:solidFill>
              <a:uFill>
                <a:solidFill>
                  <a:srgbClr val="ffffff"/>
                </a:solidFill>
              </a:uFill>
              <a:latin typeface="Calibri"/>
            </a:endParaRPr>
          </a:p>
          <a:p>
            <a:pPr>
              <a:lnSpc>
                <a:spcPct val="100000"/>
              </a:lnSpc>
            </a:pPr>
            <a:r>
              <a:rPr lang="es-ES" sz="2400" spc="-1" strike="noStrike">
                <a:solidFill>
                  <a:srgbClr val="000000"/>
                </a:solidFill>
                <a:uFill>
                  <a:solidFill>
                    <a:srgbClr val="ffffff"/>
                  </a:solidFill>
                </a:uFill>
                <a:latin typeface="Calibri"/>
              </a:rPr>
              <a:t>En un principio se trataba de una aplicación para dispositivos BlackBerry y más tarde, para iPhone.</a:t>
            </a:r>
            <a:endParaRPr lang="es-ES" sz="2800" spc="-1" strike="noStrike">
              <a:solidFill>
                <a:srgbClr val="000000"/>
              </a:solidFill>
              <a:uFill>
                <a:solidFill>
                  <a:srgbClr val="ffffff"/>
                </a:solidFill>
              </a:uFill>
              <a:latin typeface="Calibri"/>
            </a:endParaRPr>
          </a:p>
          <a:p>
            <a:pPr>
              <a:lnSpc>
                <a:spcPct val="100000"/>
              </a:lnSpc>
            </a:pPr>
            <a:r>
              <a:rPr lang="es-ES" sz="2400" spc="-1" strike="noStrike">
                <a:solidFill>
                  <a:srgbClr val="000000"/>
                </a:solidFill>
                <a:uFill>
                  <a:solidFill>
                    <a:srgbClr val="ffffff"/>
                  </a:solidFill>
                </a:uFill>
                <a:latin typeface="Calibri"/>
              </a:rPr>
              <a:t>En marzo de 2013 se anunció la versión para Android.</a:t>
            </a:r>
            <a:endParaRPr lang="es-ES" sz="2800" spc="-1" strike="noStrike">
              <a:solidFill>
                <a:srgbClr val="000000"/>
              </a:solidFill>
              <a:uFill>
                <a:solidFill>
                  <a:srgbClr val="ffffff"/>
                </a:solidFill>
              </a:uFill>
              <a:latin typeface="Calibri"/>
            </a:endParaRPr>
          </a:p>
          <a:p>
            <a:pPr>
              <a:lnSpc>
                <a:spcPct val="100000"/>
              </a:lnSpc>
            </a:pPr>
            <a:r>
              <a:rPr lang="es-ES" sz="2400" spc="-1" strike="noStrike">
                <a:solidFill>
                  <a:srgbClr val="000000"/>
                </a:solidFill>
                <a:uFill>
                  <a:solidFill>
                    <a:srgbClr val="ffffff"/>
                  </a:solidFill>
                </a:uFill>
                <a:latin typeface="Calibri"/>
              </a:rPr>
              <a:t>En febrero de 2014 fue comprada por Facebook por 19.000 millones de dólares.</a:t>
            </a:r>
            <a:endParaRPr lang="es-ES" sz="2800" spc="-1" strike="noStrike">
              <a:solidFill>
                <a:srgbClr val="000000"/>
              </a:solidFill>
              <a:uFill>
                <a:solidFill>
                  <a:srgbClr val="ffffff"/>
                </a:solidFill>
              </a:uFill>
              <a:latin typeface="Calibri"/>
            </a:endParaRPr>
          </a:p>
          <a:p>
            <a:pPr>
              <a:lnSpc>
                <a:spcPct val="100000"/>
              </a:lnSpc>
            </a:pPr>
            <a:r>
              <a:rPr lang="es-ES" sz="2400" spc="-1" strike="noStrike">
                <a:solidFill>
                  <a:srgbClr val="000000"/>
                </a:solidFill>
                <a:uFill>
                  <a:solidFill>
                    <a:srgbClr val="ffffff"/>
                  </a:solidFill>
                </a:uFill>
                <a:latin typeface="Calibri"/>
              </a:rPr>
              <a:t>En 2015 se lanzó Whatsapp Web y aparecieron las llamadas de voz via Voip.</a:t>
            </a:r>
            <a:endParaRPr lang="es-ES" sz="2800" spc="-1" strike="noStrike">
              <a:solidFill>
                <a:srgbClr val="000000"/>
              </a:solidFill>
              <a:uFill>
                <a:solidFill>
                  <a:srgbClr val="ffffff"/>
                </a:solidFill>
              </a:uFill>
              <a:latin typeface="Calibri"/>
            </a:endParaRPr>
          </a:p>
          <a:p>
            <a:pPr>
              <a:lnSpc>
                <a:spcPct val="100000"/>
              </a:lnSpc>
            </a:pPr>
            <a:r>
              <a:rPr lang="es-ES" sz="2400" spc="-1" strike="noStrike">
                <a:solidFill>
                  <a:srgbClr val="000000"/>
                </a:solidFill>
                <a:uFill>
                  <a:solidFill>
                    <a:srgbClr val="ffffff"/>
                  </a:solidFill>
                </a:uFill>
                <a:latin typeface="Calibri"/>
              </a:rPr>
              <a:t>Finalmente en 2016 apareció el </a:t>
            </a:r>
            <a:r>
              <a:rPr b="1" lang="es-ES" sz="2400" spc="-1" strike="noStrike">
                <a:solidFill>
                  <a:srgbClr val="000000"/>
                </a:solidFill>
                <a:uFill>
                  <a:solidFill>
                    <a:srgbClr val="ffffff"/>
                  </a:solidFill>
                </a:uFill>
                <a:latin typeface="Calibri"/>
              </a:rPr>
              <a:t>cifrado</a:t>
            </a:r>
            <a:r>
              <a:rPr lang="es-ES" sz="2400" spc="-1" strike="noStrike">
                <a:solidFill>
                  <a:srgbClr val="000000"/>
                </a:solidFill>
                <a:uFill>
                  <a:solidFill>
                    <a:srgbClr val="ffffff"/>
                  </a:solidFill>
                </a:uFill>
                <a:latin typeface="Calibri"/>
              </a:rPr>
              <a:t> </a:t>
            </a:r>
            <a:r>
              <a:rPr b="1" lang="es-ES" sz="2400" spc="-1" strike="noStrike">
                <a:solidFill>
                  <a:srgbClr val="000000"/>
                </a:solidFill>
                <a:uFill>
                  <a:solidFill>
                    <a:srgbClr val="ffffff"/>
                  </a:solidFill>
                </a:uFill>
                <a:latin typeface="Calibri"/>
              </a:rPr>
              <a:t>extremo a extremo</a:t>
            </a:r>
            <a:endParaRPr lang="es-ES" sz="2800" spc="-1" strike="noStrike">
              <a:solidFill>
                <a:srgbClr val="000000"/>
              </a:solidFill>
              <a:uFill>
                <a:solidFill>
                  <a:srgbClr val="ffffff"/>
                </a:solidFill>
              </a:uFill>
              <a:latin typeface="Calibri"/>
            </a:endParaRPr>
          </a:p>
        </p:txBody>
      </p:sp>
      <p:sp>
        <p:nvSpPr>
          <p:cNvPr id="128" name="CustomShape 3"/>
          <p:cNvSpPr/>
          <p:nvPr/>
        </p:nvSpPr>
        <p:spPr>
          <a:xfrm>
            <a:off x="323640" y="180360"/>
            <a:ext cx="72000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9" name="" descr=""/>
          <p:cNvPicPr/>
          <p:nvPr/>
        </p:nvPicPr>
        <p:blipFill>
          <a:blip r:embed="rId1"/>
          <a:stretch/>
        </p:blipFill>
        <p:spPr>
          <a:xfrm>
            <a:off x="1368000" y="2016000"/>
            <a:ext cx="9457920" cy="4104000"/>
          </a:xfrm>
          <a:prstGeom prst="rect">
            <a:avLst/>
          </a:prstGeom>
          <a:ln>
            <a:noFill/>
          </a:ln>
        </p:spPr>
      </p:pic>
      <p:sp>
        <p:nvSpPr>
          <p:cNvPr id="130" name="TextShape 1"/>
          <p:cNvSpPr txBox="1"/>
          <p:nvPr/>
        </p:nvSpPr>
        <p:spPr>
          <a:xfrm>
            <a:off x="3456000" y="954720"/>
            <a:ext cx="4464000" cy="773280"/>
          </a:xfrm>
          <a:prstGeom prst="rect">
            <a:avLst/>
          </a:prstGeom>
          <a:noFill/>
          <a:ln>
            <a:noFill/>
          </a:ln>
        </p:spPr>
        <p:txBody>
          <a:bodyPr lIns="90000" rIns="90000" tIns="45000" bIns="45000"/>
          <a:p>
            <a:r>
              <a:rPr lang="es-ES" sz="4400" spc="-1" strike="noStrike">
                <a:solidFill>
                  <a:srgbClr val="000000"/>
                </a:solidFill>
                <a:uFill>
                  <a:solidFill>
                    <a:srgbClr val="ffffff"/>
                  </a:solidFill>
                </a:uFill>
                <a:latin typeface="Calibri"/>
              </a:rPr>
              <a:t>COMO FUNCIONA</a:t>
            </a:r>
            <a:endParaRPr lang="es-ES" sz="1800" spc="-1" strike="noStrike">
              <a:solidFill>
                <a:srgbClr val="000000"/>
              </a:solidFill>
              <a:uFill>
                <a:solidFill>
                  <a:srgbClr val="ffffff"/>
                </a:solidFill>
              </a:uFill>
              <a:latin typeface="Arial"/>
            </a:endParaRPr>
          </a:p>
        </p:txBody>
      </p:sp>
      <p:sp>
        <p:nvSpPr>
          <p:cNvPr id="131" name="CustomShape 2"/>
          <p:cNvSpPr/>
          <p:nvPr/>
        </p:nvSpPr>
        <p:spPr>
          <a:xfrm>
            <a:off x="345240" y="190440"/>
            <a:ext cx="88596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936360" y="1255680"/>
            <a:ext cx="10014840" cy="5296680"/>
          </a:xfrm>
          <a:prstGeom prst="rect">
            <a:avLst/>
          </a:prstGeom>
          <a:noFill/>
          <a:ln>
            <a:noFill/>
          </a:ln>
        </p:spPr>
        <p:txBody>
          <a:bodyPr lIns="90000" rIns="90000" tIns="45000" bIns="45000"/>
          <a:p>
            <a:r>
              <a:rPr lang="es-ES" sz="2400" spc="-1" strike="noStrike">
                <a:solidFill>
                  <a:srgbClr val="000000"/>
                </a:solidFill>
                <a:uFill>
                  <a:solidFill>
                    <a:srgbClr val="ffffff"/>
                  </a:solidFill>
                </a:uFill>
                <a:latin typeface="Calibri"/>
              </a:rPr>
              <a:t>WhatsApp es una aplicación que usa el protocolo XMPP  (eXtensible Messaging and Presence Protocol). </a:t>
            </a:r>
            <a:endParaRPr lang="es-ES" sz="1800" spc="-1" strike="noStrike">
              <a:solidFill>
                <a:srgbClr val="000000"/>
              </a:solidFill>
              <a:uFill>
                <a:solidFill>
                  <a:srgbClr val="ffffff"/>
                </a:solidFill>
              </a:uFill>
              <a:latin typeface="Arial"/>
            </a:endParaRPr>
          </a:p>
          <a:p>
            <a:endParaRPr lang="es-ES" sz="1800" spc="-1" strike="noStrike">
              <a:solidFill>
                <a:srgbClr val="000000"/>
              </a:solidFill>
              <a:uFill>
                <a:solidFill>
                  <a:srgbClr val="ffffff"/>
                </a:solidFill>
              </a:uFill>
              <a:latin typeface="Arial"/>
            </a:endParaRPr>
          </a:p>
          <a:p>
            <a:endParaRPr lang="es-ES" sz="1800" spc="-1" strike="noStrike">
              <a:solidFill>
                <a:srgbClr val="000000"/>
              </a:solidFill>
              <a:uFill>
                <a:solidFill>
                  <a:srgbClr val="ffffff"/>
                </a:solidFill>
              </a:uFill>
              <a:latin typeface="Arial"/>
            </a:endParaRPr>
          </a:p>
          <a:p>
            <a:r>
              <a:rPr lang="es-ES" sz="2400" spc="-1" strike="noStrike">
                <a:solidFill>
                  <a:srgbClr val="000000"/>
                </a:solidFill>
                <a:uFill>
                  <a:solidFill>
                    <a:srgbClr val="ffffff"/>
                  </a:solidFill>
                </a:uFill>
                <a:latin typeface="Calibri"/>
              </a:rPr>
              <a:t>XMPP es un protocolo abierto basado en el estándar XML para el intercambio en tiempo real de mensajes y presencia entre dos puntos en Internet. </a:t>
            </a:r>
            <a:endParaRPr lang="es-ES" sz="1800" spc="-1" strike="noStrike">
              <a:solidFill>
                <a:srgbClr val="000000"/>
              </a:solidFill>
              <a:uFill>
                <a:solidFill>
                  <a:srgbClr val="ffffff"/>
                </a:solidFill>
              </a:uFill>
              <a:latin typeface="Arial"/>
            </a:endParaRPr>
          </a:p>
          <a:p>
            <a:endParaRPr lang="es-ES" sz="1800" spc="-1" strike="noStrike">
              <a:solidFill>
                <a:srgbClr val="000000"/>
              </a:solidFill>
              <a:uFill>
                <a:solidFill>
                  <a:srgbClr val="ffffff"/>
                </a:solidFill>
              </a:uFill>
              <a:latin typeface="Arial"/>
            </a:endParaRPr>
          </a:p>
          <a:p>
            <a:endParaRPr lang="es-ES" sz="1800" spc="-1" strike="noStrike">
              <a:solidFill>
                <a:srgbClr val="000000"/>
              </a:solidFill>
              <a:uFill>
                <a:solidFill>
                  <a:srgbClr val="ffffff"/>
                </a:solidFill>
              </a:uFill>
              <a:latin typeface="Arial"/>
            </a:endParaRPr>
          </a:p>
          <a:p>
            <a:r>
              <a:rPr lang="es-ES" sz="2400" spc="-1" strike="noStrike">
                <a:solidFill>
                  <a:srgbClr val="000000"/>
                </a:solidFill>
                <a:uFill>
                  <a:solidFill>
                    <a:srgbClr val="ffffff"/>
                  </a:solidFill>
                </a:uFill>
                <a:latin typeface="Calibri"/>
              </a:rPr>
              <a:t>Caracteristicas:</a:t>
            </a:r>
            <a:endParaRPr lang="es-ES" sz="1800" spc="-1" strike="noStrike">
              <a:solidFill>
                <a:srgbClr val="000000"/>
              </a:solidFill>
              <a:uFill>
                <a:solidFill>
                  <a:srgbClr val="ffffff"/>
                </a:solidFill>
              </a:uFill>
              <a:latin typeface="Arial"/>
            </a:endParaRPr>
          </a:p>
          <a:p>
            <a:r>
              <a:rPr lang="es-ES" sz="2400" spc="-1" strike="noStrike">
                <a:solidFill>
                  <a:srgbClr val="000000"/>
                </a:solidFill>
                <a:uFill>
                  <a:solidFill>
                    <a:srgbClr val="ffffff"/>
                  </a:solidFill>
                </a:uFill>
                <a:latin typeface="Calibri"/>
              </a:rPr>
              <a:t> </a:t>
            </a:r>
            <a:r>
              <a:rPr lang="es-ES" sz="2400" spc="-1" strike="noStrike">
                <a:solidFill>
                  <a:srgbClr val="000000"/>
                </a:solidFill>
                <a:uFill>
                  <a:solidFill>
                    <a:srgbClr val="ffffff"/>
                  </a:solidFill>
                </a:uFill>
                <a:latin typeface="Calibri"/>
              </a:rPr>
              <a:t>	</a:t>
            </a:r>
            <a:r>
              <a:rPr lang="es-ES" sz="2400" spc="-1" strike="noStrike">
                <a:solidFill>
                  <a:srgbClr val="000000"/>
                </a:solidFill>
                <a:uFill>
                  <a:solidFill>
                    <a:srgbClr val="ffffff"/>
                  </a:solidFill>
                </a:uFill>
                <a:latin typeface="Calibri"/>
              </a:rPr>
              <a:t>- Abierto</a:t>
            </a:r>
            <a:endParaRPr lang="es-ES" sz="1800" spc="-1" strike="noStrike">
              <a:solidFill>
                <a:srgbClr val="000000"/>
              </a:solidFill>
              <a:uFill>
                <a:solidFill>
                  <a:srgbClr val="ffffff"/>
                </a:solidFill>
              </a:uFill>
              <a:latin typeface="Arial"/>
            </a:endParaRPr>
          </a:p>
          <a:p>
            <a:r>
              <a:rPr lang="es-ES" sz="2400" spc="-1" strike="noStrike">
                <a:solidFill>
                  <a:srgbClr val="000000"/>
                </a:solidFill>
                <a:uFill>
                  <a:solidFill>
                    <a:srgbClr val="ffffff"/>
                  </a:solidFill>
                </a:uFill>
                <a:latin typeface="Calibri"/>
              </a:rPr>
              <a:t>	</a:t>
            </a:r>
            <a:r>
              <a:rPr lang="es-ES" sz="2400" spc="-1" strike="noStrike">
                <a:solidFill>
                  <a:srgbClr val="000000"/>
                </a:solidFill>
                <a:uFill>
                  <a:solidFill>
                    <a:srgbClr val="ffffff"/>
                  </a:solidFill>
                </a:uFill>
                <a:latin typeface="Calibri"/>
              </a:rPr>
              <a:t>- Libre</a:t>
            </a:r>
            <a:endParaRPr lang="es-ES" sz="1800" spc="-1" strike="noStrike">
              <a:solidFill>
                <a:srgbClr val="000000"/>
              </a:solidFill>
              <a:uFill>
                <a:solidFill>
                  <a:srgbClr val="ffffff"/>
                </a:solidFill>
              </a:uFill>
              <a:latin typeface="Arial"/>
            </a:endParaRPr>
          </a:p>
          <a:p>
            <a:r>
              <a:rPr lang="es-ES" sz="2400" spc="-1" strike="noStrike">
                <a:solidFill>
                  <a:srgbClr val="000000"/>
                </a:solidFill>
                <a:uFill>
                  <a:solidFill>
                    <a:srgbClr val="ffffff"/>
                  </a:solidFill>
                </a:uFill>
                <a:latin typeface="Calibri"/>
              </a:rPr>
              <a:t>	</a:t>
            </a:r>
            <a:r>
              <a:rPr lang="es-ES" sz="2400" spc="-1" strike="noStrike">
                <a:solidFill>
                  <a:srgbClr val="000000"/>
                </a:solidFill>
                <a:uFill>
                  <a:solidFill>
                    <a:srgbClr val="ffffff"/>
                  </a:solidFill>
                </a:uFill>
                <a:latin typeface="Calibri"/>
              </a:rPr>
              <a:t>- Extensible</a:t>
            </a:r>
            <a:endParaRPr lang="es-ES" sz="1800" spc="-1" strike="noStrike">
              <a:solidFill>
                <a:srgbClr val="000000"/>
              </a:solidFill>
              <a:uFill>
                <a:solidFill>
                  <a:srgbClr val="ffffff"/>
                </a:solidFill>
              </a:uFill>
              <a:latin typeface="Arial"/>
            </a:endParaRPr>
          </a:p>
          <a:p>
            <a:r>
              <a:rPr lang="es-ES" sz="2400" spc="-1" strike="noStrike">
                <a:solidFill>
                  <a:srgbClr val="000000"/>
                </a:solidFill>
                <a:uFill>
                  <a:solidFill>
                    <a:srgbClr val="ffffff"/>
                  </a:solidFill>
                </a:uFill>
                <a:latin typeface="Calibri"/>
              </a:rPr>
              <a:t>	</a:t>
            </a:r>
            <a:r>
              <a:rPr lang="es-ES" sz="2400" spc="-1" strike="noStrike">
                <a:solidFill>
                  <a:srgbClr val="000000"/>
                </a:solidFill>
                <a:uFill>
                  <a:solidFill>
                    <a:srgbClr val="ffffff"/>
                  </a:solidFill>
                </a:uFill>
                <a:latin typeface="Calibri"/>
              </a:rPr>
              <a:t>- Descentralizado</a:t>
            </a:r>
            <a:endParaRPr lang="es-ES" sz="1800" spc="-1" strike="noStrike">
              <a:solidFill>
                <a:srgbClr val="000000"/>
              </a:solidFill>
              <a:uFill>
                <a:solidFill>
                  <a:srgbClr val="ffffff"/>
                </a:solidFill>
              </a:uFill>
              <a:latin typeface="Arial"/>
            </a:endParaRPr>
          </a:p>
          <a:p>
            <a:r>
              <a:rPr lang="es-ES" sz="2400" spc="-1" strike="noStrike">
                <a:solidFill>
                  <a:srgbClr val="000000"/>
                </a:solidFill>
                <a:uFill>
                  <a:solidFill>
                    <a:srgbClr val="ffffff"/>
                  </a:solidFill>
                </a:uFill>
                <a:latin typeface="Calibri"/>
              </a:rPr>
              <a:t>	</a:t>
            </a:r>
            <a:r>
              <a:rPr lang="es-ES" sz="2400" spc="-1" strike="noStrike">
                <a:solidFill>
                  <a:srgbClr val="000000"/>
                </a:solidFill>
                <a:uFill>
                  <a:solidFill>
                    <a:srgbClr val="ffffff"/>
                  </a:solidFill>
                </a:uFill>
                <a:latin typeface="Calibri"/>
              </a:rPr>
              <a:t>- Seguro</a:t>
            </a:r>
            <a:endParaRPr lang="es-ES" sz="1800" spc="-1" strike="noStrike">
              <a:solidFill>
                <a:srgbClr val="000000"/>
              </a:solidFill>
              <a:uFill>
                <a:solidFill>
                  <a:srgbClr val="ffffff"/>
                </a:solidFill>
              </a:uFill>
              <a:latin typeface="Arial"/>
            </a:endParaRPr>
          </a:p>
        </p:txBody>
      </p:sp>
      <p:sp>
        <p:nvSpPr>
          <p:cNvPr id="133" name="TextShape 2"/>
          <p:cNvSpPr txBox="1"/>
          <p:nvPr/>
        </p:nvSpPr>
        <p:spPr>
          <a:xfrm>
            <a:off x="864000" y="360000"/>
            <a:ext cx="7200000" cy="792000"/>
          </a:xfrm>
          <a:prstGeom prst="rect">
            <a:avLst/>
          </a:prstGeom>
          <a:noFill/>
          <a:ln>
            <a:noFill/>
          </a:ln>
        </p:spPr>
        <p:txBody>
          <a:bodyPr lIns="90000" rIns="90000" tIns="45000" bIns="45000"/>
          <a:p>
            <a:r>
              <a:rPr lang="es-ES" sz="4400" spc="-1" strike="noStrike">
                <a:solidFill>
                  <a:srgbClr val="000000"/>
                </a:solidFill>
                <a:uFill>
                  <a:solidFill>
                    <a:srgbClr val="ffffff"/>
                  </a:solidFill>
                </a:uFill>
                <a:latin typeface="Calibri"/>
              </a:rPr>
              <a:t>PROTOCOLO QUE USA </a:t>
            </a:r>
            <a:r>
              <a:rPr lang="es-ES" sz="4400" spc="-1" strike="noStrike">
                <a:solidFill>
                  <a:srgbClr val="000000"/>
                </a:solidFill>
                <a:uFill>
                  <a:solidFill>
                    <a:srgbClr val="ffffff"/>
                  </a:solidFill>
                </a:uFill>
                <a:latin typeface="Calibri"/>
              </a:rPr>
              <a:t>–</a:t>
            </a:r>
            <a:r>
              <a:rPr lang="es-ES" sz="4400" spc="-1" strike="noStrike">
                <a:solidFill>
                  <a:srgbClr val="000000"/>
                </a:solidFill>
                <a:uFill>
                  <a:solidFill>
                    <a:srgbClr val="ffffff"/>
                  </a:solidFill>
                </a:uFill>
                <a:latin typeface="Calibri"/>
              </a:rPr>
              <a:t> XMPP</a:t>
            </a:r>
            <a:endParaRPr lang="es-ES" sz="1800" spc="-1" strike="noStrike">
              <a:solidFill>
                <a:srgbClr val="000000"/>
              </a:solidFill>
              <a:uFill>
                <a:solidFill>
                  <a:srgbClr val="ffffff"/>
                </a:solidFill>
              </a:uFill>
              <a:latin typeface="Arial"/>
            </a:endParaRPr>
          </a:p>
        </p:txBody>
      </p:sp>
      <p:sp>
        <p:nvSpPr>
          <p:cNvPr id="134" name="CustomShape 3"/>
          <p:cNvSpPr/>
          <p:nvPr/>
        </p:nvSpPr>
        <p:spPr>
          <a:xfrm>
            <a:off x="345240" y="190440"/>
            <a:ext cx="88596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784080" y="2090160"/>
            <a:ext cx="4180320" cy="3437280"/>
          </a:xfrm>
          <a:prstGeom prst="rect">
            <a:avLst/>
          </a:prstGeom>
          <a:noFill/>
          <a:ln>
            <a:noFill/>
          </a:ln>
        </p:spPr>
        <p:txBody>
          <a:bodyPr lIns="90000" rIns="90000" tIns="45000" bIns="45000"/>
          <a:p>
            <a:r>
              <a:rPr lang="es-ES" sz="2400" spc="-1" strike="noStrike">
                <a:solidFill>
                  <a:srgbClr val="000000"/>
                </a:solidFill>
                <a:uFill>
                  <a:solidFill>
                    <a:srgbClr val="ffffff"/>
                  </a:solidFill>
                </a:uFill>
                <a:latin typeface="Calibri"/>
              </a:rPr>
              <a:t>Generalmente, XMPP se implementa y se usa como una arquitectura cliente-servidor descentralizada, pero puede emplearse XMPP para establecer una comunicación directa, de extremo a extremo peer-to-peer (P2P), entre los clientes. </a:t>
            </a:r>
            <a:endParaRPr lang="es-ES" sz="1800" spc="-1" strike="noStrike">
              <a:solidFill>
                <a:srgbClr val="000000"/>
              </a:solidFill>
              <a:uFill>
                <a:solidFill>
                  <a:srgbClr val="ffffff"/>
                </a:solidFill>
              </a:uFill>
              <a:latin typeface="Arial"/>
            </a:endParaRPr>
          </a:p>
        </p:txBody>
      </p:sp>
      <p:pic>
        <p:nvPicPr>
          <p:cNvPr id="136" name="" descr=""/>
          <p:cNvPicPr/>
          <p:nvPr/>
        </p:nvPicPr>
        <p:blipFill>
          <a:blip r:embed="rId1"/>
          <a:srcRect l="34279" t="53001" r="32859" b="12703"/>
          <a:stretch/>
        </p:blipFill>
        <p:spPr>
          <a:xfrm>
            <a:off x="5115240" y="979560"/>
            <a:ext cx="6380640" cy="2808360"/>
          </a:xfrm>
          <a:prstGeom prst="rect">
            <a:avLst/>
          </a:prstGeom>
          <a:ln>
            <a:noFill/>
          </a:ln>
        </p:spPr>
      </p:pic>
      <p:pic>
        <p:nvPicPr>
          <p:cNvPr id="137" name="" descr=""/>
          <p:cNvPicPr/>
          <p:nvPr/>
        </p:nvPicPr>
        <p:blipFill>
          <a:blip r:embed="rId2"/>
          <a:srcRect l="35236" t="47353" r="35856" b="15359"/>
          <a:stretch/>
        </p:blipFill>
        <p:spPr>
          <a:xfrm>
            <a:off x="6096600" y="4180320"/>
            <a:ext cx="4440960" cy="2416320"/>
          </a:xfrm>
          <a:prstGeom prst="rect">
            <a:avLst/>
          </a:prstGeom>
          <a:ln>
            <a:noFill/>
          </a:ln>
        </p:spPr>
      </p:pic>
      <p:sp>
        <p:nvSpPr>
          <p:cNvPr id="138" name="TextShape 2"/>
          <p:cNvSpPr txBox="1"/>
          <p:nvPr/>
        </p:nvSpPr>
        <p:spPr>
          <a:xfrm>
            <a:off x="432000" y="288000"/>
            <a:ext cx="9504000" cy="773280"/>
          </a:xfrm>
          <a:prstGeom prst="rect">
            <a:avLst/>
          </a:prstGeom>
          <a:noFill/>
          <a:ln>
            <a:noFill/>
          </a:ln>
        </p:spPr>
        <p:txBody>
          <a:bodyPr lIns="90000" rIns="90000" tIns="45000" bIns="45000"/>
          <a:p>
            <a:r>
              <a:rPr lang="es-ES" sz="4400" spc="-1" strike="noStrike">
                <a:solidFill>
                  <a:srgbClr val="000000"/>
                </a:solidFill>
                <a:uFill>
                  <a:solidFill>
                    <a:srgbClr val="ffffff"/>
                  </a:solidFill>
                </a:uFill>
                <a:latin typeface="Calibri"/>
              </a:rPr>
              <a:t>PROTOCOLO QUE USA </a:t>
            </a:r>
            <a:r>
              <a:rPr lang="es-ES" sz="4400" spc="-1" strike="noStrike">
                <a:solidFill>
                  <a:srgbClr val="000000"/>
                </a:solidFill>
                <a:uFill>
                  <a:solidFill>
                    <a:srgbClr val="ffffff"/>
                  </a:solidFill>
                </a:uFill>
                <a:latin typeface="Calibri"/>
              </a:rPr>
              <a:t>–</a:t>
            </a:r>
            <a:r>
              <a:rPr lang="es-ES" sz="4400" spc="-1" strike="noStrike">
                <a:solidFill>
                  <a:srgbClr val="000000"/>
                </a:solidFill>
                <a:uFill>
                  <a:solidFill>
                    <a:srgbClr val="ffffff"/>
                  </a:solidFill>
                </a:uFill>
                <a:latin typeface="Calibri"/>
              </a:rPr>
              <a:t> ARQUITECTURA</a:t>
            </a:r>
            <a:endParaRPr lang="es-ES" sz="1800" spc="-1" strike="noStrike">
              <a:solidFill>
                <a:srgbClr val="000000"/>
              </a:solidFill>
              <a:uFill>
                <a:solidFill>
                  <a:srgbClr val="ffffff"/>
                </a:solidFill>
              </a:uFill>
              <a:latin typeface="Arial"/>
            </a:endParaRPr>
          </a:p>
        </p:txBody>
      </p:sp>
      <p:sp>
        <p:nvSpPr>
          <p:cNvPr id="139" name="CustomShape 3"/>
          <p:cNvSpPr/>
          <p:nvPr/>
        </p:nvSpPr>
        <p:spPr>
          <a:xfrm>
            <a:off x="194040" y="144000"/>
            <a:ext cx="88596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1000080" y="1461960"/>
            <a:ext cx="10060200" cy="648720"/>
          </a:xfrm>
          <a:prstGeom prst="rect">
            <a:avLst/>
          </a:prstGeom>
          <a:noFill/>
          <a:ln>
            <a:noFill/>
          </a:ln>
        </p:spPr>
        <p:txBody>
          <a:bodyPr lIns="90000" rIns="90000" tIns="45000" bIns="45000"/>
          <a:p>
            <a:r>
              <a:rPr lang="es-ES" sz="2400" spc="-1" strike="noStrike">
                <a:solidFill>
                  <a:srgbClr val="000000"/>
                </a:solidFill>
                <a:uFill>
                  <a:solidFill>
                    <a:srgbClr val="ffffff"/>
                  </a:solidFill>
                </a:uFill>
                <a:latin typeface="Calibri"/>
              </a:rPr>
              <a:t>Cada entidad XMPP necesita tener su propia dirección, llamada JabberID (JID). </a:t>
            </a:r>
            <a:endParaRPr lang="es-ES" sz="1800" spc="-1" strike="noStrike">
              <a:solidFill>
                <a:srgbClr val="000000"/>
              </a:solidFill>
              <a:uFill>
                <a:solidFill>
                  <a:srgbClr val="ffffff"/>
                </a:solidFill>
              </a:uFill>
              <a:latin typeface="Arial"/>
            </a:endParaRPr>
          </a:p>
        </p:txBody>
      </p:sp>
      <p:pic>
        <p:nvPicPr>
          <p:cNvPr id="141" name="" descr=""/>
          <p:cNvPicPr/>
          <p:nvPr/>
        </p:nvPicPr>
        <p:blipFill>
          <a:blip r:embed="rId1"/>
          <a:srcRect l="19195" t="44742" r="7227" b="47629"/>
          <a:stretch/>
        </p:blipFill>
        <p:spPr>
          <a:xfrm>
            <a:off x="1481040" y="2441880"/>
            <a:ext cx="8969760" cy="391320"/>
          </a:xfrm>
          <a:prstGeom prst="rect">
            <a:avLst/>
          </a:prstGeom>
          <a:ln w="12600">
            <a:solidFill>
              <a:srgbClr val="000000"/>
            </a:solidFill>
            <a:round/>
          </a:ln>
        </p:spPr>
      </p:pic>
      <p:sp>
        <p:nvSpPr>
          <p:cNvPr id="142" name="TextShape 2"/>
          <p:cNvSpPr txBox="1"/>
          <p:nvPr/>
        </p:nvSpPr>
        <p:spPr>
          <a:xfrm>
            <a:off x="1132200" y="3463560"/>
            <a:ext cx="9753840" cy="2349720"/>
          </a:xfrm>
          <a:prstGeom prst="rect">
            <a:avLst/>
          </a:prstGeom>
          <a:noFill/>
          <a:ln>
            <a:noFill/>
          </a:ln>
        </p:spPr>
        <p:txBody>
          <a:bodyPr lIns="90000" rIns="90000" tIns="45000" bIns="45000"/>
          <a:p>
            <a:r>
              <a:rPr lang="es-ES" sz="2400" spc="-1" strike="noStrike">
                <a:solidFill>
                  <a:srgbClr val="000000"/>
                </a:solidFill>
                <a:uFill>
                  <a:solidFill>
                    <a:srgbClr val="ffffff"/>
                  </a:solidFill>
                </a:uFill>
                <a:latin typeface="Calibri"/>
              </a:rPr>
              <a:t>Sabiendo esto y que XMPP es en esencia una tecnología para transmitir XML.</a:t>
            </a:r>
            <a:endParaRPr lang="es-ES" sz="1800" spc="-1" strike="noStrike">
              <a:solidFill>
                <a:srgbClr val="000000"/>
              </a:solidFill>
              <a:uFill>
                <a:solidFill>
                  <a:srgbClr val="ffffff"/>
                </a:solidFill>
              </a:uFill>
              <a:latin typeface="Arial"/>
            </a:endParaRPr>
          </a:p>
          <a:p>
            <a:endParaRPr lang="es-ES" sz="1800" spc="-1" strike="noStrike">
              <a:solidFill>
                <a:srgbClr val="000000"/>
              </a:solidFill>
              <a:uFill>
                <a:solidFill>
                  <a:srgbClr val="ffffff"/>
                </a:solidFill>
              </a:uFill>
              <a:latin typeface="Arial"/>
            </a:endParaRPr>
          </a:p>
          <a:p>
            <a:r>
              <a:rPr lang="es-ES" sz="2400" spc="-1" strike="noStrike">
                <a:solidFill>
                  <a:srgbClr val="000000"/>
                </a:solidFill>
                <a:uFill>
                  <a:solidFill>
                    <a:srgbClr val="ffffff"/>
                  </a:solidFill>
                </a:uFill>
                <a:latin typeface="Calibri"/>
              </a:rPr>
              <a:t>Cuando iniciamos sesión en un servidor XMPP, se establece una conexión TCP persistente y luego se negocia los parámetros para que el servidor pueda establecer otra conexión de retorno. Una vez establecida la conexión podemos intercambiar mensajes asincrónicamente con el servidor.</a:t>
            </a:r>
            <a:endParaRPr lang="es-ES" sz="1800" spc="-1" strike="noStrike">
              <a:solidFill>
                <a:srgbClr val="000000"/>
              </a:solidFill>
              <a:uFill>
                <a:solidFill>
                  <a:srgbClr val="ffffff"/>
                </a:solidFill>
              </a:uFill>
              <a:latin typeface="Arial"/>
            </a:endParaRPr>
          </a:p>
        </p:txBody>
      </p:sp>
      <p:sp>
        <p:nvSpPr>
          <p:cNvPr id="143" name="TextShape 3"/>
          <p:cNvSpPr txBox="1"/>
          <p:nvPr/>
        </p:nvSpPr>
        <p:spPr>
          <a:xfrm>
            <a:off x="792000" y="450720"/>
            <a:ext cx="9072000" cy="773280"/>
          </a:xfrm>
          <a:prstGeom prst="rect">
            <a:avLst/>
          </a:prstGeom>
          <a:noFill/>
          <a:ln>
            <a:noFill/>
          </a:ln>
        </p:spPr>
        <p:txBody>
          <a:bodyPr lIns="90000" rIns="90000" tIns="45000" bIns="45000"/>
          <a:p>
            <a:r>
              <a:rPr lang="es-ES" sz="4400" spc="-1" strike="noStrike">
                <a:solidFill>
                  <a:srgbClr val="000000"/>
                </a:solidFill>
                <a:uFill>
                  <a:solidFill>
                    <a:srgbClr val="ffffff"/>
                  </a:solidFill>
                </a:uFill>
                <a:latin typeface="Calibri"/>
              </a:rPr>
              <a:t>PROTOCOLO QUE USA </a:t>
            </a:r>
            <a:r>
              <a:rPr lang="es-ES" sz="4400" spc="-1" strike="noStrike">
                <a:solidFill>
                  <a:srgbClr val="000000"/>
                </a:solidFill>
                <a:uFill>
                  <a:solidFill>
                    <a:srgbClr val="ffffff"/>
                  </a:solidFill>
                </a:uFill>
                <a:latin typeface="Calibri"/>
              </a:rPr>
              <a:t>–</a:t>
            </a:r>
            <a:r>
              <a:rPr lang="es-ES" sz="4400" spc="-1" strike="noStrike">
                <a:solidFill>
                  <a:srgbClr val="000000"/>
                </a:solidFill>
                <a:uFill>
                  <a:solidFill>
                    <a:srgbClr val="ffffff"/>
                  </a:solidFill>
                </a:uFill>
                <a:latin typeface="Calibri"/>
              </a:rPr>
              <a:t> DIRECCIONES</a:t>
            </a:r>
            <a:endParaRPr lang="es-ES" sz="1800" spc="-1" strike="noStrike">
              <a:solidFill>
                <a:srgbClr val="000000"/>
              </a:solidFill>
              <a:uFill>
                <a:solidFill>
                  <a:srgbClr val="ffffff"/>
                </a:solidFill>
              </a:uFill>
              <a:latin typeface="Arial"/>
            </a:endParaRPr>
          </a:p>
        </p:txBody>
      </p:sp>
      <p:sp>
        <p:nvSpPr>
          <p:cNvPr id="144" name="CustomShape 4"/>
          <p:cNvSpPr/>
          <p:nvPr/>
        </p:nvSpPr>
        <p:spPr>
          <a:xfrm>
            <a:off x="345240" y="190440"/>
            <a:ext cx="88596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432000" y="1159560"/>
            <a:ext cx="11304000" cy="5392440"/>
          </a:xfrm>
          <a:prstGeom prst="rect">
            <a:avLst/>
          </a:prstGeom>
          <a:noFill/>
          <a:ln>
            <a:noFill/>
          </a:ln>
        </p:spPr>
        <p:txBody>
          <a:bodyPr lIns="90000" rIns="90000" tIns="45000" bIns="45000"/>
          <a:p>
            <a:r>
              <a:rPr lang="es-ES" sz="2400" spc="-1" strike="noStrike">
                <a:solidFill>
                  <a:srgbClr val="000000"/>
                </a:solidFill>
                <a:uFill>
                  <a:solidFill>
                    <a:srgbClr val="ffffff"/>
                  </a:solidFill>
                </a:uFill>
                <a:latin typeface="Calibri"/>
              </a:rPr>
              <a:t>Las comunicaciones XMPP entre clientes y servidores están implementadas con seguridad principalmente a través de dos mecanismos: El protocolo TLS (Transport Layer Security) aplicado a la capa de transporte y el protocolo SASL (Simple Authentication and Security Layer) aplicado a la capa de seguridad y autenticación simple. </a:t>
            </a:r>
            <a:endParaRPr lang="es-ES" sz="1800" spc="-1" strike="noStrike">
              <a:solidFill>
                <a:srgbClr val="000000"/>
              </a:solidFill>
              <a:uFill>
                <a:solidFill>
                  <a:srgbClr val="ffffff"/>
                </a:solidFill>
              </a:uFill>
              <a:latin typeface="Arial"/>
            </a:endParaRPr>
          </a:p>
          <a:p>
            <a:r>
              <a:rPr lang="es-ES" sz="2400" spc="-1" strike="noStrike">
                <a:solidFill>
                  <a:srgbClr val="000000"/>
                </a:solidFill>
                <a:uFill>
                  <a:solidFill>
                    <a:srgbClr val="ffffff"/>
                  </a:solidFill>
                </a:uFill>
                <a:latin typeface="Calibri"/>
              </a:rPr>
              <a:t> </a:t>
            </a:r>
            <a:endParaRPr lang="es-ES" sz="1800" spc="-1" strike="noStrike">
              <a:solidFill>
                <a:srgbClr val="000000"/>
              </a:solidFill>
              <a:uFill>
                <a:solidFill>
                  <a:srgbClr val="ffffff"/>
                </a:solidFill>
              </a:uFill>
              <a:latin typeface="Arial"/>
            </a:endParaRPr>
          </a:p>
          <a:p>
            <a:r>
              <a:rPr lang="es-ES" sz="2400" spc="-1" strike="noStrike">
                <a:solidFill>
                  <a:srgbClr val="000000"/>
                </a:solidFill>
                <a:uFill>
                  <a:solidFill>
                    <a:srgbClr val="ffffff"/>
                  </a:solidFill>
                </a:uFill>
                <a:latin typeface="Calibri"/>
              </a:rPr>
              <a:t>El protocolo TLS es un protocolo para establecer una conexión segura entre un cliente y un servidor, o entre dos servidores. TLS es capaz de autenticar en ambos lados de la comunicación, y crea una conexión cifrada entre los dos.  La principal propiedad del protocolo TLS, es ofrecer privacidad e integridad de los datos, entre dos aplicaciones que se comunican; el protocolo está compuesto por dos capas, el TLS Record Protocol y el TLS Handshake Protocol. El TLS Record Protocol ofrece seguridad en las conexiones y el El TLS Handshake, es utilizado para la encapsulación de varios protocolos de nivel superior. </a:t>
            </a:r>
            <a:endParaRPr lang="es-ES" sz="1800" spc="-1" strike="noStrike">
              <a:solidFill>
                <a:srgbClr val="000000"/>
              </a:solidFill>
              <a:uFill>
                <a:solidFill>
                  <a:srgbClr val="ffffff"/>
                </a:solidFill>
              </a:uFill>
              <a:latin typeface="Arial"/>
            </a:endParaRPr>
          </a:p>
          <a:p>
            <a:endParaRPr lang="es-ES" sz="1800" spc="-1" strike="noStrike">
              <a:solidFill>
                <a:srgbClr val="000000"/>
              </a:solidFill>
              <a:uFill>
                <a:solidFill>
                  <a:srgbClr val="ffffff"/>
                </a:solidFill>
              </a:uFill>
              <a:latin typeface="Arial"/>
            </a:endParaRPr>
          </a:p>
          <a:p>
            <a:r>
              <a:rPr lang="es-ES" sz="2400" spc="-1" strike="noStrike">
                <a:solidFill>
                  <a:srgbClr val="000000"/>
                </a:solidFill>
                <a:uFill>
                  <a:solidFill>
                    <a:srgbClr val="ffffff"/>
                  </a:solidFill>
                </a:uFill>
                <a:latin typeface="Calibri"/>
              </a:rPr>
              <a:t>SASL provee a XMPP de un método generalizado para la autenticación.</a:t>
            </a:r>
            <a:endParaRPr lang="es-ES" sz="1800" spc="-1" strike="noStrike">
              <a:solidFill>
                <a:srgbClr val="000000"/>
              </a:solidFill>
              <a:uFill>
                <a:solidFill>
                  <a:srgbClr val="ffffff"/>
                </a:solidFill>
              </a:uFill>
              <a:latin typeface="Arial"/>
            </a:endParaRPr>
          </a:p>
        </p:txBody>
      </p:sp>
      <p:sp>
        <p:nvSpPr>
          <p:cNvPr id="146" name="TextShape 2"/>
          <p:cNvSpPr txBox="1"/>
          <p:nvPr/>
        </p:nvSpPr>
        <p:spPr>
          <a:xfrm>
            <a:off x="504000" y="360000"/>
            <a:ext cx="9000000" cy="864000"/>
          </a:xfrm>
          <a:prstGeom prst="rect">
            <a:avLst/>
          </a:prstGeom>
          <a:noFill/>
          <a:ln>
            <a:noFill/>
          </a:ln>
        </p:spPr>
        <p:txBody>
          <a:bodyPr lIns="90000" rIns="90000" tIns="45000" bIns="45000"/>
          <a:p>
            <a:r>
              <a:rPr lang="es-ES" sz="4400" spc="-1" strike="noStrike">
                <a:solidFill>
                  <a:srgbClr val="000000"/>
                </a:solidFill>
                <a:uFill>
                  <a:solidFill>
                    <a:srgbClr val="ffffff"/>
                  </a:solidFill>
                </a:uFill>
                <a:latin typeface="Calibri"/>
              </a:rPr>
              <a:t>PROTOCOLO QUE USA </a:t>
            </a:r>
            <a:r>
              <a:rPr lang="es-ES" sz="4400" spc="-1" strike="noStrike">
                <a:solidFill>
                  <a:srgbClr val="000000"/>
                </a:solidFill>
                <a:uFill>
                  <a:solidFill>
                    <a:srgbClr val="ffffff"/>
                  </a:solidFill>
                </a:uFill>
                <a:latin typeface="Calibri"/>
              </a:rPr>
              <a:t>–</a:t>
            </a:r>
            <a:r>
              <a:rPr lang="es-ES" sz="4400" spc="-1" strike="noStrike">
                <a:solidFill>
                  <a:srgbClr val="000000"/>
                </a:solidFill>
                <a:uFill>
                  <a:solidFill>
                    <a:srgbClr val="ffffff"/>
                  </a:solidFill>
                </a:uFill>
                <a:latin typeface="Calibri"/>
              </a:rPr>
              <a:t> SEGURIDAD</a:t>
            </a:r>
            <a:endParaRPr lang="es-ES" sz="1800" spc="-1" strike="noStrike">
              <a:solidFill>
                <a:srgbClr val="000000"/>
              </a:solidFill>
              <a:uFill>
                <a:solidFill>
                  <a:srgbClr val="ffffff"/>
                </a:solidFill>
              </a:uFill>
              <a:latin typeface="Arial"/>
            </a:endParaRPr>
          </a:p>
        </p:txBody>
      </p:sp>
      <p:sp>
        <p:nvSpPr>
          <p:cNvPr id="147" name="CustomShape 3"/>
          <p:cNvSpPr/>
          <p:nvPr/>
        </p:nvSpPr>
        <p:spPr>
          <a:xfrm>
            <a:off x="345240" y="190440"/>
            <a:ext cx="885960" cy="36468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111</TotalTime>
  <Application>LibreOffice/5.0.4.2$Windows_x86 LibreOffice_project/2b9802c1994aa0b7dc6079e128979269cf95bc78</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2017-11-17T09:32:23Z</dcterms:created>
  <dc:creator>ixJosemi Hdez.</dc:creator>
  <dc:language>es-ES</dc:language>
  <dcterms:modified xsi:type="dcterms:W3CDTF">2017-11-17T16:09:22Z</dcterms:modified>
  <cp:revision>46</cp:revision>
  <dc:title>WHATSAPP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