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" charset="1" panose="020B0606030504020204"/>
      <p:regular r:id="rId18"/>
    </p:embeddedFont>
    <p:embeddedFont>
      <p:font typeface="League Spartan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9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52267"/>
            <a:ext cx="16230600" cy="8382465"/>
            <a:chOff x="0" y="0"/>
            <a:chExt cx="6045684" cy="3122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5684" cy="3122357"/>
            </a:xfrm>
            <a:custGeom>
              <a:avLst/>
              <a:gdLst/>
              <a:ahLst/>
              <a:cxnLst/>
              <a:rect r="r" b="b" t="t" l="l"/>
              <a:pathLst>
                <a:path h="3122357" w="6045684">
                  <a:moveTo>
                    <a:pt x="0" y="0"/>
                  </a:moveTo>
                  <a:lnTo>
                    <a:pt x="6045684" y="0"/>
                  </a:lnTo>
                  <a:lnTo>
                    <a:pt x="6045684" y="3122357"/>
                  </a:lnTo>
                  <a:lnTo>
                    <a:pt x="0" y="31223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9753A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45684" cy="312235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128399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3925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18001" y="1688159"/>
            <a:ext cx="491457" cy="480734"/>
          </a:xfrm>
          <a:custGeom>
            <a:avLst/>
            <a:gdLst/>
            <a:ahLst/>
            <a:cxnLst/>
            <a:rect r="r" b="b" t="t" l="l"/>
            <a:pathLst>
              <a:path h="480734" w="491457">
                <a:moveTo>
                  <a:pt x="0" y="0"/>
                </a:moveTo>
                <a:lnTo>
                  <a:pt x="491457" y="0"/>
                </a:lnTo>
                <a:lnTo>
                  <a:pt x="491457" y="480735"/>
                </a:lnTo>
                <a:lnTo>
                  <a:pt x="0" y="480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46576" y="6010235"/>
            <a:ext cx="9224082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Piano electronico con Arduino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18001" y="4455375"/>
            <a:ext cx="11119114" cy="182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8"/>
              </a:lnSpc>
            </a:pPr>
            <a:r>
              <a:rPr lang="en-US" sz="12099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84676" y="3226149"/>
            <a:ext cx="11052439" cy="116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3"/>
              </a:lnSpc>
            </a:pPr>
            <a:r>
              <a:rPr lang="en-US" sz="7700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PROYECTO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91450" y="7888354"/>
            <a:ext cx="3396778" cy="36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Profesor: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91450" y="8231889"/>
            <a:ext cx="3396778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Gonzalo Consorti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11950" y="7888354"/>
            <a:ext cx="4756684" cy="36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Presentado por: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11950" y="8231889"/>
            <a:ext cx="4756684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Ismael Gonzalez Merayo</a:t>
            </a:r>
          </a:p>
          <a:p>
            <a:pPr algn="just"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Kiara Morena Gomez</a:t>
            </a:r>
          </a:p>
        </p:txBody>
      </p:sp>
      <p:sp>
        <p:nvSpPr>
          <p:cNvPr name="AutoShape 21" id="21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12944791" y="7009578"/>
            <a:ext cx="3369930" cy="3445636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349" y="-3067212"/>
            <a:ext cx="20194657" cy="3895402"/>
            <a:chOff x="0" y="0"/>
            <a:chExt cx="5318757" cy="1025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2799" y="2897428"/>
            <a:ext cx="10239631" cy="5363616"/>
          </a:xfrm>
          <a:custGeom>
            <a:avLst/>
            <a:gdLst/>
            <a:ahLst/>
            <a:cxnLst/>
            <a:rect r="r" b="b" t="t" l="l"/>
            <a:pathLst>
              <a:path h="5363616" w="10239631">
                <a:moveTo>
                  <a:pt x="0" y="0"/>
                </a:moveTo>
                <a:lnTo>
                  <a:pt x="10239631" y="0"/>
                </a:lnTo>
                <a:lnTo>
                  <a:pt x="10239631" y="5363616"/>
                </a:lnTo>
                <a:lnTo>
                  <a:pt x="0" y="5363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85161" y="1280083"/>
            <a:ext cx="7758839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5"/>
              </a:lnSpc>
            </a:pPr>
            <a:r>
              <a:rPr lang="en-US" sz="55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CODIGO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17598" y="-2866702"/>
            <a:ext cx="20194657" cy="3895402"/>
            <a:chOff x="0" y="0"/>
            <a:chExt cx="5318757" cy="1025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85161" y="1280083"/>
            <a:ext cx="7758839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5"/>
              </a:lnSpc>
            </a:pPr>
            <a:r>
              <a:rPr lang="en-US" sz="55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981575"/>
            <a:ext cx="18288000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Tuvimos problemas en el desarrollo con el componente DFPlayer Mini, o problemas con la cantidad de pines para realizar el juego que pensamos al principio, con el componente anterior tuvimos problemas con la conectividad y como utilizarlo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95387" y="9258300"/>
            <a:ext cx="20194657" cy="3895402"/>
            <a:chOff x="0" y="0"/>
            <a:chExt cx="5318757" cy="1025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664460" y="4040352"/>
            <a:ext cx="2578591" cy="190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15"/>
              </a:lnSpc>
            </a:pPr>
            <a:r>
              <a:rPr lang="en-US" sz="104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2700000">
            <a:off x="57071" y="8050244"/>
            <a:ext cx="3393988" cy="1567256"/>
            <a:chOff x="0" y="0"/>
            <a:chExt cx="893890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14836942" y="550429"/>
            <a:ext cx="3393988" cy="1567256"/>
            <a:chOff x="0" y="0"/>
            <a:chExt cx="893890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515035" y="5489862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56632" y="2705082"/>
            <a:ext cx="1457473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Índice de Contenidos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87648" y="4516134"/>
            <a:ext cx="497132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0800000">
            <a:off x="13871465" y="-189523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508129" y="4391007"/>
            <a:ext cx="131661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113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08129" y="5426539"/>
            <a:ext cx="1333869" cy="65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508129" y="6500306"/>
            <a:ext cx="1333869" cy="65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98170" y="4391007"/>
            <a:ext cx="1213336" cy="65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07695" y="5426539"/>
            <a:ext cx="1213336" cy="65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98170" y="6462071"/>
            <a:ext cx="1213336" cy="65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18945" y="4516134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Introducción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18945" y="5596249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Ideas que tuvimos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18945" y="6634826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Prototipos y pruebas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587648" y="5596249"/>
            <a:ext cx="497132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Codigo del proyecto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87648" y="6666299"/>
            <a:ext cx="497132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Problemas con el desarrollo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0132" y="1215714"/>
            <a:ext cx="15333028" cy="129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8"/>
              </a:lnSpc>
            </a:pPr>
            <a:r>
              <a:rPr lang="en-US" sz="846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INTRODUCCIÓN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6186162" y="2511196"/>
            <a:ext cx="6818207" cy="20947169"/>
            <a:chOff x="0" y="0"/>
            <a:chExt cx="1795742" cy="55169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2700000">
            <a:off x="13734331" y="93713"/>
            <a:ext cx="4685776" cy="1567256"/>
            <a:chOff x="0" y="0"/>
            <a:chExt cx="1234114" cy="4127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34114" cy="412775"/>
            </a:xfrm>
            <a:custGeom>
              <a:avLst/>
              <a:gdLst/>
              <a:ahLst/>
              <a:cxnLst/>
              <a:rect r="r" b="b" t="t" l="l"/>
              <a:pathLst>
                <a:path h="412775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3411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6269" y="3879212"/>
            <a:ext cx="17811731" cy="446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proyecto utiliza un Arduino para crear un sistema interactivo enfocado en la música. Combina funcionalidades de un metrónomo y un buzzer que permite:</a:t>
            </a:r>
          </a:p>
          <a:p>
            <a:pPr algn="l">
              <a:lnSpc>
                <a:spcPts val="3599"/>
              </a:lnSpc>
            </a:pPr>
          </a:p>
          <a:p>
            <a:pPr algn="l" marL="647543" indent="-323771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Seleccionar el ritmo (BPM) para marcar los tiempos del metrónomo.</a:t>
            </a:r>
          </a:p>
          <a:p>
            <a:pPr algn="l" marL="647543" indent="-323771" lvl="1">
              <a:lnSpc>
                <a:spcPts val="35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Tocar notas musicales (DO, RE, MI, FA, SOL) con sensores activados al tacto.</a:t>
            </a:r>
          </a:p>
          <a:p>
            <a:pPr algn="l" marL="647543" indent="-323771" lvl="1">
              <a:lnSpc>
                <a:spcPts val="35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Cambiar la octava para modificar la tonalidad de las notas.</a:t>
            </a:r>
          </a:p>
          <a:p>
            <a:pPr algn="l" marL="647543" indent="-323771" lvl="1">
              <a:lnSpc>
                <a:spcPts val="35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Mostrar la información en tiempo real en un LCD.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sistema está diseñado para practicar de forma portatil melodias simples.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19743" y="10285618"/>
            <a:ext cx="20527487" cy="2731693"/>
            <a:chOff x="0" y="0"/>
            <a:chExt cx="5406416" cy="7194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06416" cy="719458"/>
            </a:xfrm>
            <a:custGeom>
              <a:avLst/>
              <a:gdLst/>
              <a:ahLst/>
              <a:cxnLst/>
              <a:rect r="r" b="b" t="t" l="l"/>
              <a:pathLst>
                <a:path h="719458" w="5406416">
                  <a:moveTo>
                    <a:pt x="0" y="0"/>
                  </a:moveTo>
                  <a:lnTo>
                    <a:pt x="5406416" y="0"/>
                  </a:lnTo>
                  <a:lnTo>
                    <a:pt x="5406416" y="719458"/>
                  </a:lnTo>
                  <a:lnTo>
                    <a:pt x="0" y="719458"/>
                  </a:lnTo>
                  <a:close/>
                </a:path>
              </a:pathLst>
            </a:custGeom>
            <a:solidFill>
              <a:srgbClr val="C9455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5406416" cy="700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738444" y="-2866702"/>
            <a:ext cx="19615407" cy="3895402"/>
            <a:chOff x="0" y="0"/>
            <a:chExt cx="5166198" cy="10259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6619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166198">
                  <a:moveTo>
                    <a:pt x="0" y="0"/>
                  </a:moveTo>
                  <a:lnTo>
                    <a:pt x="5166198" y="0"/>
                  </a:lnTo>
                  <a:lnTo>
                    <a:pt x="516619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166198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72715" y="4322640"/>
            <a:ext cx="9304072" cy="4686667"/>
          </a:xfrm>
          <a:custGeom>
            <a:avLst/>
            <a:gdLst/>
            <a:ahLst/>
            <a:cxnLst/>
            <a:rect r="r" b="b" t="t" l="l"/>
            <a:pathLst>
              <a:path h="4686667" w="9304072">
                <a:moveTo>
                  <a:pt x="0" y="0"/>
                </a:moveTo>
                <a:lnTo>
                  <a:pt x="9304072" y="0"/>
                </a:lnTo>
                <a:lnTo>
                  <a:pt x="9304072" y="4686666"/>
                </a:lnTo>
                <a:lnTo>
                  <a:pt x="0" y="4686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16741" y="4322640"/>
            <a:ext cx="7216053" cy="4416879"/>
          </a:xfrm>
          <a:custGeom>
            <a:avLst/>
            <a:gdLst/>
            <a:ahLst/>
            <a:cxnLst/>
            <a:rect r="r" b="b" t="t" l="l"/>
            <a:pathLst>
              <a:path h="4416879" w="7216053">
                <a:moveTo>
                  <a:pt x="0" y="0"/>
                </a:moveTo>
                <a:lnTo>
                  <a:pt x="7216052" y="0"/>
                </a:lnTo>
                <a:lnTo>
                  <a:pt x="7216052" y="4416878"/>
                </a:lnTo>
                <a:lnTo>
                  <a:pt x="0" y="441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4635" y="1095493"/>
            <a:ext cx="7861738" cy="1071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6"/>
              </a:lnSpc>
            </a:pPr>
            <a:r>
              <a:rPr lang="en-US" sz="628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IDEAS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742445"/>
            <a:ext cx="1828800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Como idea principal se nos ocurrio hacer un juego con leds, como guitar hero o simon dice, tambien un metronomo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22891" y="9258300"/>
            <a:ext cx="20194657" cy="3895402"/>
            <a:chOff x="0" y="0"/>
            <a:chExt cx="5318757" cy="1025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38323" y="5503083"/>
            <a:ext cx="6175072" cy="3502441"/>
          </a:xfrm>
          <a:custGeom>
            <a:avLst/>
            <a:gdLst/>
            <a:ahLst/>
            <a:cxnLst/>
            <a:rect r="r" b="b" t="t" l="l"/>
            <a:pathLst>
              <a:path h="3502441" w="6175072">
                <a:moveTo>
                  <a:pt x="0" y="0"/>
                </a:moveTo>
                <a:lnTo>
                  <a:pt x="6175072" y="0"/>
                </a:lnTo>
                <a:lnTo>
                  <a:pt x="6175072" y="3502441"/>
                </a:lnTo>
                <a:lnTo>
                  <a:pt x="0" y="35024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5161" y="1280083"/>
            <a:ext cx="7758839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5"/>
              </a:lnSpc>
            </a:pPr>
            <a:r>
              <a:rPr lang="en-US" sz="55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PROTOTIPOS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600122" y="5376547"/>
            <a:ext cx="7204324" cy="3628977"/>
          </a:xfrm>
          <a:custGeom>
            <a:avLst/>
            <a:gdLst/>
            <a:ahLst/>
            <a:cxnLst/>
            <a:rect r="r" b="b" t="t" l="l"/>
            <a:pathLst>
              <a:path h="3628977" w="7204324">
                <a:moveTo>
                  <a:pt x="0" y="0"/>
                </a:moveTo>
                <a:lnTo>
                  <a:pt x="7204324" y="0"/>
                </a:lnTo>
                <a:lnTo>
                  <a:pt x="7204324" y="3628977"/>
                </a:lnTo>
                <a:lnTo>
                  <a:pt x="0" y="3628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13395" y="2525226"/>
            <a:ext cx="4588927" cy="2740460"/>
          </a:xfrm>
          <a:custGeom>
            <a:avLst/>
            <a:gdLst/>
            <a:ahLst/>
            <a:cxnLst/>
            <a:rect r="r" b="b" t="t" l="l"/>
            <a:pathLst>
              <a:path h="2740460" w="4588927">
                <a:moveTo>
                  <a:pt x="0" y="0"/>
                </a:moveTo>
                <a:lnTo>
                  <a:pt x="4588927" y="0"/>
                </a:lnTo>
                <a:lnTo>
                  <a:pt x="4588927" y="2740459"/>
                </a:lnTo>
                <a:lnTo>
                  <a:pt x="0" y="27404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5538" y="-2866702"/>
            <a:ext cx="20194657" cy="3895402"/>
            <a:chOff x="0" y="0"/>
            <a:chExt cx="5318757" cy="1025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275438" y="3324811"/>
            <a:ext cx="2701125" cy="2151478"/>
          </a:xfrm>
          <a:custGeom>
            <a:avLst/>
            <a:gdLst/>
            <a:ahLst/>
            <a:cxnLst/>
            <a:rect r="r" b="b" t="t" l="l"/>
            <a:pathLst>
              <a:path h="2151478" w="2701125">
                <a:moveTo>
                  <a:pt x="0" y="0"/>
                </a:moveTo>
                <a:lnTo>
                  <a:pt x="2701125" y="0"/>
                </a:lnTo>
                <a:lnTo>
                  <a:pt x="2701125" y="2151478"/>
                </a:lnTo>
                <a:lnTo>
                  <a:pt x="0" y="215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98798" y="5806492"/>
            <a:ext cx="3377840" cy="3451808"/>
          </a:xfrm>
          <a:custGeom>
            <a:avLst/>
            <a:gdLst/>
            <a:ahLst/>
            <a:cxnLst/>
            <a:rect r="r" b="b" t="t" l="l"/>
            <a:pathLst>
              <a:path h="3451808" w="3377840">
                <a:moveTo>
                  <a:pt x="0" y="0"/>
                </a:moveTo>
                <a:lnTo>
                  <a:pt x="3377840" y="0"/>
                </a:lnTo>
                <a:lnTo>
                  <a:pt x="3377840" y="3451808"/>
                </a:lnTo>
                <a:lnTo>
                  <a:pt x="0" y="3451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00513" y="5476289"/>
            <a:ext cx="4300423" cy="4239711"/>
          </a:xfrm>
          <a:custGeom>
            <a:avLst/>
            <a:gdLst/>
            <a:ahLst/>
            <a:cxnLst/>
            <a:rect r="r" b="b" t="t" l="l"/>
            <a:pathLst>
              <a:path h="4239711" w="4300423">
                <a:moveTo>
                  <a:pt x="0" y="0"/>
                </a:moveTo>
                <a:lnTo>
                  <a:pt x="4300423" y="0"/>
                </a:lnTo>
                <a:lnTo>
                  <a:pt x="4300423" y="4239711"/>
                </a:lnTo>
                <a:lnTo>
                  <a:pt x="0" y="423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76638" y="3214221"/>
            <a:ext cx="5264772" cy="2372657"/>
          </a:xfrm>
          <a:custGeom>
            <a:avLst/>
            <a:gdLst/>
            <a:ahLst/>
            <a:cxnLst/>
            <a:rect r="r" b="b" t="t" l="l"/>
            <a:pathLst>
              <a:path h="2372657" w="5264772">
                <a:moveTo>
                  <a:pt x="0" y="0"/>
                </a:moveTo>
                <a:lnTo>
                  <a:pt x="5264772" y="0"/>
                </a:lnTo>
                <a:lnTo>
                  <a:pt x="5264772" y="2372658"/>
                </a:lnTo>
                <a:lnTo>
                  <a:pt x="0" y="2372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85161" y="1280083"/>
            <a:ext cx="7758839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5"/>
              </a:lnSpc>
            </a:pPr>
            <a:r>
              <a:rPr lang="en-US" sz="55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COMPONENTES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0116" y="4400550"/>
            <a:ext cx="7921675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80011" indent="-690005" lvl="1">
              <a:lnSpc>
                <a:spcPts val="7670"/>
              </a:lnSpc>
              <a:spcBef>
                <a:spcPct val="0"/>
              </a:spcBef>
              <a:buFont typeface="Arial"/>
              <a:buChar char="•"/>
            </a:pPr>
            <a:r>
              <a:rPr lang="en-US" sz="639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Buzz</a:t>
            </a:r>
            <a:r>
              <a:rPr lang="en-US" sz="639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er.</a:t>
            </a:r>
          </a:p>
          <a:p>
            <a:pPr algn="l" marL="1380011" indent="-690005" lvl="1">
              <a:lnSpc>
                <a:spcPts val="7670"/>
              </a:lnSpc>
              <a:spcBef>
                <a:spcPct val="0"/>
              </a:spcBef>
              <a:buFont typeface="Arial"/>
              <a:buChar char="•"/>
            </a:pPr>
            <a:r>
              <a:rPr lang="en-US" sz="639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Pantalla LCD.</a:t>
            </a:r>
          </a:p>
          <a:p>
            <a:pPr algn="l" marL="1380011" indent="-690005" lvl="1">
              <a:lnSpc>
                <a:spcPts val="7670"/>
              </a:lnSpc>
              <a:spcBef>
                <a:spcPct val="0"/>
              </a:spcBef>
              <a:buFont typeface="Arial"/>
              <a:buChar char="•"/>
            </a:pPr>
            <a:r>
              <a:rPr lang="en-US" sz="639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Sensores táctiles.</a:t>
            </a:r>
          </a:p>
          <a:p>
            <a:pPr algn="l" marL="1380011" indent="-690005" lvl="1">
              <a:lnSpc>
                <a:spcPts val="7670"/>
              </a:lnSpc>
              <a:spcBef>
                <a:spcPct val="0"/>
              </a:spcBef>
              <a:buFont typeface="Arial"/>
              <a:buChar char="•"/>
            </a:pPr>
            <a:r>
              <a:rPr lang="en-US" sz="639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Potenciómetros.</a:t>
            </a:r>
          </a:p>
          <a:p>
            <a:pPr algn="l">
              <a:lnSpc>
                <a:spcPts val="76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6666" y="9258300"/>
            <a:ext cx="20194657" cy="3895402"/>
            <a:chOff x="0" y="0"/>
            <a:chExt cx="5318757" cy="1025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842433"/>
            <a:ext cx="9315993" cy="5575669"/>
          </a:xfrm>
          <a:custGeom>
            <a:avLst/>
            <a:gdLst/>
            <a:ahLst/>
            <a:cxnLst/>
            <a:rect r="r" b="b" t="t" l="l"/>
            <a:pathLst>
              <a:path h="5575669" w="9315993">
                <a:moveTo>
                  <a:pt x="0" y="0"/>
                </a:moveTo>
                <a:lnTo>
                  <a:pt x="9315993" y="0"/>
                </a:lnTo>
                <a:lnTo>
                  <a:pt x="9315993" y="5575669"/>
                </a:lnTo>
                <a:lnTo>
                  <a:pt x="0" y="557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401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04982" y="2972237"/>
            <a:ext cx="7783009" cy="5660518"/>
          </a:xfrm>
          <a:custGeom>
            <a:avLst/>
            <a:gdLst/>
            <a:ahLst/>
            <a:cxnLst/>
            <a:rect r="r" b="b" t="t" l="l"/>
            <a:pathLst>
              <a:path h="5660518" w="7783009">
                <a:moveTo>
                  <a:pt x="0" y="0"/>
                </a:moveTo>
                <a:lnTo>
                  <a:pt x="7783009" y="0"/>
                </a:lnTo>
                <a:lnTo>
                  <a:pt x="7783009" y="5660518"/>
                </a:lnTo>
                <a:lnTo>
                  <a:pt x="0" y="56605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695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5161" y="1280083"/>
            <a:ext cx="7758839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5"/>
              </a:lnSpc>
            </a:pPr>
            <a:r>
              <a:rPr lang="en-US" sz="55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CODIGO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349" y="-3067212"/>
            <a:ext cx="20194657" cy="3895402"/>
            <a:chOff x="0" y="0"/>
            <a:chExt cx="5318757" cy="1025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6053" y="2897428"/>
            <a:ext cx="8921400" cy="7068379"/>
          </a:xfrm>
          <a:custGeom>
            <a:avLst/>
            <a:gdLst/>
            <a:ahLst/>
            <a:cxnLst/>
            <a:rect r="r" b="b" t="t" l="l"/>
            <a:pathLst>
              <a:path h="7068379" w="8921400">
                <a:moveTo>
                  <a:pt x="0" y="0"/>
                </a:moveTo>
                <a:lnTo>
                  <a:pt x="8921401" y="0"/>
                </a:lnTo>
                <a:lnTo>
                  <a:pt x="8921401" y="7068379"/>
                </a:lnTo>
                <a:lnTo>
                  <a:pt x="0" y="7068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85161" y="1280083"/>
            <a:ext cx="7758839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5"/>
              </a:lnSpc>
            </a:pPr>
            <a:r>
              <a:rPr lang="en-US" sz="55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CODIGO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3328" y="9258300"/>
            <a:ext cx="20194657" cy="3895402"/>
            <a:chOff x="0" y="0"/>
            <a:chExt cx="5318757" cy="1025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5161" y="2892469"/>
            <a:ext cx="10473803" cy="4502061"/>
          </a:xfrm>
          <a:custGeom>
            <a:avLst/>
            <a:gdLst/>
            <a:ahLst/>
            <a:cxnLst/>
            <a:rect r="r" b="b" t="t" l="l"/>
            <a:pathLst>
              <a:path h="4502061" w="10473803">
                <a:moveTo>
                  <a:pt x="0" y="0"/>
                </a:moveTo>
                <a:lnTo>
                  <a:pt x="10473804" y="0"/>
                </a:lnTo>
                <a:lnTo>
                  <a:pt x="10473804" y="4502062"/>
                </a:lnTo>
                <a:lnTo>
                  <a:pt x="0" y="4502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85161" y="1280083"/>
            <a:ext cx="7758839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5"/>
              </a:lnSpc>
            </a:pPr>
            <a:r>
              <a:rPr lang="en-US" sz="55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CODIGO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DAGYa_gXx08</dc:identifier>
  <dcterms:modified xsi:type="dcterms:W3CDTF">2011-08-01T06:04:30Z</dcterms:modified>
  <cp:revision>1</cp:revision>
  <dc:title>Presentación Diapositivas Propuesta Proyecto Marketing Profesional Corporativo Morado y Gris</dc:title>
</cp:coreProperties>
</file>