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3719CC7-8E0C-4595-9495-8D87B8B64A55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3473341-FE4B-4A0F-A7A8-1360893339F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8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9CC7-8E0C-4595-9495-8D87B8B64A55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341-FE4B-4A0F-A7A8-1360893339F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9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719CC7-8E0C-4595-9495-8D87B8B64A55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3473341-FE4B-4A0F-A7A8-1360893339F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32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719CC7-8E0C-4595-9495-8D87B8B64A55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3473341-FE4B-4A0F-A7A8-1360893339F3}" type="slidenum">
              <a:rPr lang="de-DE" smtClean="0"/>
              <a:t>‹N°›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255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719CC7-8E0C-4595-9495-8D87B8B64A55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3473341-FE4B-4A0F-A7A8-1360893339F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247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9CC7-8E0C-4595-9495-8D87B8B64A55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341-FE4B-4A0F-A7A8-1360893339F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574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9CC7-8E0C-4595-9495-8D87B8B64A55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341-FE4B-4A0F-A7A8-1360893339F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989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9CC7-8E0C-4595-9495-8D87B8B64A55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341-FE4B-4A0F-A7A8-1360893339F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523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719CC7-8E0C-4595-9495-8D87B8B64A55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3473341-FE4B-4A0F-A7A8-1360893339F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23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9CC7-8E0C-4595-9495-8D87B8B64A55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341-FE4B-4A0F-A7A8-1360893339F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6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719CC7-8E0C-4595-9495-8D87B8B64A55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3473341-FE4B-4A0F-A7A8-1360893339F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46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9CC7-8E0C-4595-9495-8D87B8B64A55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341-FE4B-4A0F-A7A8-1360893339F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79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9CC7-8E0C-4595-9495-8D87B8B64A55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341-FE4B-4A0F-A7A8-1360893339F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75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9CC7-8E0C-4595-9495-8D87B8B64A55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341-FE4B-4A0F-A7A8-1360893339F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48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9CC7-8E0C-4595-9495-8D87B8B64A55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341-FE4B-4A0F-A7A8-1360893339F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93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9CC7-8E0C-4595-9495-8D87B8B64A55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341-FE4B-4A0F-A7A8-1360893339F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87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9CC7-8E0C-4595-9495-8D87B8B64A55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341-FE4B-4A0F-A7A8-1360893339F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0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19CC7-8E0C-4595-9495-8D87B8B64A55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73341-FE4B-4A0F-A7A8-1360893339F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365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F8BE717-8B5D-BE0C-51C1-4072B00F91AA}"/>
              </a:ext>
            </a:extLst>
          </p:cNvPr>
          <p:cNvSpPr txBox="1"/>
          <p:nvPr/>
        </p:nvSpPr>
        <p:spPr>
          <a:xfrm>
            <a:off x="2758440" y="2767280"/>
            <a:ext cx="6675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Origin Tech Demo" pitchFamily="50" charset="0"/>
              </a:rPr>
              <a:t>La peste, </a:t>
            </a:r>
            <a:r>
              <a:rPr lang="de-DE" sz="4000" dirty="0" err="1">
                <a:latin typeface="Origin Tech Demo" pitchFamily="50" charset="0"/>
              </a:rPr>
              <a:t>maladie</a:t>
            </a:r>
            <a:r>
              <a:rPr lang="de-DE" sz="4000" dirty="0">
                <a:latin typeface="Origin Tech Demo" pitchFamily="50" charset="0"/>
              </a:rPr>
              <a:t> des 			        </a:t>
            </a:r>
            <a:r>
              <a:rPr lang="de-DE" sz="4000" dirty="0" err="1">
                <a:latin typeface="Origin Tech Demo" pitchFamily="50" charset="0"/>
              </a:rPr>
              <a:t>siecles</a:t>
            </a:r>
            <a:endParaRPr lang="de-DE" sz="4000" dirty="0">
              <a:latin typeface="Origin Tech Demo" pitchFamily="50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8DC83B-4E46-E65C-CF3E-BC10D2F4C93F}"/>
              </a:ext>
            </a:extLst>
          </p:cNvPr>
          <p:cNvSpPr txBox="1"/>
          <p:nvPr/>
        </p:nvSpPr>
        <p:spPr>
          <a:xfrm>
            <a:off x="9324340" y="2828834"/>
            <a:ext cx="2834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Origin Tech Demo" pitchFamily="50" charset="0"/>
              </a:rPr>
              <a:t>Iris </a:t>
            </a:r>
            <a:r>
              <a:rPr lang="de-DE" dirty="0" err="1">
                <a:latin typeface="Origin Tech Demo" pitchFamily="50" charset="0"/>
              </a:rPr>
              <a:t>ferraton</a:t>
            </a:r>
            <a:endParaRPr lang="de-DE" dirty="0">
              <a:latin typeface="Origin Tech Demo" pitchFamily="50" charset="0"/>
            </a:endParaRPr>
          </a:p>
          <a:p>
            <a:r>
              <a:rPr lang="de-DE" dirty="0" err="1">
                <a:latin typeface="Origin Tech Demo" pitchFamily="50" charset="0"/>
              </a:rPr>
              <a:t>Rianna</a:t>
            </a:r>
            <a:r>
              <a:rPr lang="de-DE" dirty="0">
                <a:latin typeface="Origin Tech Demo" pitchFamily="50" charset="0"/>
              </a:rPr>
              <a:t> he</a:t>
            </a:r>
          </a:p>
          <a:p>
            <a:r>
              <a:rPr lang="de-DE" dirty="0">
                <a:latin typeface="Origin Tech Demo" pitchFamily="50" charset="0"/>
              </a:rPr>
              <a:t>Valentin </a:t>
            </a:r>
            <a:r>
              <a:rPr lang="de-DE" dirty="0" err="1">
                <a:latin typeface="Origin Tech Demo" pitchFamily="50" charset="0"/>
              </a:rPr>
              <a:t>dupriez</a:t>
            </a:r>
            <a:endParaRPr lang="de-DE" dirty="0">
              <a:latin typeface="Origin Tech Demo" pitchFamily="50" charset="0"/>
            </a:endParaRPr>
          </a:p>
          <a:p>
            <a:r>
              <a:rPr lang="de-DE" dirty="0">
                <a:latin typeface="Origin Tech Demo" pitchFamily="50" charset="0"/>
              </a:rPr>
              <a:t>Younes </a:t>
            </a:r>
            <a:r>
              <a:rPr lang="de-DE" dirty="0" err="1">
                <a:latin typeface="Origin Tech Demo" pitchFamily="50" charset="0"/>
              </a:rPr>
              <a:t>bendimerad</a:t>
            </a:r>
            <a:endParaRPr lang="de-DE" dirty="0">
              <a:latin typeface="Origin Tech Demo" pitchFamily="50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EB7ED55-4072-386E-B85E-FA95E4203CC6}"/>
              </a:ext>
            </a:extLst>
          </p:cNvPr>
          <p:cNvSpPr txBox="1"/>
          <p:nvPr/>
        </p:nvSpPr>
        <p:spPr>
          <a:xfrm>
            <a:off x="0" y="0"/>
            <a:ext cx="667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Origin Tech Demo" pitchFamily="50" charset="0"/>
              </a:rPr>
              <a:t>Ce </a:t>
            </a:r>
            <a:r>
              <a:rPr lang="de-DE" dirty="0" err="1">
                <a:latin typeface="Origin Tech Demo" pitchFamily="50" charset="0"/>
              </a:rPr>
              <a:t>travail</a:t>
            </a:r>
            <a:r>
              <a:rPr lang="de-DE" dirty="0">
                <a:latin typeface="Origin Tech Demo" pitchFamily="50" charset="0"/>
              </a:rPr>
              <a:t> </a:t>
            </a:r>
            <a:r>
              <a:rPr lang="de-DE" dirty="0" err="1">
                <a:latin typeface="Origin Tech Demo" pitchFamily="50" charset="0"/>
              </a:rPr>
              <a:t>est</a:t>
            </a:r>
            <a:r>
              <a:rPr lang="de-DE" dirty="0">
                <a:latin typeface="Origin Tech Demo" pitchFamily="50" charset="0"/>
              </a:rPr>
              <a:t> </a:t>
            </a:r>
            <a:r>
              <a:rPr lang="de-DE" dirty="0" err="1">
                <a:latin typeface="Origin Tech Demo" pitchFamily="50" charset="0"/>
              </a:rPr>
              <a:t>protege</a:t>
            </a:r>
            <a:r>
              <a:rPr lang="de-DE" dirty="0">
                <a:latin typeface="Origin Tech Demo" pitchFamily="50" charset="0"/>
              </a:rPr>
              <a:t> par la </a:t>
            </a:r>
            <a:r>
              <a:rPr lang="de-DE" dirty="0" err="1">
                <a:latin typeface="Origin Tech Demo" pitchFamily="50" charset="0"/>
              </a:rPr>
              <a:t>licence</a:t>
            </a:r>
            <a:r>
              <a:rPr lang="de-DE" dirty="0">
                <a:latin typeface="Origin Tech Demo" pitchFamily="50" charset="0"/>
              </a:rPr>
              <a:t> </a:t>
            </a:r>
            <a:r>
              <a:rPr lang="de-DE" dirty="0" err="1">
                <a:latin typeface="Origin Tech Demo" pitchFamily="50" charset="0"/>
              </a:rPr>
              <a:t>gnu</a:t>
            </a:r>
            <a:r>
              <a:rPr lang="de-DE" dirty="0">
                <a:latin typeface="Origin Tech Demo" pitchFamily="50" charset="0"/>
              </a:rPr>
              <a:t> </a:t>
            </a:r>
            <a:r>
              <a:rPr lang="de-DE" dirty="0" err="1">
                <a:latin typeface="Origin Tech Demo" pitchFamily="50" charset="0"/>
              </a:rPr>
              <a:t>gpl</a:t>
            </a:r>
            <a:r>
              <a:rPr lang="de-DE" dirty="0">
                <a:latin typeface="Origin Tech Demo" pitchFamily="50" charset="0"/>
              </a:rPr>
              <a:t> v2.0.</a:t>
            </a:r>
          </a:p>
        </p:txBody>
      </p:sp>
    </p:spTree>
    <p:extLst>
      <p:ext uri="{BB962C8B-B14F-4D97-AF65-F5344CB8AC3E}">
        <p14:creationId xmlns:p14="http://schemas.microsoft.com/office/powerpoint/2010/main" val="224994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3B419-ABB1-87B8-074F-BF48F6E8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870" y="639315"/>
            <a:ext cx="1572260" cy="692823"/>
          </a:xfrm>
        </p:spPr>
        <p:txBody>
          <a:bodyPr/>
          <a:lstStyle/>
          <a:p>
            <a:r>
              <a:rPr lang="de-DE" dirty="0">
                <a:latin typeface="Origin Tech Demo" pitchFamily="50" charset="0"/>
              </a:rPr>
              <a:t>PLAN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FBC4E3-3367-A145-D92A-C82CA134E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57250" indent="-857250">
              <a:buAutoNum type="romanUcPeriod"/>
            </a:pPr>
            <a:r>
              <a:rPr lang="de-DE" sz="3600" dirty="0">
                <a:latin typeface="Origin Tech Demo" pitchFamily="50" charset="0"/>
              </a:rPr>
              <a:t>La </a:t>
            </a:r>
            <a:r>
              <a:rPr lang="de-DE" sz="3600" dirty="0" err="1">
                <a:latin typeface="Origin Tech Demo" pitchFamily="50" charset="0"/>
              </a:rPr>
              <a:t>maladie</a:t>
            </a:r>
            <a:r>
              <a:rPr lang="de-DE" sz="3600" dirty="0">
                <a:latin typeface="Origin Tech Demo" pitchFamily="50" charset="0"/>
              </a:rPr>
              <a:t> de la peste</a:t>
            </a:r>
          </a:p>
          <a:p>
            <a:pPr marL="857250" indent="-857250">
              <a:buAutoNum type="romanUcPeriod"/>
            </a:pPr>
            <a:r>
              <a:rPr lang="de-DE" sz="3600" dirty="0">
                <a:latin typeface="Origin Tech Demo" pitchFamily="50" charset="0"/>
              </a:rPr>
              <a:t>LES </a:t>
            </a:r>
            <a:r>
              <a:rPr lang="de-DE" sz="3600" dirty="0" err="1">
                <a:latin typeface="Origin Tech Demo" pitchFamily="50" charset="0"/>
              </a:rPr>
              <a:t>symptômes</a:t>
            </a:r>
            <a:r>
              <a:rPr lang="de-DE" sz="3600" dirty="0">
                <a:latin typeface="Origin Tech Demo" pitchFamily="50" charset="0"/>
              </a:rPr>
              <a:t> &amp; </a:t>
            </a:r>
            <a:r>
              <a:rPr lang="de-DE" sz="3600" dirty="0" err="1">
                <a:latin typeface="Origin Tech Demo" pitchFamily="50" charset="0"/>
              </a:rPr>
              <a:t>consequences</a:t>
            </a:r>
            <a:endParaRPr lang="de-DE" sz="3600" dirty="0">
              <a:latin typeface="Origin Tech Demo" pitchFamily="50" charset="0"/>
            </a:endParaRPr>
          </a:p>
          <a:p>
            <a:pPr marL="857250" indent="-857250">
              <a:buAutoNum type="romanUcPeriod"/>
            </a:pPr>
            <a:r>
              <a:rPr lang="de-DE" sz="3600" dirty="0" err="1">
                <a:latin typeface="Origin Tech Demo" pitchFamily="50" charset="0"/>
              </a:rPr>
              <a:t>Les</a:t>
            </a:r>
            <a:r>
              <a:rPr lang="de-DE" sz="3600" dirty="0">
                <a:latin typeface="Origin Tech Demo" pitchFamily="50" charset="0"/>
              </a:rPr>
              <a:t> </a:t>
            </a:r>
            <a:r>
              <a:rPr lang="de-DE" sz="3600" dirty="0" err="1">
                <a:latin typeface="Origin Tech Demo" pitchFamily="50" charset="0"/>
              </a:rPr>
              <a:t>grandes</a:t>
            </a:r>
            <a:r>
              <a:rPr lang="de-DE" sz="3600" dirty="0">
                <a:latin typeface="Origin Tech Demo" pitchFamily="50" charset="0"/>
              </a:rPr>
              <a:t> </a:t>
            </a:r>
            <a:r>
              <a:rPr lang="de-DE" sz="3600" dirty="0" err="1">
                <a:latin typeface="Origin Tech Demo" pitchFamily="50" charset="0"/>
              </a:rPr>
              <a:t>epidemies</a:t>
            </a:r>
            <a:r>
              <a:rPr lang="de-DE" sz="3600" dirty="0">
                <a:latin typeface="Origin Tech Demo" pitchFamily="50" charset="0"/>
              </a:rPr>
              <a:t> de peste</a:t>
            </a:r>
          </a:p>
          <a:p>
            <a:pPr marL="857250" indent="-857250">
              <a:buAutoNum type="romanUcPeriod"/>
            </a:pPr>
            <a:r>
              <a:rPr lang="de-DE" sz="3600" dirty="0">
                <a:latin typeface="Origin Tech Demo" pitchFamily="50" charset="0"/>
              </a:rPr>
              <a:t>COMMENT TRAITER LA PESTE</a:t>
            </a:r>
          </a:p>
          <a:p>
            <a:pPr marL="857250" indent="-857250">
              <a:buAutoNum type="romanUcPeriod"/>
            </a:pPr>
            <a:r>
              <a:rPr lang="de-DE" sz="3600" dirty="0">
                <a:latin typeface="Origin Tech Demo" pitchFamily="50" charset="0"/>
              </a:rPr>
              <a:t>L‘INVENTION DU VACCIN</a:t>
            </a:r>
          </a:p>
          <a:p>
            <a:pPr marL="857250" indent="-857250">
              <a:buAutoNum type="romanUcPeriod"/>
            </a:pPr>
            <a:r>
              <a:rPr lang="de-DE" sz="3600" dirty="0" err="1">
                <a:latin typeface="Origin Tech Demo" pitchFamily="50" charset="0"/>
              </a:rPr>
              <a:t>Conclusion</a:t>
            </a:r>
            <a:endParaRPr lang="de-DE" sz="3600" dirty="0">
              <a:latin typeface="Origin Tech Demo" pitchFamily="50" charset="0"/>
            </a:endParaRPr>
          </a:p>
          <a:p>
            <a:pPr marL="857250" indent="-857250">
              <a:buAutoNum type="romanUcPeriod"/>
            </a:pPr>
            <a:r>
              <a:rPr lang="de-DE" sz="3600" dirty="0">
                <a:latin typeface="Origin Tech Demo" pitchFamily="50" charset="0"/>
              </a:rPr>
              <a:t>SOURCES &amp; LICENCES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747701-9CAD-6801-AFA6-8AE86134E3EF}"/>
              </a:ext>
            </a:extLst>
          </p:cNvPr>
          <p:cNvSpPr txBox="1"/>
          <p:nvPr/>
        </p:nvSpPr>
        <p:spPr>
          <a:xfrm>
            <a:off x="0" y="0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Origin Tech Demo" pitchFamily="50" charset="0"/>
              </a:rPr>
              <a:t>Iris </a:t>
            </a:r>
            <a:r>
              <a:rPr lang="de-DE" dirty="0" err="1">
                <a:latin typeface="Origin Tech Demo" pitchFamily="50" charset="0"/>
              </a:rPr>
              <a:t>ferraton</a:t>
            </a:r>
            <a:r>
              <a:rPr lang="de-DE" dirty="0">
                <a:latin typeface="Origin Tech Demo" pitchFamily="50" charset="0"/>
              </a:rPr>
              <a:t>, </a:t>
            </a:r>
            <a:r>
              <a:rPr lang="de-DE" dirty="0" err="1">
                <a:latin typeface="Origin Tech Demo" pitchFamily="50" charset="0"/>
              </a:rPr>
              <a:t>rianna</a:t>
            </a:r>
            <a:r>
              <a:rPr lang="de-DE" dirty="0">
                <a:latin typeface="Origin Tech Demo" pitchFamily="50" charset="0"/>
              </a:rPr>
              <a:t> he, </a:t>
            </a:r>
            <a:r>
              <a:rPr lang="de-DE" dirty="0" err="1">
                <a:latin typeface="Origin Tech Demo" pitchFamily="50" charset="0"/>
              </a:rPr>
              <a:t>valentin</a:t>
            </a:r>
            <a:r>
              <a:rPr lang="de-DE" dirty="0">
                <a:latin typeface="Origin Tech Demo" pitchFamily="50" charset="0"/>
              </a:rPr>
              <a:t> </a:t>
            </a:r>
            <a:r>
              <a:rPr lang="de-DE" dirty="0" err="1">
                <a:latin typeface="Origin Tech Demo" pitchFamily="50" charset="0"/>
              </a:rPr>
              <a:t>dupriez</a:t>
            </a:r>
            <a:r>
              <a:rPr lang="de-DE" dirty="0">
                <a:latin typeface="Origin Tech Demo" pitchFamily="50" charset="0"/>
              </a:rPr>
              <a:t>, </a:t>
            </a:r>
            <a:r>
              <a:rPr lang="de-DE" dirty="0" err="1">
                <a:latin typeface="Origin Tech Demo" pitchFamily="50" charset="0"/>
              </a:rPr>
              <a:t>younes</a:t>
            </a:r>
            <a:r>
              <a:rPr lang="de-DE" dirty="0">
                <a:latin typeface="Origin Tech Demo" pitchFamily="50" charset="0"/>
              </a:rPr>
              <a:t> </a:t>
            </a:r>
            <a:r>
              <a:rPr lang="de-DE" dirty="0" err="1">
                <a:latin typeface="Origin Tech Demo" pitchFamily="50" charset="0"/>
              </a:rPr>
              <a:t>bendimerad</a:t>
            </a:r>
            <a:r>
              <a:rPr lang="de-DE" dirty="0">
                <a:latin typeface="Origin Tech Demo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532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A7205-417B-E605-2A31-AF545C65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952" y="537715"/>
            <a:ext cx="6094095" cy="604521"/>
          </a:xfrm>
        </p:spPr>
        <p:txBody>
          <a:bodyPr>
            <a:normAutofit fontScale="90000"/>
          </a:bodyPr>
          <a:lstStyle/>
          <a:p>
            <a:r>
              <a:rPr lang="de-DE" dirty="0">
                <a:latin typeface="Origin Tech Demo" pitchFamily="50" charset="0"/>
              </a:rPr>
              <a:t>LA MALADIE DE LA PESTE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093DCF3-DE69-DAE1-7A4E-31472DE7EDEA}"/>
              </a:ext>
            </a:extLst>
          </p:cNvPr>
          <p:cNvSpPr txBox="1"/>
          <p:nvPr/>
        </p:nvSpPr>
        <p:spPr>
          <a:xfrm>
            <a:off x="245745" y="4846320"/>
            <a:ext cx="3322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>
                <a:latin typeface="+mj-lt"/>
              </a:rPr>
              <a:t>L‘agent</a:t>
            </a:r>
            <a:r>
              <a:rPr lang="de-DE" i="1" dirty="0">
                <a:latin typeface="+mj-lt"/>
              </a:rPr>
              <a:t> </a:t>
            </a:r>
            <a:r>
              <a:rPr lang="de-DE" i="1" dirty="0" err="1">
                <a:latin typeface="+mj-lt"/>
              </a:rPr>
              <a:t>pathogène</a:t>
            </a:r>
            <a:r>
              <a:rPr lang="de-DE" i="1" dirty="0">
                <a:latin typeface="+mj-lt"/>
              </a:rPr>
              <a:t> de la peste, </a:t>
            </a:r>
            <a:r>
              <a:rPr lang="de-DE" dirty="0">
                <a:latin typeface="+mj-lt"/>
              </a:rPr>
              <a:t>Yersinia Pestis</a:t>
            </a:r>
          </a:p>
          <a:p>
            <a:r>
              <a:rPr lang="de-DE" i="1" dirty="0">
                <a:latin typeface="+mj-lt"/>
              </a:rPr>
              <a:t>(</a:t>
            </a:r>
            <a:r>
              <a:rPr lang="de-DE" i="1" dirty="0" err="1">
                <a:latin typeface="+mj-lt"/>
              </a:rPr>
              <a:t>observée</a:t>
            </a:r>
            <a:r>
              <a:rPr lang="de-DE" i="1" dirty="0">
                <a:latin typeface="+mj-lt"/>
              </a:rPr>
              <a:t> au </a:t>
            </a:r>
            <a:r>
              <a:rPr lang="de-DE" i="1" dirty="0" err="1">
                <a:latin typeface="+mj-lt"/>
              </a:rPr>
              <a:t>microscope</a:t>
            </a:r>
            <a:r>
              <a:rPr lang="de-DE" i="1" dirty="0">
                <a:latin typeface="+mj-lt"/>
              </a:rPr>
              <a:t>,</a:t>
            </a:r>
          </a:p>
          <a:p>
            <a:r>
              <a:rPr lang="de-DE" i="1" dirty="0" err="1">
                <a:latin typeface="+mj-lt"/>
              </a:rPr>
              <a:t>taille</a:t>
            </a:r>
            <a:r>
              <a:rPr lang="de-DE" i="1" dirty="0">
                <a:latin typeface="+mj-lt"/>
              </a:rPr>
              <a:t> de 0.5 à 0.8 µm de</a:t>
            </a:r>
          </a:p>
          <a:p>
            <a:r>
              <a:rPr lang="de-DE" i="1" dirty="0" err="1">
                <a:latin typeface="+mj-lt"/>
              </a:rPr>
              <a:t>largeur</a:t>
            </a:r>
            <a:r>
              <a:rPr lang="de-DE" i="1" dirty="0">
                <a:latin typeface="+mj-lt"/>
              </a:rPr>
              <a:t> </a:t>
            </a:r>
            <a:r>
              <a:rPr lang="de-DE" i="1" dirty="0" err="1">
                <a:latin typeface="+mj-lt"/>
              </a:rPr>
              <a:t>sur</a:t>
            </a:r>
            <a:r>
              <a:rPr lang="de-DE" i="1" dirty="0">
                <a:latin typeface="+mj-lt"/>
              </a:rPr>
              <a:t> 1 à 3 µm de</a:t>
            </a:r>
          </a:p>
          <a:p>
            <a:r>
              <a:rPr lang="de-DE" i="1" dirty="0" err="1">
                <a:latin typeface="+mj-lt"/>
              </a:rPr>
              <a:t>longueur</a:t>
            </a:r>
            <a:r>
              <a:rPr lang="de-DE" i="1" dirty="0">
                <a:latin typeface="+mj-lt"/>
              </a:rPr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5996D30-BC33-95D8-2EC7-06CFA0C20A81}"/>
              </a:ext>
            </a:extLst>
          </p:cNvPr>
          <p:cNvSpPr txBox="1"/>
          <p:nvPr/>
        </p:nvSpPr>
        <p:spPr>
          <a:xfrm>
            <a:off x="0" y="0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Origin Tech Demo" pitchFamily="50" charset="0"/>
              </a:rPr>
              <a:t>Iris </a:t>
            </a:r>
            <a:r>
              <a:rPr lang="de-DE" dirty="0" err="1">
                <a:latin typeface="Origin Tech Demo" pitchFamily="50" charset="0"/>
              </a:rPr>
              <a:t>ferraton</a:t>
            </a:r>
            <a:r>
              <a:rPr lang="de-DE" dirty="0">
                <a:latin typeface="Origin Tech Demo" pitchFamily="50" charset="0"/>
              </a:rPr>
              <a:t>, </a:t>
            </a:r>
            <a:r>
              <a:rPr lang="de-DE" dirty="0" err="1">
                <a:latin typeface="Origin Tech Demo" pitchFamily="50" charset="0"/>
              </a:rPr>
              <a:t>rianna</a:t>
            </a:r>
            <a:r>
              <a:rPr lang="de-DE" dirty="0">
                <a:latin typeface="Origin Tech Demo" pitchFamily="50" charset="0"/>
              </a:rPr>
              <a:t> he, </a:t>
            </a:r>
            <a:r>
              <a:rPr lang="de-DE" dirty="0" err="1">
                <a:latin typeface="Origin Tech Demo" pitchFamily="50" charset="0"/>
              </a:rPr>
              <a:t>valentin</a:t>
            </a:r>
            <a:r>
              <a:rPr lang="de-DE" dirty="0">
                <a:latin typeface="Origin Tech Demo" pitchFamily="50" charset="0"/>
              </a:rPr>
              <a:t> </a:t>
            </a:r>
            <a:r>
              <a:rPr lang="de-DE" dirty="0" err="1">
                <a:latin typeface="Origin Tech Demo" pitchFamily="50" charset="0"/>
              </a:rPr>
              <a:t>dupriez</a:t>
            </a:r>
            <a:r>
              <a:rPr lang="de-DE" dirty="0">
                <a:latin typeface="Origin Tech Demo" pitchFamily="50" charset="0"/>
              </a:rPr>
              <a:t>, </a:t>
            </a:r>
            <a:r>
              <a:rPr lang="de-DE" dirty="0" err="1">
                <a:latin typeface="Origin Tech Demo" pitchFamily="50" charset="0"/>
              </a:rPr>
              <a:t>younes</a:t>
            </a:r>
            <a:r>
              <a:rPr lang="de-DE" dirty="0">
                <a:latin typeface="Origin Tech Demo" pitchFamily="50" charset="0"/>
              </a:rPr>
              <a:t> </a:t>
            </a:r>
            <a:r>
              <a:rPr lang="de-DE" dirty="0" err="1">
                <a:latin typeface="Origin Tech Demo" pitchFamily="50" charset="0"/>
              </a:rPr>
              <a:t>bendimerad</a:t>
            </a:r>
            <a:r>
              <a:rPr lang="de-DE" dirty="0">
                <a:latin typeface="Origin Tech Demo" pitchFamily="50" charset="0"/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72078D9-A6D9-A634-1012-E1BBF01A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502" y="2894494"/>
            <a:ext cx="2987153" cy="225773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02F7971-2AD9-23C7-D426-39B85656AB85}"/>
              </a:ext>
            </a:extLst>
          </p:cNvPr>
          <p:cNvSpPr txBox="1"/>
          <p:nvPr/>
        </p:nvSpPr>
        <p:spPr>
          <a:xfrm>
            <a:off x="8441054" y="2230735"/>
            <a:ext cx="3750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/>
              <a:t>Une</a:t>
            </a:r>
            <a:r>
              <a:rPr lang="de-DE" i="1" dirty="0"/>
              <a:t> </a:t>
            </a:r>
            <a:r>
              <a:rPr lang="de-DE" i="1" dirty="0" err="1"/>
              <a:t>puce</a:t>
            </a:r>
            <a:r>
              <a:rPr lang="de-DE" i="1" dirty="0"/>
              <a:t> </a:t>
            </a:r>
            <a:r>
              <a:rPr lang="de-DE" i="1" dirty="0" err="1"/>
              <a:t>infectée</a:t>
            </a:r>
            <a:r>
              <a:rPr lang="de-DE" i="1" dirty="0"/>
              <a:t> par </a:t>
            </a:r>
            <a:r>
              <a:rPr lang="de-DE" dirty="0"/>
              <a:t>Yersinia Pestis</a:t>
            </a:r>
            <a:r>
              <a:rPr lang="de-DE" i="1" dirty="0"/>
              <a:t>, </a:t>
            </a:r>
            <a:r>
              <a:rPr lang="de-DE" i="1" dirty="0" err="1"/>
              <a:t>ici</a:t>
            </a:r>
            <a:r>
              <a:rPr lang="de-DE" i="1" dirty="0"/>
              <a:t> </a:t>
            </a:r>
            <a:r>
              <a:rPr lang="de-DE" i="1" dirty="0" err="1"/>
              <a:t>présente</a:t>
            </a:r>
            <a:r>
              <a:rPr lang="de-DE" i="1" dirty="0"/>
              <a:t> (en </a:t>
            </a:r>
            <a:r>
              <a:rPr lang="de-DE" i="1" dirty="0" err="1"/>
              <a:t>noir</a:t>
            </a:r>
            <a:r>
              <a:rPr lang="de-DE" i="1" dirty="0"/>
              <a:t>) </a:t>
            </a:r>
            <a:r>
              <a:rPr lang="de-DE" i="1" dirty="0" err="1"/>
              <a:t>dans</a:t>
            </a:r>
            <a:r>
              <a:rPr lang="de-DE" i="1" dirty="0"/>
              <a:t> </a:t>
            </a:r>
            <a:r>
              <a:rPr lang="de-DE" i="1" dirty="0" err="1"/>
              <a:t>son</a:t>
            </a:r>
            <a:r>
              <a:rPr lang="de-DE" i="1" dirty="0"/>
              <a:t> </a:t>
            </a:r>
            <a:r>
              <a:rPr lang="de-DE" i="1" dirty="0" err="1"/>
              <a:t>tube</a:t>
            </a:r>
            <a:r>
              <a:rPr lang="de-DE" i="1" dirty="0"/>
              <a:t> </a:t>
            </a:r>
            <a:r>
              <a:rPr lang="de-DE" i="1" dirty="0" err="1"/>
              <a:t>digestif</a:t>
            </a:r>
            <a:endParaRPr lang="de-DE" i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A4C04B7-42BE-CB1E-BD1D-4C04864E3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39" t="25097" r="16103" b="28499"/>
          <a:stretch/>
        </p:blipFill>
        <p:spPr>
          <a:xfrm>
            <a:off x="581139" y="3048000"/>
            <a:ext cx="2117008" cy="163576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C98B4292-CC5C-7455-EEE6-396891524BD3}"/>
              </a:ext>
            </a:extLst>
          </p:cNvPr>
          <p:cNvSpPr txBox="1"/>
          <p:nvPr/>
        </p:nvSpPr>
        <p:spPr>
          <a:xfrm>
            <a:off x="3810000" y="1757427"/>
            <a:ext cx="4124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 peste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anthropozoonose</a:t>
            </a:r>
            <a:r>
              <a:rPr lang="de-DE" dirty="0"/>
              <a:t>,</a:t>
            </a:r>
          </a:p>
          <a:p>
            <a:r>
              <a:rPr lang="de-DE" dirty="0"/>
              <a:t>c‘est </a:t>
            </a:r>
            <a:r>
              <a:rPr lang="de-DE" dirty="0" err="1"/>
              <a:t>une</a:t>
            </a:r>
            <a:r>
              <a:rPr lang="de-DE" dirty="0"/>
              <a:t> </a:t>
            </a:r>
            <a:r>
              <a:rPr lang="de-DE" dirty="0" err="1"/>
              <a:t>maladie</a:t>
            </a:r>
            <a:r>
              <a:rPr lang="de-DE" dirty="0"/>
              <a:t> </a:t>
            </a:r>
            <a:r>
              <a:rPr lang="de-DE" dirty="0" err="1"/>
              <a:t>mortelle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Les</a:t>
            </a:r>
            <a:r>
              <a:rPr lang="de-DE" dirty="0"/>
              <a:t> </a:t>
            </a:r>
            <a:r>
              <a:rPr lang="de-DE" dirty="0" err="1"/>
              <a:t>infections</a:t>
            </a:r>
            <a:r>
              <a:rPr lang="de-DE" dirty="0"/>
              <a:t> </a:t>
            </a:r>
            <a:r>
              <a:rPr lang="de-DE" dirty="0" err="1"/>
              <a:t>chez</a:t>
            </a:r>
            <a:r>
              <a:rPr lang="de-DE" dirty="0"/>
              <a:t> </a:t>
            </a:r>
            <a:r>
              <a:rPr lang="de-DE" dirty="0" err="1"/>
              <a:t>l‘Homme</a:t>
            </a:r>
            <a:r>
              <a:rPr lang="de-DE" dirty="0"/>
              <a:t> </a:t>
            </a:r>
            <a:r>
              <a:rPr lang="de-DE" dirty="0" err="1"/>
              <a:t>ont</a:t>
            </a:r>
            <a:r>
              <a:rPr lang="de-DE" dirty="0"/>
              <a:t> </a:t>
            </a:r>
            <a:r>
              <a:rPr lang="de-DE" dirty="0" err="1"/>
              <a:t>lieu</a:t>
            </a:r>
            <a:r>
              <a:rPr lang="de-DE" dirty="0"/>
              <a:t> à la </a:t>
            </a:r>
            <a:r>
              <a:rPr lang="de-DE" dirty="0" err="1"/>
              <a:t>suite</a:t>
            </a:r>
            <a:r>
              <a:rPr lang="de-DE" dirty="0"/>
              <a:t> </a:t>
            </a:r>
            <a:r>
              <a:rPr lang="de-DE" dirty="0" err="1"/>
              <a:t>d‘une</a:t>
            </a:r>
            <a:r>
              <a:rPr lang="de-DE" dirty="0"/>
              <a:t> </a:t>
            </a:r>
            <a:r>
              <a:rPr lang="de-DE" dirty="0" err="1"/>
              <a:t>morsure</a:t>
            </a:r>
            <a:r>
              <a:rPr lang="de-DE" dirty="0"/>
              <a:t> de rat </a:t>
            </a:r>
            <a:r>
              <a:rPr lang="de-DE" dirty="0" err="1"/>
              <a:t>ou</a:t>
            </a:r>
            <a:r>
              <a:rPr lang="de-DE" dirty="0"/>
              <a:t> </a:t>
            </a:r>
            <a:r>
              <a:rPr lang="de-DE" dirty="0" err="1"/>
              <a:t>d‘une</a:t>
            </a:r>
            <a:r>
              <a:rPr lang="de-DE" dirty="0"/>
              <a:t> </a:t>
            </a:r>
            <a:r>
              <a:rPr lang="de-DE" dirty="0" err="1"/>
              <a:t>puce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i="1" dirty="0"/>
              <a:t>Peste </a:t>
            </a:r>
            <a:r>
              <a:rPr lang="de-DE" i="1" dirty="0" err="1"/>
              <a:t>bubonique</a:t>
            </a:r>
            <a:r>
              <a:rPr lang="de-DE" i="1" dirty="0"/>
              <a:t> (forme la plus </a:t>
            </a:r>
            <a:r>
              <a:rPr lang="de-DE" i="1" dirty="0" err="1"/>
              <a:t>répandue</a:t>
            </a:r>
            <a:r>
              <a:rPr lang="de-DE" i="1" dirty="0"/>
              <a:t> en </a:t>
            </a:r>
            <a:r>
              <a:rPr lang="de-DE" i="1" dirty="0" err="1"/>
              <a:t>milieu</a:t>
            </a:r>
            <a:r>
              <a:rPr lang="de-DE" i="1" dirty="0"/>
              <a:t> </a:t>
            </a:r>
            <a:r>
              <a:rPr lang="de-DE" i="1" dirty="0" err="1"/>
              <a:t>naturel</a:t>
            </a:r>
            <a:r>
              <a:rPr lang="de-DE" i="1" dirty="0"/>
              <a:t>)</a:t>
            </a:r>
          </a:p>
          <a:p>
            <a:endParaRPr lang="de-DE" i="1" dirty="0"/>
          </a:p>
          <a:p>
            <a:r>
              <a:rPr lang="de-DE" i="1" dirty="0"/>
              <a:t>Peste </a:t>
            </a:r>
            <a:r>
              <a:rPr lang="de-DE" i="1" dirty="0" err="1"/>
              <a:t>septicémique</a:t>
            </a:r>
            <a:endParaRPr lang="de-DE" i="1" dirty="0"/>
          </a:p>
          <a:p>
            <a:endParaRPr lang="de-DE" i="1" dirty="0"/>
          </a:p>
          <a:p>
            <a:r>
              <a:rPr lang="de-DE" i="1" dirty="0"/>
              <a:t>Peste </a:t>
            </a:r>
            <a:r>
              <a:rPr lang="de-DE" i="1" dirty="0" err="1"/>
              <a:t>pulmonaire</a:t>
            </a:r>
            <a:r>
              <a:rPr lang="de-DE" i="1" dirty="0"/>
              <a:t> (la plus </a:t>
            </a:r>
            <a:r>
              <a:rPr lang="de-DE" i="1" dirty="0" err="1"/>
              <a:t>dangereuse</a:t>
            </a:r>
            <a:r>
              <a:rPr lang="de-DE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265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DAA2D5-6E3F-392B-5549-4F2C92A9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830" y="205573"/>
            <a:ext cx="9832340" cy="1293028"/>
          </a:xfrm>
        </p:spPr>
        <p:txBody>
          <a:bodyPr/>
          <a:lstStyle/>
          <a:p>
            <a:r>
              <a:rPr lang="de-DE" dirty="0">
                <a:latin typeface="Origin Tech Demo" pitchFamily="50" charset="0"/>
              </a:rPr>
              <a:t>LES SYMPTOMES &amp; </a:t>
            </a:r>
            <a:r>
              <a:rPr lang="de-DE" dirty="0" err="1">
                <a:latin typeface="Origin Tech Demo" pitchFamily="50" charset="0"/>
              </a:rPr>
              <a:t>Consequences</a:t>
            </a:r>
            <a:endParaRPr lang="de-DE" dirty="0">
              <a:latin typeface="Origin Tech Demo" pitchFamily="50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8071AA6-DF0F-ED81-F84C-81FEBB1EF808}"/>
              </a:ext>
            </a:extLst>
          </p:cNvPr>
          <p:cNvSpPr txBox="1"/>
          <p:nvPr/>
        </p:nvSpPr>
        <p:spPr>
          <a:xfrm>
            <a:off x="0" y="0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Origin Tech Demo" pitchFamily="50" charset="0"/>
              </a:rPr>
              <a:t>Iris </a:t>
            </a:r>
            <a:r>
              <a:rPr lang="de-DE" dirty="0" err="1">
                <a:latin typeface="Origin Tech Demo" pitchFamily="50" charset="0"/>
              </a:rPr>
              <a:t>ferraton</a:t>
            </a:r>
            <a:r>
              <a:rPr lang="de-DE" dirty="0">
                <a:latin typeface="Origin Tech Demo" pitchFamily="50" charset="0"/>
              </a:rPr>
              <a:t>, </a:t>
            </a:r>
            <a:r>
              <a:rPr lang="de-DE" dirty="0" err="1">
                <a:latin typeface="Origin Tech Demo" pitchFamily="50" charset="0"/>
              </a:rPr>
              <a:t>rianna</a:t>
            </a:r>
            <a:r>
              <a:rPr lang="de-DE" dirty="0">
                <a:latin typeface="Origin Tech Demo" pitchFamily="50" charset="0"/>
              </a:rPr>
              <a:t> he, </a:t>
            </a:r>
            <a:r>
              <a:rPr lang="de-DE" dirty="0" err="1">
                <a:latin typeface="Origin Tech Demo" pitchFamily="50" charset="0"/>
              </a:rPr>
              <a:t>valentin</a:t>
            </a:r>
            <a:r>
              <a:rPr lang="de-DE" dirty="0">
                <a:latin typeface="Origin Tech Demo" pitchFamily="50" charset="0"/>
              </a:rPr>
              <a:t> </a:t>
            </a:r>
            <a:r>
              <a:rPr lang="de-DE" dirty="0" err="1">
                <a:latin typeface="Origin Tech Demo" pitchFamily="50" charset="0"/>
              </a:rPr>
              <a:t>dupriez</a:t>
            </a:r>
            <a:r>
              <a:rPr lang="de-DE" dirty="0">
                <a:latin typeface="Origin Tech Demo" pitchFamily="50" charset="0"/>
              </a:rPr>
              <a:t>, </a:t>
            </a:r>
            <a:r>
              <a:rPr lang="de-DE" dirty="0" err="1">
                <a:latin typeface="Origin Tech Demo" pitchFamily="50" charset="0"/>
              </a:rPr>
              <a:t>younes</a:t>
            </a:r>
            <a:r>
              <a:rPr lang="de-DE" dirty="0">
                <a:latin typeface="Origin Tech Demo" pitchFamily="50" charset="0"/>
              </a:rPr>
              <a:t> </a:t>
            </a:r>
            <a:r>
              <a:rPr lang="de-DE" dirty="0" err="1">
                <a:latin typeface="Origin Tech Demo" pitchFamily="50" charset="0"/>
              </a:rPr>
              <a:t>bendimerad</a:t>
            </a:r>
            <a:r>
              <a:rPr lang="de-DE" dirty="0">
                <a:latin typeface="Origin Tech Demo" pitchFamily="50" charset="0"/>
              </a:rPr>
              <a:t> </a:t>
            </a:r>
          </a:p>
        </p:txBody>
      </p:sp>
      <p:pic>
        <p:nvPicPr>
          <p:cNvPr id="2050" name="Picture 2" descr="Description de cette image, également commentée ci-après">
            <a:extLst>
              <a:ext uri="{FF2B5EF4-FFF2-40B4-BE49-F238E27FC236}">
                <a16:creationId xmlns:a16="http://schemas.microsoft.com/office/drawing/2014/main" id="{F8662665-0CDD-4F56-3C6D-AF80BD703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" y="1754259"/>
            <a:ext cx="3341370" cy="23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088AF01-E834-955F-62FC-4534DC49591D}"/>
              </a:ext>
            </a:extLst>
          </p:cNvPr>
          <p:cNvSpPr txBox="1"/>
          <p:nvPr/>
        </p:nvSpPr>
        <p:spPr>
          <a:xfrm>
            <a:off x="255270" y="4177061"/>
            <a:ext cx="372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Bubons</a:t>
            </a:r>
            <a:r>
              <a:rPr lang="de-DE" dirty="0"/>
              <a:t> </a:t>
            </a:r>
            <a:r>
              <a:rPr lang="de-DE" i="1" dirty="0" err="1"/>
              <a:t>chez</a:t>
            </a:r>
            <a:r>
              <a:rPr lang="de-DE" i="1" dirty="0"/>
              <a:t> </a:t>
            </a:r>
            <a:r>
              <a:rPr lang="de-DE" i="1" dirty="0" err="1"/>
              <a:t>une</a:t>
            </a:r>
            <a:r>
              <a:rPr lang="de-DE" i="1" dirty="0"/>
              <a:t> </a:t>
            </a:r>
            <a:r>
              <a:rPr lang="de-DE" i="1" dirty="0" err="1"/>
              <a:t>personne</a:t>
            </a:r>
            <a:endParaRPr lang="de-DE" i="1" dirty="0"/>
          </a:p>
          <a:p>
            <a:r>
              <a:rPr lang="de-DE" i="1" dirty="0" err="1"/>
              <a:t>atteinte</a:t>
            </a:r>
            <a:r>
              <a:rPr lang="de-DE" i="1" dirty="0"/>
              <a:t> de la peste </a:t>
            </a:r>
            <a:r>
              <a:rPr lang="de-DE" i="1" dirty="0" err="1"/>
              <a:t>bubonique</a:t>
            </a:r>
            <a:endParaRPr lang="de-DE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539D7A7-F2BA-457F-BCBD-95C225C3A5C9}"/>
              </a:ext>
            </a:extLst>
          </p:cNvPr>
          <p:cNvSpPr txBox="1"/>
          <p:nvPr/>
        </p:nvSpPr>
        <p:spPr>
          <a:xfrm>
            <a:off x="9032240" y="2702560"/>
            <a:ext cx="2904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Fièvres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Vomissements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Empoisonnement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Hémorragies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Toux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Choc</a:t>
            </a:r>
            <a:r>
              <a:rPr lang="de-DE" dirty="0"/>
              <a:t> </a:t>
            </a:r>
            <a:r>
              <a:rPr lang="de-DE" dirty="0" err="1"/>
              <a:t>circulatoire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950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30B1A-973F-7CB2-AFA5-D0066DBC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980" y="639315"/>
            <a:ext cx="9464040" cy="942507"/>
          </a:xfrm>
        </p:spPr>
        <p:txBody>
          <a:bodyPr/>
          <a:lstStyle/>
          <a:p>
            <a:r>
              <a:rPr lang="de-DE" dirty="0" err="1">
                <a:latin typeface="Origin Tech Demo" pitchFamily="50" charset="0"/>
              </a:rPr>
              <a:t>Les</a:t>
            </a:r>
            <a:r>
              <a:rPr lang="de-DE" dirty="0">
                <a:latin typeface="Origin Tech Demo" pitchFamily="50" charset="0"/>
              </a:rPr>
              <a:t> </a:t>
            </a:r>
            <a:r>
              <a:rPr lang="de-DE" dirty="0" err="1">
                <a:latin typeface="Origin Tech Demo" pitchFamily="50" charset="0"/>
              </a:rPr>
              <a:t>grandes</a:t>
            </a:r>
            <a:r>
              <a:rPr lang="de-DE" dirty="0">
                <a:latin typeface="Origin Tech Demo" pitchFamily="50" charset="0"/>
              </a:rPr>
              <a:t> </a:t>
            </a:r>
            <a:r>
              <a:rPr lang="de-DE" dirty="0" err="1">
                <a:latin typeface="Origin Tech Demo" pitchFamily="50" charset="0"/>
              </a:rPr>
              <a:t>epidemies</a:t>
            </a:r>
            <a:r>
              <a:rPr lang="de-DE" dirty="0">
                <a:latin typeface="Origin Tech Demo" pitchFamily="50" charset="0"/>
              </a:rPr>
              <a:t> de peste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F5F863-E598-19DB-5206-347C172DCD66}"/>
              </a:ext>
            </a:extLst>
          </p:cNvPr>
          <p:cNvSpPr txBox="1"/>
          <p:nvPr/>
        </p:nvSpPr>
        <p:spPr>
          <a:xfrm>
            <a:off x="0" y="0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Origin Tech Demo" pitchFamily="50" charset="0"/>
              </a:rPr>
              <a:t>Iris </a:t>
            </a:r>
            <a:r>
              <a:rPr lang="de-DE" dirty="0" err="1">
                <a:latin typeface="Origin Tech Demo" pitchFamily="50" charset="0"/>
              </a:rPr>
              <a:t>ferraton</a:t>
            </a:r>
            <a:r>
              <a:rPr lang="de-DE" dirty="0">
                <a:latin typeface="Origin Tech Demo" pitchFamily="50" charset="0"/>
              </a:rPr>
              <a:t>, </a:t>
            </a:r>
            <a:r>
              <a:rPr lang="de-DE" dirty="0" err="1">
                <a:latin typeface="Origin Tech Demo" pitchFamily="50" charset="0"/>
              </a:rPr>
              <a:t>rianna</a:t>
            </a:r>
            <a:r>
              <a:rPr lang="de-DE" dirty="0">
                <a:latin typeface="Origin Tech Demo" pitchFamily="50" charset="0"/>
              </a:rPr>
              <a:t> he, </a:t>
            </a:r>
            <a:r>
              <a:rPr lang="de-DE" dirty="0" err="1">
                <a:latin typeface="Origin Tech Demo" pitchFamily="50" charset="0"/>
              </a:rPr>
              <a:t>valentin</a:t>
            </a:r>
            <a:r>
              <a:rPr lang="de-DE" dirty="0">
                <a:latin typeface="Origin Tech Demo" pitchFamily="50" charset="0"/>
              </a:rPr>
              <a:t> </a:t>
            </a:r>
            <a:r>
              <a:rPr lang="de-DE" dirty="0" err="1">
                <a:latin typeface="Origin Tech Demo" pitchFamily="50" charset="0"/>
              </a:rPr>
              <a:t>dupriez</a:t>
            </a:r>
            <a:r>
              <a:rPr lang="de-DE" dirty="0">
                <a:latin typeface="Origin Tech Demo" pitchFamily="50" charset="0"/>
              </a:rPr>
              <a:t>, </a:t>
            </a:r>
            <a:r>
              <a:rPr lang="de-DE" dirty="0" err="1">
                <a:latin typeface="Origin Tech Demo" pitchFamily="50" charset="0"/>
              </a:rPr>
              <a:t>younes</a:t>
            </a:r>
            <a:r>
              <a:rPr lang="de-DE" dirty="0">
                <a:latin typeface="Origin Tech Demo" pitchFamily="50" charset="0"/>
              </a:rPr>
              <a:t> </a:t>
            </a:r>
            <a:r>
              <a:rPr lang="de-DE" dirty="0" err="1">
                <a:latin typeface="Origin Tech Demo" pitchFamily="50" charset="0"/>
              </a:rPr>
              <a:t>bendimerad</a:t>
            </a:r>
            <a:r>
              <a:rPr lang="de-DE" dirty="0">
                <a:latin typeface="Origin Tech Demo" pitchFamily="50" charset="0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573F66-825A-1B8F-D6BF-DDA52F49F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2171102"/>
            <a:ext cx="4153897" cy="249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02B714F-6D06-56D3-AE4B-A929653E52F0}"/>
              </a:ext>
            </a:extLst>
          </p:cNvPr>
          <p:cNvSpPr txBox="1"/>
          <p:nvPr/>
        </p:nvSpPr>
        <p:spPr>
          <a:xfrm>
            <a:off x="564378" y="4754880"/>
            <a:ext cx="381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Peste </a:t>
            </a:r>
            <a:r>
              <a:rPr lang="de-DE" i="1" dirty="0" err="1"/>
              <a:t>noire</a:t>
            </a:r>
            <a:r>
              <a:rPr lang="de-DE" i="1" dirty="0"/>
              <a:t> de 1348, </a:t>
            </a:r>
            <a:r>
              <a:rPr lang="de-DE" i="1" dirty="0" err="1"/>
              <a:t>enluminure</a:t>
            </a:r>
            <a:r>
              <a:rPr lang="de-DE" i="1" dirty="0"/>
              <a:t> du </a:t>
            </a:r>
            <a:r>
              <a:rPr lang="de-DE" i="1" dirty="0" err="1"/>
              <a:t>Moyen-Âge</a:t>
            </a:r>
            <a:endParaRPr lang="de-DE" i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DA7081B-1A8C-B03A-1487-AD416820D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492" y="1581822"/>
            <a:ext cx="3347548" cy="49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8EB1640-34B5-57FE-4112-8225FAA598C5}"/>
              </a:ext>
            </a:extLst>
          </p:cNvPr>
          <p:cNvSpPr txBox="1"/>
          <p:nvPr/>
        </p:nvSpPr>
        <p:spPr>
          <a:xfrm>
            <a:off x="9337040" y="5096707"/>
            <a:ext cx="2529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Peste de</a:t>
            </a:r>
          </a:p>
          <a:p>
            <a:r>
              <a:rPr lang="de-DE" i="1" dirty="0"/>
              <a:t>Justinien, </a:t>
            </a:r>
            <a:r>
              <a:rPr lang="de-DE" i="1" dirty="0" err="1"/>
              <a:t>nommée</a:t>
            </a:r>
            <a:r>
              <a:rPr lang="de-DE" i="1" dirty="0"/>
              <a:t> </a:t>
            </a:r>
            <a:r>
              <a:rPr lang="de-DE" i="1" dirty="0" err="1"/>
              <a:t>d‘après</a:t>
            </a:r>
            <a:r>
              <a:rPr lang="de-DE" i="1" dirty="0"/>
              <a:t> </a:t>
            </a:r>
            <a:r>
              <a:rPr lang="de-DE" i="1" dirty="0" err="1"/>
              <a:t>l‘empereur</a:t>
            </a:r>
            <a:endParaRPr lang="de-DE" i="1" dirty="0"/>
          </a:p>
          <a:p>
            <a:r>
              <a:rPr lang="de-DE" i="1" dirty="0" err="1"/>
              <a:t>romain</a:t>
            </a:r>
            <a:r>
              <a:rPr lang="de-DE" i="1" dirty="0"/>
              <a:t> </a:t>
            </a:r>
            <a:r>
              <a:rPr lang="de-DE" i="1" dirty="0" err="1"/>
              <a:t>d‘Orient</a:t>
            </a:r>
            <a:endParaRPr lang="de-DE" i="1" dirty="0"/>
          </a:p>
          <a:p>
            <a:r>
              <a:rPr lang="de-DE" i="1" dirty="0"/>
              <a:t>Justinien</a:t>
            </a:r>
          </a:p>
        </p:txBody>
      </p:sp>
    </p:spTree>
    <p:extLst>
      <p:ext uri="{BB962C8B-B14F-4D97-AF65-F5344CB8AC3E}">
        <p14:creationId xmlns:p14="http://schemas.microsoft.com/office/powerpoint/2010/main" val="2315198109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0</TotalTime>
  <Words>259</Words>
  <Application>Microsoft Office PowerPoint</Application>
  <PresentationFormat>Grand écran</PresentationFormat>
  <Paragraphs>53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Origin Tech Demo</vt:lpstr>
      <vt:lpstr>Traînée de condensation</vt:lpstr>
      <vt:lpstr>Présentation PowerPoint</vt:lpstr>
      <vt:lpstr>PLAN</vt:lpstr>
      <vt:lpstr>LA MALADIE DE LA PESTE </vt:lpstr>
      <vt:lpstr>LES SYMPTOMES &amp; Consequences</vt:lpstr>
      <vt:lpstr>Les grandes epidemies de peste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Younès Bendimerad</dc:creator>
  <cp:lastModifiedBy>Arslan Bendimerad</cp:lastModifiedBy>
  <cp:revision>8</cp:revision>
  <dcterms:created xsi:type="dcterms:W3CDTF">2024-04-20T19:06:56Z</dcterms:created>
  <dcterms:modified xsi:type="dcterms:W3CDTF">2024-04-22T17:46:54Z</dcterms:modified>
</cp:coreProperties>
</file>