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94660"/>
  </p:normalViewPr>
  <p:slideViewPr>
    <p:cSldViewPr>
      <p:cViewPr varScale="1">
        <p:scale>
          <a:sx n="62" d="100"/>
          <a:sy n="62" d="100"/>
        </p:scale>
        <p:origin x="-660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FF8B3B-292B-41AA-A63F-EDD7410CACB4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823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493388B2-9F4D-44EA-ABD0-01590F5678B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lvl="0"/>
            <a:fld id="{4741D20A-E9A9-44FD-AC66-73E575DD0E8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CFF6AB7-EED5-4953-8567-D1686E2AC9F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fld id="{05E2459D-CB83-4793-93C1-E2B847625D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F86B423-3EFE-4AD5-885F-C7B43708C9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>
            <a:extLst/>
          </a:lstStyle>
          <a:p>
            <a:pPr lvl="0"/>
            <a:fld id="{BD2622F0-1394-4939-9CAD-B17534AA2BF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95A2454-1DC4-4CFC-93F7-72EBB66EF60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081638E5-B0EE-446F-9BF9-2B76AF8ABB1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>
            <a:extLst/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8BC27AF-3AA0-49BE-8F7D-D1CB84819D7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8C7997D-1146-476D-BBA8-C5967FBA31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366F68CA-B145-4980-BB77-E46B1FD0FA9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404AEAA9-74D7-438A-AD81-B66E144DFDB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lvl="0"/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lvl="0"/>
            <a:fld id="{3BFA4807-E3A1-49AD-881A-0BE721EA256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</a:t>
            </a:r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Iker Grávalos, Iker Martínez, Julio Antón e </a:t>
            </a:r>
            <a:r>
              <a:rPr lang="es-ES" dirty="0" err="1" smtClean="0"/>
              <a:t>Ixone</a:t>
            </a:r>
            <a:r>
              <a:rPr lang="es-ES" dirty="0" smtClean="0"/>
              <a:t> </a:t>
            </a:r>
            <a:r>
              <a:rPr lang="es-ES" dirty="0" err="1" smtClean="0"/>
              <a:t>Laguardia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2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5 ELIGIENDO NUEVO TEMA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427538" cy="4384675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 dirty="0"/>
              <a:t>Elegimos un nuevo tema de sistema de gestión de contenidos que se adapte a distintos dispositivos y resoluciones de pantalla. El tema elegido es Flat </a:t>
            </a:r>
            <a:r>
              <a:rPr lang="es-ES" dirty="0" err="1"/>
              <a:t>BootStrap</a:t>
            </a:r>
            <a:endParaRPr lang="es-ES" dirty="0"/>
          </a:p>
        </p:txBody>
      </p:sp>
      <p:pic>
        <p:nvPicPr>
          <p:cNvPr id="4" name="3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08264" y="2699717"/>
            <a:ext cx="4425950" cy="23050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736056" y="284373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DIAPOSITIVA PARA CODIGO DEL CHROME.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4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4" y="5530794"/>
            <a:ext cx="8834511" cy="1867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7" y="2051645"/>
            <a:ext cx="6296904" cy="3077004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050788"/>
          </a:xfrm>
        </p:spPr>
        <p:txBody>
          <a:bodyPr anchor="ctr"/>
          <a:lstStyle/>
          <a:p>
            <a:pPr algn="ctr"/>
            <a:r>
              <a:rPr lang="es-ES" dirty="0" smtClean="0"/>
              <a:t>Page </a:t>
            </a:r>
            <a:r>
              <a:rPr lang="es-ES" dirty="0" err="1" smtClean="0"/>
              <a:t>bottom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2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3879" y="4499917"/>
            <a:ext cx="3881041" cy="503978"/>
          </a:xfrm>
        </p:spPr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tyle.css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2393879" y="2267669"/>
            <a:ext cx="3881041" cy="503978"/>
          </a:xfrm>
        </p:spPr>
        <p:txBody>
          <a:bodyPr/>
          <a:lstStyle/>
          <a:p>
            <a:r>
              <a:rPr lang="es-ES" dirty="0" err="1"/>
              <a:t>h</a:t>
            </a:r>
            <a:r>
              <a:rPr lang="es-ES" dirty="0" err="1" smtClean="0"/>
              <a:t>eader.php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8" y="611485"/>
            <a:ext cx="7776864" cy="13681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10 Marcador de contenido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72" y="3059757"/>
            <a:ext cx="5904656" cy="1440160"/>
          </a:xfrm>
        </p:spPr>
      </p:pic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81" y="5219997"/>
            <a:ext cx="3881437" cy="1954884"/>
          </a:xfrm>
        </p:spPr>
      </p:pic>
    </p:spTree>
    <p:extLst>
      <p:ext uri="{BB962C8B-B14F-4D97-AF65-F5344CB8AC3E}">
        <p14:creationId xmlns:p14="http://schemas.microsoft.com/office/powerpoint/2010/main" val="26753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2376016" y="3131765"/>
            <a:ext cx="3881041" cy="503978"/>
          </a:xfrm>
        </p:spPr>
        <p:txBody>
          <a:bodyPr/>
          <a:lstStyle/>
          <a:p>
            <a:r>
              <a:rPr lang="es-ES" dirty="0" smtClean="0"/>
              <a:t>b</a:t>
            </a:r>
            <a:r>
              <a:rPr lang="es-ES" dirty="0" smtClean="0"/>
              <a:t>ootstrap.min.css</a:t>
            </a:r>
            <a:endParaRPr lang="es-ES" dirty="0"/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2" y="4211885"/>
            <a:ext cx="4925348" cy="2592288"/>
          </a:xfrm>
        </p:spPr>
      </p:pic>
      <p:pic>
        <p:nvPicPr>
          <p:cNvPr id="14" name="13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83493"/>
            <a:ext cx="5832648" cy="2057796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4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050788"/>
          </a:xfrm>
        </p:spPr>
        <p:txBody>
          <a:bodyPr anchor="ctr"/>
          <a:lstStyle/>
          <a:p>
            <a:pPr algn="ctr"/>
            <a:r>
              <a:rPr lang="es-ES" dirty="0" smtClean="0"/>
              <a:t>Botones y enlaces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896" y="1619597"/>
            <a:ext cx="6408712" cy="503978"/>
          </a:xfrm>
        </p:spPr>
        <p:txBody>
          <a:bodyPr/>
          <a:lstStyle/>
          <a:p>
            <a:r>
              <a:rPr lang="es-ES" dirty="0" smtClean="0"/>
              <a:t>theme-flat.css</a:t>
            </a:r>
            <a:endParaRPr lang="es-ES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5580037"/>
            <a:ext cx="5328592" cy="864096"/>
          </a:xfrm>
          <a:ln w="6350">
            <a:solidFill>
              <a:schemeClr val="tx1"/>
            </a:solidFill>
          </a:ln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2843733"/>
            <a:ext cx="5306586" cy="2555580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10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9067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dirty="0"/>
              <a:t>¿POR QUÉ RENOVAR TU BLOG?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2880097" cy="4989036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s-ES" sz="3200" dirty="0" smtClean="0"/>
              <a:t> Diseño </a:t>
            </a:r>
            <a:r>
              <a:rPr lang="es-ES" dirty="0" smtClean="0"/>
              <a:t>obsoleto</a:t>
            </a:r>
            <a:endParaRPr lang="es-ES" dirty="0"/>
          </a:p>
          <a:p>
            <a:pPr lvl="0">
              <a:lnSpc>
                <a:spcPct val="110000"/>
              </a:lnSpc>
              <a:spcAft>
                <a:spcPts val="1200"/>
              </a:spcAft>
            </a:pPr>
            <a:r>
              <a:rPr lang="es-ES" sz="3200" dirty="0"/>
              <a:t>Poco </a:t>
            </a:r>
            <a:r>
              <a:rPr lang="es-ES" sz="3200" dirty="0" smtClean="0"/>
              <a:t>práctico</a:t>
            </a:r>
            <a:endParaRPr lang="es-ES" sz="3200" dirty="0"/>
          </a:p>
          <a:p>
            <a:pPr lvl="0">
              <a:spcAft>
                <a:spcPts val="600"/>
              </a:spcAft>
            </a:pPr>
            <a:r>
              <a:rPr lang="es-ES" sz="3200" dirty="0"/>
              <a:t>Interface sin </a:t>
            </a:r>
            <a:r>
              <a:rPr lang="es-ES" sz="3200" dirty="0" smtClean="0"/>
              <a:t>personalidad</a:t>
            </a:r>
            <a:endParaRPr lang="es-ES" sz="3200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4" y="1475581"/>
            <a:ext cx="4960219" cy="561662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834764"/>
          </a:xfrm>
        </p:spPr>
        <p:txBody>
          <a:bodyPr anchor="ctr"/>
          <a:lstStyle/>
          <a:p>
            <a:pPr algn="ctr"/>
            <a:r>
              <a:rPr lang="es-ES" dirty="0"/>
              <a:t>1 TU NUEVO </a:t>
            </a:r>
            <a:r>
              <a:rPr lang="es-ES" sz="3800" dirty="0"/>
              <a:t>BLOG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>
          <a:xfrm>
            <a:off x="504031" y="1475581"/>
            <a:ext cx="3881041" cy="5277380"/>
          </a:xfrm>
        </p:spPr>
        <p:txBody>
          <a:bodyPr anchor="ctr"/>
          <a:lstStyle/>
          <a:p>
            <a:pPr marL="0" indent="0">
              <a:buNone/>
            </a:pPr>
            <a:endParaRPr lang="es-ES" dirty="0"/>
          </a:p>
          <a:p>
            <a:pPr lvl="0">
              <a:spcAft>
                <a:spcPts val="1200"/>
              </a:spcAft>
            </a:pPr>
            <a:r>
              <a:rPr lang="es-ES" dirty="0"/>
              <a:t>Interface visualmente más atractivo</a:t>
            </a:r>
          </a:p>
          <a:p>
            <a:pPr lvl="0"/>
            <a:r>
              <a:rPr lang="es-ES" dirty="0"/>
              <a:t>Respetando diseño, colores y valores de la entidad</a:t>
            </a:r>
          </a:p>
          <a:p>
            <a:endParaRPr lang="es-ES" dirty="0"/>
          </a:p>
        </p:txBody>
      </p:sp>
      <p:pic>
        <p:nvPicPr>
          <p:cNvPr id="11" name="10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25" y="1642080"/>
            <a:ext cx="3881438" cy="494385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1 LA MEJOR OPCIÓN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681538" cy="438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>
              <a:buNone/>
            </a:pPr>
            <a:endParaRPr lang="es-ES"/>
          </a:p>
          <a:p>
            <a:pPr lvl="0"/>
            <a:r>
              <a:rPr lang="es-ES"/>
              <a:t>Funcional</a:t>
            </a:r>
          </a:p>
          <a:p>
            <a:pPr lvl="0"/>
            <a:r>
              <a:rPr lang="es-ES"/>
              <a:t>Práctico</a:t>
            </a:r>
          </a:p>
          <a:p>
            <a:pPr lvl="0"/>
            <a:r>
              <a:rPr lang="es-ES"/>
              <a:t>Sencillo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1 VALORES EDUCATIVOS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sz="half" idx="1"/>
          </p:nvPr>
        </p:nvSpPr>
        <p:spPr>
          <a:xfrm>
            <a:off x="2232000" y="4571925"/>
            <a:ext cx="3881041" cy="2591976"/>
          </a:xfrm>
        </p:spPr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marL="108000" indent="0" algn="ctr">
              <a:buNone/>
            </a:pPr>
            <a:r>
              <a:rPr lang="es-ES" sz="2400" dirty="0">
                <a:latin typeface="+mn-lt"/>
              </a:rPr>
              <a:t>Trabajo en equipo</a:t>
            </a:r>
          </a:p>
          <a:p>
            <a:pPr marL="108000" indent="0" algn="ctr">
              <a:buNone/>
            </a:pPr>
            <a:r>
              <a:rPr lang="es-ES" sz="2400" dirty="0">
                <a:latin typeface="+mn-lt"/>
              </a:rPr>
              <a:t>Conjunto de ideas</a:t>
            </a:r>
          </a:p>
          <a:p>
            <a:pPr marL="108000" indent="0" algn="ctr">
              <a:buNone/>
            </a:pPr>
            <a:r>
              <a:rPr lang="es-ES" sz="2400" dirty="0">
                <a:latin typeface="+mn-lt"/>
              </a:rPr>
              <a:t>Compañerismo</a:t>
            </a:r>
          </a:p>
          <a:p>
            <a:pPr marL="108000" indent="0" algn="ctr">
              <a:buNone/>
            </a:pPr>
            <a:r>
              <a:rPr lang="es-ES" sz="2400" dirty="0">
                <a:latin typeface="+mn-lt"/>
              </a:rPr>
              <a:t>Esfuerzo común</a:t>
            </a:r>
          </a:p>
          <a:p>
            <a:pPr lvl="0" algn="ctr">
              <a:buNone/>
            </a:pPr>
            <a:endParaRPr lang="es-ES" dirty="0"/>
          </a:p>
          <a:p>
            <a:pPr lvl="0" algn="ctr">
              <a:buNone/>
            </a:pPr>
            <a:endParaRPr lang="es-ES" dirty="0"/>
          </a:p>
        </p:txBody>
      </p:sp>
      <p:pic>
        <p:nvPicPr>
          <p:cNvPr id="17" name="1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2" y="1547589"/>
            <a:ext cx="3960440" cy="270846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1 TU NUEVO BLOG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427538" cy="438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>
              <a:buNone/>
            </a:pPr>
            <a:endParaRPr lang="es-ES"/>
          </a:p>
          <a:p>
            <a:pPr lvl="0"/>
            <a:r>
              <a:rPr lang="es-ES"/>
              <a:t>Este es el actual blog de Egibide. Tiene una presentación bastante simple y la idea es mejorar el diseño del mismo.</a:t>
            </a:r>
          </a:p>
        </p:txBody>
      </p:sp>
      <p:pic>
        <p:nvPicPr>
          <p:cNvPr id="4" name="3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38925" y="1768475"/>
            <a:ext cx="3441700" cy="43846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2 NUEVO SERVIDOR DE EGIBIDE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427538" cy="438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/>
              <a:t>El nuevo servidor es mucho mas potente que el anterior en un equipo Linux con Ubuntu, donde se ha traspasado el contenido de el anterior servidor.</a:t>
            </a:r>
          </a:p>
        </p:txBody>
      </p:sp>
      <p:pic>
        <p:nvPicPr>
          <p:cNvPr id="4" name="3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4675" y="2205038"/>
            <a:ext cx="4425950" cy="35115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3 MANUAL DE IDENTIDAD CORPORATIVA DE EGIBIDE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427538" cy="438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/>
              <a:t>La idea es cambiar el aspecto del blog de Egibide utilizando y respetando el Manual de Identidad Corporativa del Centro.</a:t>
            </a:r>
          </a:p>
        </p:txBody>
      </p:sp>
      <p:pic>
        <p:nvPicPr>
          <p:cNvPr id="4" name="3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4675" y="3098800"/>
            <a:ext cx="4425950" cy="172561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/>
              <a:t>4 RETO: CAMBIO DE ASPECTO DE LA WEB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4427538" cy="438467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/>
              <a:t>Primero descargaremos wordpress y nos logearemos..</a:t>
            </a:r>
          </a:p>
        </p:txBody>
      </p:sp>
      <p:pic>
        <p:nvPicPr>
          <p:cNvPr id="4" name="3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72160" y="2627709"/>
            <a:ext cx="4773612" cy="26638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234</TotalTime>
  <Words>206</Words>
  <Application>Microsoft Office PowerPoint</Application>
  <PresentationFormat>Personalizado</PresentationFormat>
  <Paragraphs>38</Paragraphs>
  <Slides>15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Opulento</vt:lpstr>
      <vt:lpstr>Tema wordpress</vt:lpstr>
      <vt:lpstr>¿POR QUÉ RENOVAR TU BLOG?</vt:lpstr>
      <vt:lpstr>1 TU NUEVO BLOG</vt:lpstr>
      <vt:lpstr>1 LA MEJOR OPCIÓN</vt:lpstr>
      <vt:lpstr>1 VALORES EDUCATIVOS</vt:lpstr>
      <vt:lpstr>1 TU NUEVO BLOG</vt:lpstr>
      <vt:lpstr>2 NUEVO SERVIDOR DE EGIBIDE</vt:lpstr>
      <vt:lpstr>3 MANUAL DE IDENTIDAD CORPORATIVA DE EGIBIDE</vt:lpstr>
      <vt:lpstr>4 RETO: CAMBIO DE ASPECTO DE LA WEB</vt:lpstr>
      <vt:lpstr>5 ELIGIENDO NUEVO TEMA</vt:lpstr>
      <vt:lpstr>Presentación de PowerPoint</vt:lpstr>
      <vt:lpstr>Page bottom</vt:lpstr>
      <vt:lpstr>Presentación de PowerPoint</vt:lpstr>
      <vt:lpstr>Presentación de PowerPoint</vt:lpstr>
      <vt:lpstr>Botones y enlaces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RENOVAR TU BLOG?</dc:title>
  <dc:creator>Ixone</dc:creator>
  <cp:lastModifiedBy>Ixone</cp:lastModifiedBy>
  <cp:revision>16</cp:revision>
  <dcterms:created xsi:type="dcterms:W3CDTF">2016-04-15T19:21:43Z</dcterms:created>
  <dcterms:modified xsi:type="dcterms:W3CDTF">2016-04-17T09:23:08Z</dcterms:modified>
</cp:coreProperties>
</file>