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</p:sldMasterIdLst>
  <p:notesMasterIdLst>
    <p:notesMasterId r:id="rId23"/>
  </p:notesMasterIdLst>
  <p:handoutMasterIdLst>
    <p:handoutMasterId r:id="rId24"/>
  </p:handoutMasterIdLst>
  <p:sldIdLst>
    <p:sldId id="266" r:id="rId3"/>
    <p:sldId id="281" r:id="rId4"/>
    <p:sldId id="259" r:id="rId5"/>
    <p:sldId id="272" r:id="rId6"/>
    <p:sldId id="256" r:id="rId7"/>
    <p:sldId id="273" r:id="rId8"/>
    <p:sldId id="282" r:id="rId9"/>
    <p:sldId id="274" r:id="rId10"/>
    <p:sldId id="275" r:id="rId11"/>
    <p:sldId id="276" r:id="rId12"/>
    <p:sldId id="277" r:id="rId13"/>
    <p:sldId id="278" r:id="rId14"/>
    <p:sldId id="270" r:id="rId15"/>
    <p:sldId id="271" r:id="rId16"/>
    <p:sldId id="267" r:id="rId17"/>
    <p:sldId id="283" r:id="rId18"/>
    <p:sldId id="268" r:id="rId19"/>
    <p:sldId id="269" r:id="rId20"/>
    <p:sldId id="279" r:id="rId21"/>
    <p:sldId id="280" r:id="rId22"/>
  </p:sldIdLst>
  <p:sldSz cx="10080625" cy="7559675"/>
  <p:notesSz cx="7559675" cy="10691813"/>
  <p:defaultTextStyle>
    <a:defPPr>
      <a:defRPr lang="es-ES"/>
    </a:defPPr>
    <a:lvl1pPr marL="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15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70E21B8-0FD0-42E1-B5B2-911A85ABD17C}">
          <p14:sldIdLst>
            <p14:sldId id="266"/>
            <p14:sldId id="281"/>
            <p14:sldId id="259"/>
            <p14:sldId id="272"/>
            <p14:sldId id="256"/>
            <p14:sldId id="273"/>
            <p14:sldId id="282"/>
            <p14:sldId id="274"/>
            <p14:sldId id="275"/>
            <p14:sldId id="276"/>
            <p14:sldId id="277"/>
            <p14:sldId id="278"/>
            <p14:sldId id="270"/>
            <p14:sldId id="271"/>
            <p14:sldId id="267"/>
            <p14:sldId id="283"/>
            <p14:sldId id="268"/>
            <p14:sldId id="269"/>
          </p14:sldIdLst>
        </p14:section>
        <p14:section name="Sección sin título" id="{C59C7771-97F4-4F23-86AB-5B2A89236CA2}">
          <p14:sldIdLst>
            <p14:sldId id="279"/>
          </p14:sldIdLst>
        </p14:section>
        <p14:section name="Sección sin título" id="{F76C8096-134D-467F-A967-0CD601798B41}">
          <p14:sldIdLst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0" autoAdjust="0"/>
    <p:restoredTop sz="94660"/>
  </p:normalViewPr>
  <p:slideViewPr>
    <p:cSldViewPr>
      <p:cViewPr varScale="1">
        <p:scale>
          <a:sx n="62" d="100"/>
          <a:sy n="62" d="100"/>
        </p:scale>
        <p:origin x="-1308" y="-8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3FF8B3B-292B-41AA-A63F-EDD7410CACB4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‹Nº›</a:t>
            </a:fld>
            <a:endParaRPr lang="es-ES" sz="1400" b="0" i="0" u="none" strike="noStrike" kern="1200" cap="none">
              <a:ln>
                <a:noFill/>
              </a:ln>
              <a:latin typeface="Liberation Sans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8238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ES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endParaRPr lang="es-ES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ES" sz="1400" kern="1200">
                <a:latin typeface="Liberation Serif" pitchFamily="18"/>
                <a:ea typeface="Tahoma" pitchFamily="2"/>
                <a:cs typeface="Tahoma" pitchFamily="2"/>
              </a:defRPr>
            </a:lvl1pPr>
          </a:lstStyle>
          <a:p>
            <a:pPr lvl="0"/>
            <a:fld id="{493388B2-9F4D-44EA-ABD0-01590F5678BD}" type="slidenum">
              <a:rPr/>
              <a:pPr lv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6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56" marR="0" indent="-215956" rtl="0" hangingPunct="0">
      <a:tabLst/>
      <a:defRPr lang="es-E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Arial Unicode MS" pitchFamily="2"/>
        <a:cs typeface="Arial Unicode MS" pitchFamily="2"/>
      </a:defRPr>
    </a:lvl1pPr>
    <a:lvl2pPr marL="457105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0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5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0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6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7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2" algn="l" defTabSz="91421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3388B2-9F4D-44EA-ABD0-01590F5678BD}" type="slidenum">
              <a:rPr lang="es-ES" smtClean="0"/>
              <a:pPr lv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18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839653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72" tIns="50387" rIns="100772" bIns="50387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87" tIns="0" rIns="50387">
            <a:noAutofit/>
          </a:bodyPr>
          <a:lstStyle>
            <a:lvl1pPr algn="r">
              <a:defRPr sz="46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87" tIns="0" rIns="5038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868" indent="0" algn="ctr">
              <a:buNone/>
            </a:lvl2pPr>
            <a:lvl3pPr marL="1007734" indent="0" algn="ctr">
              <a:buNone/>
            </a:lvl3pPr>
            <a:lvl4pPr marL="1511602" indent="0" algn="ctr">
              <a:buNone/>
            </a:lvl4pPr>
            <a:lvl5pPr marL="2015468" indent="0" algn="ctr">
              <a:buNone/>
            </a:lvl5pPr>
            <a:lvl6pPr marL="2519335" indent="0" algn="ctr">
              <a:buNone/>
            </a:lvl6pPr>
            <a:lvl7pPr marL="3023201" indent="0" algn="ctr">
              <a:buNone/>
            </a:lvl7pPr>
            <a:lvl8pPr marL="3527069" indent="0" algn="ctr">
              <a:buNone/>
            </a:lvl8pPr>
            <a:lvl9pPr marL="4030936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pPr lvl="0"/>
            <a:fld id="{4741D20A-E9A9-44FD-AC66-73E575DD0E82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FF6AB7-EED5-4953-8567-D1686E2AC9FF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24448" y="303090"/>
            <a:ext cx="1680104" cy="6450223"/>
          </a:xfrm>
        </p:spPr>
        <p:txBody>
          <a:bodyPr vert="eaVert"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302745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95147" y="7223692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05E2459D-CB83-4793-93C1-E2B847625DF1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940182" y="0"/>
            <a:ext cx="7140443" cy="7559675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839655" y="3779838"/>
            <a:ext cx="7559675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711738" y="587975"/>
            <a:ext cx="5628349" cy="3161624"/>
          </a:xfrm>
        </p:spPr>
        <p:txBody>
          <a:bodyPr lIns="50397" tIns="0" rIns="50397">
            <a:noAutofit/>
          </a:bodyPr>
          <a:lstStyle>
            <a:lvl1pPr algn="r">
              <a:defRPr sz="46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698039" y="3902045"/>
            <a:ext cx="5638688" cy="1213922"/>
          </a:xfrm>
        </p:spPr>
        <p:txBody>
          <a:bodyPr lIns="50397" tIns="0" rIns="50397" bIns="0"/>
          <a:lstStyle>
            <a:lvl1pPr marL="0" indent="0" algn="r">
              <a:buNone/>
              <a:defRPr sz="2400">
                <a:solidFill>
                  <a:srgbClr val="FFFFFF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6472616" y="7228921"/>
            <a:ext cx="2207578" cy="250117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08193" y="7228921"/>
            <a:ext cx="3227610" cy="251989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88127" y="7227049"/>
            <a:ext cx="648600" cy="251989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pPr lvl="0"/>
            <a:fld id="{4741D20A-E9A9-44FD-AC66-73E575DD0E82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86B423-3EFE-4AD5-885F-C7B43708C997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6073" y="3110554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76073" y="2099910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913112" y="7227669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/>
          <a:p>
            <a:pPr lvl="0"/>
            <a:fld id="{BD2622F0-1394-4939-9CAD-B17534AA2BF7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06845" y="1763925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5A2454-1DC4-4CFC-93F7-72EBB66EF608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4031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06845" y="1886987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638E5-B0EE-446F-9BF9-2B76AF8ABB12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BC27AF-3AA0-49BE-8F7D-D1CB84819D73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7997D-1146-476D-BBA8-C5967FBA31EC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9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504031" y="2351899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6F68CA-B145-4980-BB77-E46B1FD0FA97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86B423-3EFE-4AD5-885F-C7B43708C997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659219" y="1107461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657827" y="1101010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41106" y="1259946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715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EAA9-74D7-438A-AD81-B66E144DFDB0}" type="slidenum">
              <a:rPr lang="es-ES" smtClean="0"/>
              <a:pPr lvl="0"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731663" y="1147512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FF6AB7-EED5-4953-8567-D1686E2AC9FF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24448" y="303087"/>
            <a:ext cx="1680104" cy="6450223"/>
          </a:xfrm>
        </p:spPr>
        <p:txBody>
          <a:bodyPr vert="eaVert"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4031" y="302742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677410" y="7228921"/>
            <a:ext cx="2207578" cy="250117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04031" y="7227049"/>
            <a:ext cx="4032250" cy="251989"/>
          </a:xfrm>
        </p:spPr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895147" y="7223690"/>
            <a:ext cx="648600" cy="25198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05E2459D-CB83-4793-93C1-E2B847625DF1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76073" y="3110556"/>
            <a:ext cx="6896241" cy="1501435"/>
          </a:xfrm>
        </p:spPr>
        <p:txBody>
          <a:bodyPr tIns="0" anchor="t"/>
          <a:lstStyle>
            <a:lvl1pPr algn="r">
              <a:buNone/>
              <a:defRPr sz="4600" b="1" cap="all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76073" y="2099912"/>
            <a:ext cx="6896241" cy="819579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5208144" y="7227669"/>
            <a:ext cx="2207578" cy="250117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913112" y="7227670"/>
            <a:ext cx="3192198" cy="251989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423714" y="7225797"/>
            <a:ext cx="648600" cy="251989"/>
          </a:xfrm>
        </p:spPr>
        <p:txBody>
          <a:bodyPr/>
          <a:lstStyle/>
          <a:p>
            <a:pPr lvl="0"/>
            <a:fld id="{BD2622F0-1394-4939-9CAD-B17534AA2BF7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06845" y="1763927"/>
            <a:ext cx="3881041" cy="4989036"/>
          </a:xfrm>
        </p:spPr>
        <p:txBody>
          <a:bodyPr anchor="t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5A2454-1DC4-4CFC-93F7-72EBB66EF608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1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06845" y="6467722"/>
            <a:ext cx="3881041" cy="503978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2000" b="1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04031" y="1886989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06845" y="1886989"/>
            <a:ext cx="3881041" cy="453580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1638E5-B0EE-446F-9BF9-2B76AF8ABB12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259946"/>
          </a:xfrm>
        </p:spPr>
        <p:txBody>
          <a:bodyPr/>
          <a:lstStyle/>
          <a:p>
            <a:r>
              <a:rPr kumimoji="0" lang="es-ES" dirty="0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BC27AF-3AA0-49BE-8F7D-D1CB84819D73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7997D-1146-476D-BBA8-C5967FBA31EC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251989"/>
            <a:ext cx="6502003" cy="1293544"/>
          </a:xfrm>
        </p:spPr>
        <p:txBody>
          <a:bodyPr wrap="square" anchor="b"/>
          <a:lstStyle>
            <a:lvl1pPr algn="l">
              <a:buNone/>
              <a:defRPr lang="en-US" sz="2600" baseline="0" smtClean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04031" y="1650624"/>
            <a:ext cx="6502003" cy="664158"/>
          </a:xfrm>
        </p:spPr>
        <p:txBody>
          <a:bodyPr rot="0" spcFirstLastPara="0" vertOverflow="overflow" horzOverflow="overflow" vert="horz" wrap="square" lIns="50387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504031" y="2351900"/>
            <a:ext cx="7980495" cy="4819047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6F68CA-B145-4980-BB77-E46B1FD0FA97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659221" y="1107463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2" tIns="50387" rIns="100772" bIns="5038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657829" y="1101012"/>
            <a:ext cx="4761979" cy="475381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72" tIns="50387" rIns="100772" bIns="5038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41106" y="1259948"/>
            <a:ext cx="3780234" cy="2267903"/>
          </a:xfrm>
        </p:spPr>
        <p:txBody>
          <a:bodyPr vert="horz" anchor="b"/>
          <a:lstStyle>
            <a:lvl1pPr algn="l">
              <a:buNone/>
              <a:defRPr sz="33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41106" y="3619598"/>
            <a:ext cx="3780234" cy="2116709"/>
          </a:xfrm>
        </p:spPr>
        <p:txBody>
          <a:bodyPr rot="0" spcFirstLastPara="0" vertOverflow="overflow" horzOverflow="overflow" vert="horz" wrap="square" lIns="906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500" baseline="0">
                <a:solidFill>
                  <a:schemeClr val="tx1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4AEAA9-74D7-438A-AD81-B66E144DFDB0}" type="slidenum">
              <a:rPr lang="es-ES" smtClean="0"/>
              <a:pPr lvl="0"/>
              <a:t>‹Nº›</a:t>
            </a:fld>
            <a:endParaRPr lang="es-ES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731663" y="1147514"/>
            <a:ext cx="4637088" cy="4636601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72" tIns="50387" rIns="100772" bIns="5038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87" tIns="0" rIns="50387" bIns="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72" tIns="50387" rIns="100772" bIns="50387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72" tIns="0" rIns="100772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72" tIns="0" rIns="100772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lvl="0"/>
            <a:fld id="{3BFA4807-E3A1-49AD-881A-0BE721EA2565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302320" indent="-302320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409" indent="-251934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420" indent="-251934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507" indent="-251934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0828" indent="-251934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452" indent="-201547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153" indent="-201547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5622" indent="-201547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402" indent="-201547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8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3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0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09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988557" y="0"/>
            <a:ext cx="1092068" cy="7559675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259946"/>
          </a:xfrm>
          <a:prstGeom prst="rect">
            <a:avLst/>
          </a:prstGeom>
        </p:spPr>
        <p:txBody>
          <a:bodyPr vert="horz" lIns="50397" tIns="0" rIns="50397" bIns="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504031" y="1774083"/>
            <a:ext cx="7980495" cy="5342170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680849" y="7228921"/>
            <a:ext cx="2207578" cy="250117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04031" y="7228921"/>
            <a:ext cx="4032250" cy="251989"/>
          </a:xfrm>
          <a:prstGeom prst="rect">
            <a:avLst/>
          </a:prstGeom>
        </p:spPr>
        <p:txBody>
          <a:bodyPr vert="horz" lIns="100794" tIns="0" rIns="100794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</a:lstStyle>
          <a:p>
            <a:pPr lvl="0"/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891787" y="7227049"/>
            <a:ext cx="648600" cy="251989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lvl="0"/>
            <a:fld id="{3BFA4807-E3A1-49AD-881A-0BE721EA2565}" type="slidenum">
              <a:rPr lang="es-ES" smtClean="0"/>
              <a:pPr lvl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2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tx2"/>
        </a:buClr>
        <a:buSzPct val="73000"/>
        <a:buFont typeface="Wingdings 2"/>
        <a:buChar char="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74528" indent="-251986" algn="l" rtl="0" eaLnBrk="1" latinLnBrk="0" hangingPunct="1">
        <a:spcBef>
          <a:spcPts val="551"/>
        </a:spcBef>
        <a:buClr>
          <a:schemeClr val="accent4"/>
        </a:buClr>
        <a:buSzPct val="80000"/>
        <a:buFont typeface="Wingdings 2"/>
        <a:buChar char=""/>
        <a:defRPr kumimoji="0" sz="25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836593" indent="-251986" algn="l" rtl="0" eaLnBrk="1" latinLnBrk="0" hangingPunct="1">
        <a:spcBef>
          <a:spcPts val="441"/>
        </a:spcBef>
        <a:buClr>
          <a:schemeClr val="accent4"/>
        </a:buClr>
        <a:buSzPct val="60000"/>
        <a:buFont typeface="Wingdings"/>
        <a:buChar char="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737" indent="-251986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2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411120" indent="-251986" algn="l" rtl="0" eaLnBrk="1" latinLnBrk="0" hangingPunct="1">
        <a:spcBef>
          <a:spcPts val="441"/>
        </a:spcBef>
        <a:buClr>
          <a:schemeClr val="accent4"/>
        </a:buClr>
        <a:buSzPct val="70000"/>
        <a:buFont typeface="Wingdings"/>
        <a:buChar char="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2788" indent="-201589" algn="l" rtl="0" eaLnBrk="1" latinLnBrk="0" hangingPunct="1">
        <a:spcBef>
          <a:spcPts val="441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844536" indent="-201589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036045" indent="-201589" algn="l" rtl="0" eaLnBrk="1" latinLnBrk="0" hangingPunct="1">
        <a:spcBef>
          <a:spcPts val="331"/>
        </a:spcBef>
        <a:buClr>
          <a:schemeClr val="accent4"/>
        </a:buClr>
        <a:buSzPct val="100000"/>
        <a:buChar char="•"/>
        <a:defRPr kumimoji="0" sz="18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267872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</a:t>
            </a:r>
            <a:r>
              <a:rPr lang="es-ES" dirty="0" err="1" smtClean="0"/>
              <a:t>wordpress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12120" y="3902045"/>
            <a:ext cx="6024607" cy="1213922"/>
          </a:xfrm>
        </p:spPr>
        <p:txBody>
          <a:bodyPr>
            <a:normAutofit fontScale="92500"/>
          </a:bodyPr>
          <a:lstStyle/>
          <a:p>
            <a:r>
              <a:rPr lang="es-ES" sz="2800" dirty="0"/>
              <a:t>Lenguaje de marcas. Curso 2015-2016</a:t>
            </a:r>
          </a:p>
          <a:p>
            <a:r>
              <a:rPr lang="es-ES" dirty="0"/>
              <a:t>Iker Grávalos, Iker Martínez, Julio Antón e </a:t>
            </a:r>
            <a:r>
              <a:rPr lang="es-ES" dirty="0" err="1"/>
              <a:t>Ixone</a:t>
            </a:r>
            <a:r>
              <a:rPr lang="es-ES" dirty="0"/>
              <a:t> </a:t>
            </a:r>
            <a:r>
              <a:rPr lang="es-ES" dirty="0" err="1"/>
              <a:t>Laguardia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22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err="1" smtClean="0"/>
              <a:t>Pechakucha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s-ES" dirty="0"/>
              <a:t>Japonés: cháchara o parloteo.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Sencilla e informal</a:t>
            </a:r>
          </a:p>
          <a:p>
            <a:pPr>
              <a:lnSpc>
                <a:spcPct val="150000"/>
              </a:lnSpc>
            </a:pPr>
            <a:r>
              <a:rPr lang="es-ES" b="1" dirty="0" smtClean="0"/>
              <a:t>20x20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Tokio 2003. Encuentro de jóvenes emprendedores</a:t>
            </a:r>
          </a:p>
          <a:p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338" y="5039701"/>
            <a:ext cx="3192573" cy="21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smtClean="0"/>
              <a:t>Escritorio </a:t>
            </a:r>
            <a:r>
              <a:rPr lang="es-ES" dirty="0" err="1" smtClean="0"/>
              <a:t>wordpress</a:t>
            </a:r>
            <a:endParaRPr lang="es-ES" dirty="0"/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>
              <a:lnSpc>
                <a:spcPct val="150000"/>
              </a:lnSpc>
            </a:pPr>
            <a:r>
              <a:rPr lang="es-ES" dirty="0" smtClean="0"/>
              <a:t>Primeras pruebas</a:t>
            </a:r>
          </a:p>
          <a:p>
            <a:r>
              <a:rPr lang="es-ES" dirty="0" smtClean="0"/>
              <a:t>Añadir imagen</a:t>
            </a:r>
            <a:endParaRPr lang="es-ES" dirty="0"/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84" y="1475582"/>
            <a:ext cx="8319292" cy="408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smtClean="0"/>
              <a:t>Archivos CSS y </a:t>
            </a:r>
            <a:r>
              <a:rPr lang="es-ES" dirty="0" err="1" smtClean="0"/>
              <a:t>php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s-ES" dirty="0" smtClean="0"/>
              <a:t>bootstrap.min.css</a:t>
            </a:r>
          </a:p>
          <a:p>
            <a:pPr marL="0" indent="0" algn="ctr">
              <a:buNone/>
            </a:pPr>
            <a:r>
              <a:rPr lang="es-ES" dirty="0" smtClean="0"/>
              <a:t>bootstrap-theme.css</a:t>
            </a:r>
          </a:p>
          <a:p>
            <a:pPr marL="0" indent="0" algn="ctr">
              <a:buNone/>
            </a:pPr>
            <a:r>
              <a:rPr lang="es-ES" dirty="0" smtClean="0"/>
              <a:t>Theme-base.css</a:t>
            </a:r>
          </a:p>
          <a:p>
            <a:pPr marL="0" indent="0" algn="ctr">
              <a:buNone/>
            </a:pPr>
            <a:r>
              <a:rPr lang="es-ES" dirty="0" smtClean="0"/>
              <a:t>theme-flat.css</a:t>
            </a:r>
          </a:p>
          <a:p>
            <a:pPr marL="0" indent="0" algn="ctr">
              <a:buNone/>
            </a:pPr>
            <a:r>
              <a:rPr lang="es-ES" dirty="0" smtClean="0"/>
              <a:t>style.css</a:t>
            </a:r>
          </a:p>
          <a:p>
            <a:pPr marL="0" indent="0" algn="ctr">
              <a:buNone/>
            </a:pPr>
            <a:r>
              <a:rPr lang="es-ES" dirty="0" err="1" smtClean="0"/>
              <a:t>footer.php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err="1" smtClean="0"/>
              <a:t>header.php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err="1"/>
              <a:t>i</a:t>
            </a:r>
            <a:r>
              <a:rPr lang="es-ES" dirty="0" err="1" smtClean="0"/>
              <a:t>ndex.php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221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s-ES" dirty="0" smtClean="0"/>
              <a:t>Identificar los elementos a cambiar</a:t>
            </a:r>
            <a:endParaRPr lang="es-ES" dirty="0"/>
          </a:p>
        </p:txBody>
      </p:sp>
      <p:pic>
        <p:nvPicPr>
          <p:cNvPr id="12" name="11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8" y="1763615"/>
            <a:ext cx="6161849" cy="5341938"/>
          </a:xfrm>
        </p:spPr>
      </p:pic>
    </p:spTree>
    <p:extLst>
      <p:ext uri="{BB962C8B-B14F-4D97-AF65-F5344CB8AC3E}">
        <p14:creationId xmlns:p14="http://schemas.microsoft.com/office/powerpoint/2010/main" val="29744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6" y="5530796"/>
            <a:ext cx="8834511" cy="18677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67" y="2051645"/>
            <a:ext cx="6296904" cy="3077004"/>
          </a:xfrm>
          <a:prstGeom prst="rect">
            <a:avLst/>
          </a:prstGeom>
        </p:spPr>
      </p:pic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0495" cy="1050788"/>
          </a:xfrm>
        </p:spPr>
        <p:txBody>
          <a:bodyPr anchor="ctr"/>
          <a:lstStyle/>
          <a:p>
            <a:pPr algn="ctr"/>
            <a:r>
              <a:rPr lang="es-ES" dirty="0" smtClean="0"/>
              <a:t>Page </a:t>
            </a:r>
            <a:r>
              <a:rPr lang="es-ES" dirty="0" err="1" smtClean="0"/>
              <a:t>bottom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22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93881" y="2483693"/>
            <a:ext cx="3881041" cy="503978"/>
          </a:xfrm>
        </p:spPr>
        <p:txBody>
          <a:bodyPr/>
          <a:lstStyle/>
          <a:p>
            <a:r>
              <a:rPr lang="es-ES" dirty="0"/>
              <a:t>s</a:t>
            </a:r>
            <a:r>
              <a:rPr lang="es-ES" dirty="0" smtClean="0"/>
              <a:t>tyle.css</a:t>
            </a:r>
            <a:endParaRPr lang="es-ES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70" y="611487"/>
            <a:ext cx="7776864" cy="136815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12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8" y="3635821"/>
            <a:ext cx="5123241" cy="2580317"/>
          </a:xfrm>
        </p:spPr>
      </p:pic>
    </p:spTree>
    <p:extLst>
      <p:ext uri="{BB962C8B-B14F-4D97-AF65-F5344CB8AC3E}">
        <p14:creationId xmlns:p14="http://schemas.microsoft.com/office/powerpoint/2010/main" val="26753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1 Marcador de contenido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69"/>
          <a:stretch/>
        </p:blipFill>
        <p:spPr>
          <a:xfrm>
            <a:off x="-64480" y="1"/>
            <a:ext cx="9065232" cy="3063240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2202916"/>
          </a:xfrm>
        </p:spPr>
        <p:txBody>
          <a:bodyPr anchor="b">
            <a:normAutofit/>
          </a:bodyPr>
          <a:lstStyle/>
          <a:p>
            <a:pPr algn="ctr"/>
            <a:r>
              <a:rPr lang="es-ES" dirty="0" smtClean="0"/>
              <a:t>Imagen de cabecera</a:t>
            </a:r>
            <a:endParaRPr lang="es-ES" b="0" dirty="0"/>
          </a:p>
        </p:txBody>
      </p:sp>
      <p:sp>
        <p:nvSpPr>
          <p:cNvPr id="9" name="3 Marcador de texto"/>
          <p:cNvSpPr>
            <a:spLocks noGrp="1"/>
          </p:cNvSpPr>
          <p:nvPr>
            <p:ph type="body" sz="half" idx="3"/>
          </p:nvPr>
        </p:nvSpPr>
        <p:spPr>
          <a:xfrm>
            <a:off x="2520032" y="3419797"/>
            <a:ext cx="3881041" cy="503978"/>
          </a:xfrm>
        </p:spPr>
        <p:txBody>
          <a:bodyPr/>
          <a:lstStyle/>
          <a:p>
            <a:r>
              <a:rPr lang="es-ES" dirty="0" err="1"/>
              <a:t>h</a:t>
            </a:r>
            <a:r>
              <a:rPr lang="es-ES" dirty="0" err="1" smtClean="0"/>
              <a:t>eader.php</a:t>
            </a:r>
            <a:endParaRPr lang="es-ES" dirty="0"/>
          </a:p>
        </p:txBody>
      </p:sp>
      <p:pic>
        <p:nvPicPr>
          <p:cNvPr id="10" name="10 Marcador de contenido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28" y="4283893"/>
            <a:ext cx="5904656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2376018" y="3131765"/>
            <a:ext cx="3881041" cy="503978"/>
          </a:xfrm>
        </p:spPr>
        <p:txBody>
          <a:bodyPr/>
          <a:lstStyle/>
          <a:p>
            <a:r>
              <a:rPr lang="es-ES" dirty="0" smtClean="0"/>
              <a:t>bootstrap.min.css</a:t>
            </a:r>
            <a:endParaRPr lang="es-ES" dirty="0"/>
          </a:p>
        </p:txBody>
      </p:sp>
      <p:pic>
        <p:nvPicPr>
          <p:cNvPr id="13" name="12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52" y="4211885"/>
            <a:ext cx="4925348" cy="2592288"/>
          </a:xfrm>
        </p:spPr>
      </p:pic>
      <p:pic>
        <p:nvPicPr>
          <p:cNvPr id="14" name="13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683494"/>
            <a:ext cx="5832648" cy="2057796"/>
          </a:xfr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64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5"/>
            <a:ext cx="7983855" cy="1050788"/>
          </a:xfrm>
        </p:spPr>
        <p:txBody>
          <a:bodyPr anchor="ctr"/>
          <a:lstStyle/>
          <a:p>
            <a:pPr algn="ctr"/>
            <a:r>
              <a:rPr lang="es-ES" dirty="0" smtClean="0"/>
              <a:t>Botones y enlaces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898" y="1619597"/>
            <a:ext cx="6408712" cy="503978"/>
          </a:xfrm>
        </p:spPr>
        <p:txBody>
          <a:bodyPr/>
          <a:lstStyle/>
          <a:p>
            <a:r>
              <a:rPr lang="es-ES" dirty="0" smtClean="0"/>
              <a:t>theme-flat.css</a:t>
            </a:r>
            <a:endParaRPr lang="es-ES" dirty="0"/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5" y="5580037"/>
            <a:ext cx="5328591" cy="864096"/>
          </a:xfrm>
          <a:ln w="6350">
            <a:solidFill>
              <a:schemeClr val="tx1"/>
            </a:solidFill>
          </a:ln>
        </p:spPr>
      </p:pic>
      <p:pic>
        <p:nvPicPr>
          <p:cNvPr id="9" name="8 Marcador de contenido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84" y="2843733"/>
            <a:ext cx="5306586" cy="2555580"/>
          </a:xfr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10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s-ES" sz="4400" dirty="0" smtClean="0"/>
              <a:t>Adaptable según el ciclo</a:t>
            </a:r>
            <a:endParaRPr lang="es-ES" sz="4400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ES" dirty="0" smtClean="0"/>
              <a:t>Cambiar el color de fondo</a:t>
            </a:r>
          </a:p>
          <a:p>
            <a:pPr lvl="1"/>
            <a:r>
              <a:rPr lang="es-ES" dirty="0"/>
              <a:t>Diferentes escalas de un mismo color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Cambiar la fuente</a:t>
            </a:r>
          </a:p>
          <a:p>
            <a:pPr lvl="1"/>
            <a:r>
              <a:rPr lang="es-ES" dirty="0" smtClean="0"/>
              <a:t>Teniendo en cuenta los estilos de </a:t>
            </a:r>
            <a:r>
              <a:rPr lang="es-ES" dirty="0" err="1" smtClean="0"/>
              <a:t>Egibide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937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smtClean="0"/>
              <a:t>Metodología </a:t>
            </a:r>
            <a:r>
              <a:rPr lang="es-ES" dirty="0" err="1" smtClean="0"/>
              <a:t>ethazi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s-ES" dirty="0" smtClean="0"/>
              <a:t>Metodología de aprendizaje basada en </a:t>
            </a:r>
            <a:r>
              <a:rPr lang="es-ES" b="1" dirty="0" smtClean="0"/>
              <a:t>retos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Consecuencia de retos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Aprovechar la fuerza del </a:t>
            </a:r>
            <a:r>
              <a:rPr lang="es-ES" b="1" dirty="0" smtClean="0"/>
              <a:t>equipo</a:t>
            </a:r>
            <a:r>
              <a:rPr lang="es-ES" dirty="0" smtClean="0"/>
              <a:t>, para lograr objetivos comunes e individuales.</a:t>
            </a:r>
          </a:p>
          <a:p>
            <a:pPr>
              <a:lnSpc>
                <a:spcPct val="150000"/>
              </a:lnSpc>
            </a:pPr>
            <a:r>
              <a:rPr lang="es-ES" b="1" dirty="0" smtClean="0"/>
              <a:t>Aprender</a:t>
            </a:r>
            <a:r>
              <a:rPr lang="es-ES" dirty="0" smtClean="0"/>
              <a:t> es lo más importante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60" y="5652045"/>
            <a:ext cx="257219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Futuras mejoras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 smtClean="0"/>
              <a:t>Imagen logotipo adaptable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Diferenciar fuente según sección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Añadir algún widget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288" y="4643933"/>
            <a:ext cx="3352800" cy="18288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4" y="5364013"/>
            <a:ext cx="385242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s-ES" dirty="0" smtClean="0"/>
              <a:t>Competencias transversales</a:t>
            </a:r>
            <a:endParaRPr lang="es-ES" dirty="0"/>
          </a:p>
        </p:txBody>
      </p:sp>
      <p:sp>
        <p:nvSpPr>
          <p:cNvPr id="3" name="2 Marcador de texto"/>
          <p:cNvSpPr txBox="1">
            <a:spLocks noGrp="1"/>
          </p:cNvSpPr>
          <p:nvPr>
            <p:ph sz="half" idx="1"/>
          </p:nvPr>
        </p:nvSpPr>
        <p:spPr>
          <a:xfrm>
            <a:off x="2232002" y="4355901"/>
            <a:ext cx="3881041" cy="2808000"/>
          </a:xfrm>
        </p:spPr>
        <p:txBody>
          <a:bodyPr>
            <a:normAutofit/>
          </a:bodyPr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E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Arial Unicode MS" pitchFamily="2"/>
                <a:cs typeface="Arial Unicode MS" pitchFamily="2"/>
              </a:defRPr>
            </a:lvl9pPr>
          </a:lstStyle>
          <a:p>
            <a:pPr marL="107978" indent="0" algn="ctr">
              <a:buNone/>
            </a:pPr>
            <a:r>
              <a:rPr lang="es-ES" sz="2400" b="1" dirty="0">
                <a:latin typeface="+mn-lt"/>
              </a:rPr>
              <a:t>Trabajo en equipo</a:t>
            </a:r>
          </a:p>
          <a:p>
            <a:pPr marL="107978" indent="0" algn="ctr">
              <a:buNone/>
            </a:pPr>
            <a:r>
              <a:rPr lang="es-ES" sz="2400" dirty="0" smtClean="0">
                <a:latin typeface="+mn-lt"/>
              </a:rPr>
              <a:t>Comunicación</a:t>
            </a:r>
            <a:endParaRPr lang="es-ES" sz="2400" dirty="0">
              <a:latin typeface="+mn-lt"/>
            </a:endParaRPr>
          </a:p>
          <a:p>
            <a:pPr marL="107978" indent="0" algn="ctr">
              <a:buNone/>
            </a:pPr>
            <a:r>
              <a:rPr lang="es-ES" sz="2400" dirty="0" smtClean="0">
                <a:latin typeface="+mn-lt"/>
              </a:rPr>
              <a:t>Responsabilidad</a:t>
            </a:r>
            <a:endParaRPr lang="es-ES" sz="2400" dirty="0">
              <a:latin typeface="+mn-lt"/>
            </a:endParaRPr>
          </a:p>
          <a:p>
            <a:pPr marL="107978" indent="0" algn="ctr">
              <a:buNone/>
            </a:pPr>
            <a:r>
              <a:rPr lang="es-ES" sz="2400" dirty="0" smtClean="0">
                <a:latin typeface="+mn-lt"/>
              </a:rPr>
              <a:t>Implicación</a:t>
            </a:r>
          </a:p>
          <a:p>
            <a:pPr marL="107978" indent="0" algn="ctr">
              <a:buNone/>
            </a:pPr>
            <a:r>
              <a:rPr lang="es-ES" sz="2400" dirty="0" smtClean="0">
                <a:latin typeface="+mn-lt"/>
              </a:rPr>
              <a:t>Iniciativa</a:t>
            </a:r>
            <a:endParaRPr lang="es-ES" sz="2400" dirty="0">
              <a:latin typeface="+mn-lt"/>
            </a:endParaRPr>
          </a:p>
          <a:p>
            <a:pPr lvl="0" algn="ctr">
              <a:buNone/>
            </a:pPr>
            <a:endParaRPr lang="es-ES" dirty="0"/>
          </a:p>
          <a:p>
            <a:pPr lvl="0" algn="ctr">
              <a:buNone/>
            </a:pPr>
            <a:endParaRPr lang="es-ES" dirty="0"/>
          </a:p>
        </p:txBody>
      </p:sp>
      <p:pic>
        <p:nvPicPr>
          <p:cNvPr id="17" name="16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32" y="1547589"/>
            <a:ext cx="3960440" cy="2708469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smtClean="0"/>
              <a:t>Nuestro reto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503808" y="1547590"/>
            <a:ext cx="7980495" cy="534217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s-ES" dirty="0" smtClean="0"/>
              <a:t>Crear un tema para el blog </a:t>
            </a:r>
            <a:r>
              <a:rPr lang="es-ES" b="1" dirty="0" err="1" smtClean="0"/>
              <a:t>Wordpress</a:t>
            </a:r>
            <a:r>
              <a:rPr lang="es-ES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Tema visualmente </a:t>
            </a:r>
            <a:r>
              <a:rPr lang="es-ES" b="1" dirty="0" smtClean="0"/>
              <a:t>atractivo</a:t>
            </a:r>
            <a:r>
              <a:rPr lang="es-ES" dirty="0" smtClean="0"/>
              <a:t> y </a:t>
            </a:r>
            <a:r>
              <a:rPr lang="es-ES" b="1" dirty="0" smtClean="0"/>
              <a:t>adaptable.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Seguir las normas de identidad corporativa.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Tema adaptable según el ciclo, manteniendo una estructura común.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Una presentación </a:t>
            </a:r>
            <a:r>
              <a:rPr lang="es-ES" dirty="0"/>
              <a:t>en formato </a:t>
            </a:r>
            <a:r>
              <a:rPr lang="es-ES" b="1" dirty="0" err="1" smtClean="0"/>
              <a:t>Pechakucha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6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s-ES" dirty="0"/>
              <a:t>¿POR QUÉ RENOVAR TU BLOG?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algn="just">
              <a:lnSpc>
                <a:spcPct val="300000"/>
              </a:lnSpc>
            </a:pPr>
            <a:r>
              <a:rPr lang="es-ES" dirty="0" smtClean="0"/>
              <a:t>Diseño </a:t>
            </a:r>
            <a:r>
              <a:rPr lang="es-ES" dirty="0"/>
              <a:t>obsoleto</a:t>
            </a:r>
          </a:p>
          <a:p>
            <a:pPr>
              <a:lnSpc>
                <a:spcPct val="300000"/>
              </a:lnSpc>
            </a:pPr>
            <a:r>
              <a:rPr lang="es-ES" dirty="0"/>
              <a:t>Poco práctico</a:t>
            </a:r>
          </a:p>
          <a:p>
            <a:pPr>
              <a:lnSpc>
                <a:spcPct val="300000"/>
              </a:lnSpc>
            </a:pPr>
            <a:r>
              <a:rPr lang="es-ES" dirty="0" smtClean="0"/>
              <a:t>Sin personalidad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08" y="1754106"/>
            <a:ext cx="4456163" cy="5044486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S" dirty="0" smtClean="0"/>
              <a:t>¿ Qué es </a:t>
            </a:r>
            <a:r>
              <a:rPr lang="es-ES" dirty="0" err="1" smtClean="0"/>
              <a:t>wordpress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" y="2267669"/>
            <a:ext cx="3881438" cy="2283198"/>
          </a:xfrm>
        </p:spPr>
      </p:pic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s-ES" dirty="0"/>
              <a:t>Sistema de gestión de contenidos.</a:t>
            </a:r>
          </a:p>
          <a:p>
            <a:pPr>
              <a:lnSpc>
                <a:spcPct val="150000"/>
              </a:lnSpc>
            </a:pPr>
            <a:r>
              <a:rPr lang="es-ES" dirty="0"/>
              <a:t>Destinado a </a:t>
            </a:r>
            <a:r>
              <a:rPr lang="es-ES" b="1" dirty="0"/>
              <a:t>blogs</a:t>
            </a:r>
          </a:p>
          <a:p>
            <a:pPr>
              <a:lnSpc>
                <a:spcPct val="150000"/>
              </a:lnSpc>
            </a:pPr>
            <a:r>
              <a:rPr lang="es-ES" dirty="0"/>
              <a:t>PHP</a:t>
            </a:r>
          </a:p>
          <a:p>
            <a:pPr>
              <a:lnSpc>
                <a:spcPct val="150000"/>
              </a:lnSpc>
            </a:pPr>
            <a:r>
              <a:rPr lang="es-ES" dirty="0" err="1"/>
              <a:t>MySQL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dirty="0" smtClean="0"/>
              <a:t>Apache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61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s-ES" dirty="0" smtClean="0"/>
              <a:t> ventajas de utilizar wordpress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r>
              <a:rPr lang="es-ES" sz="2200" dirty="0" smtClean="0"/>
              <a:t>Software libre. No pagas licencias</a:t>
            </a:r>
          </a:p>
          <a:p>
            <a:pPr>
              <a:lnSpc>
                <a:spcPct val="150000"/>
              </a:lnSpc>
            </a:pPr>
            <a:r>
              <a:rPr lang="es-ES" sz="2200" dirty="0" smtClean="0"/>
              <a:t>Fácil de manejar</a:t>
            </a:r>
          </a:p>
          <a:p>
            <a:pPr>
              <a:lnSpc>
                <a:spcPct val="150000"/>
              </a:lnSpc>
            </a:pPr>
            <a:r>
              <a:rPr lang="es-ES" sz="2200" dirty="0" smtClean="0"/>
              <a:t>Se puede modificar el código fuente</a:t>
            </a:r>
          </a:p>
          <a:p>
            <a:pPr>
              <a:lnSpc>
                <a:spcPct val="150000"/>
              </a:lnSpc>
            </a:pPr>
            <a:r>
              <a:rPr lang="es-ES" sz="2200" dirty="0" smtClean="0"/>
              <a:t>Ofrece muchísimas plantillas o “temas”</a:t>
            </a:r>
          </a:p>
          <a:p>
            <a:pPr>
              <a:lnSpc>
                <a:spcPct val="150000"/>
              </a:lnSpc>
            </a:pPr>
            <a:r>
              <a:rPr lang="es-ES" sz="2200" dirty="0" smtClean="0"/>
              <a:t>Hay infinidad de Plugins o “extensiones” para todo tipo de funcionalidades</a:t>
            </a:r>
            <a:endParaRPr lang="es-ES" sz="2200" dirty="0"/>
          </a:p>
        </p:txBody>
      </p:sp>
      <p:pic>
        <p:nvPicPr>
          <p:cNvPr id="10" name="Marcador de contenido 9" descr="wp-plugins1.gif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50728" b="-507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619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1" y="352787"/>
            <a:ext cx="7980495" cy="978779"/>
          </a:xfrm>
        </p:spPr>
        <p:txBody>
          <a:bodyPr anchor="ctr"/>
          <a:lstStyle/>
          <a:p>
            <a:pPr algn="ctr"/>
            <a:r>
              <a:rPr lang="es-ES" dirty="0" smtClean="0"/>
              <a:t>Tema Flat-</a:t>
            </a:r>
            <a:r>
              <a:rPr lang="es-ES" dirty="0" err="1" smtClean="0"/>
              <a:t>bootstrap</a:t>
            </a:r>
            <a:endParaRPr lang="es-ES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01" y="1403573"/>
            <a:ext cx="7118428" cy="571319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595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2915741"/>
            <a:ext cx="7630369" cy="3203335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s-ES" dirty="0" smtClean="0"/>
              <a:t>Nomas de la identidad corporativa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5112345" cy="4989036"/>
          </a:xfrm>
        </p:spPr>
        <p:txBody>
          <a:bodyPr>
            <a:normAutofit/>
          </a:bodyPr>
          <a:lstStyle/>
          <a:p>
            <a:r>
              <a:rPr lang="es-ES" dirty="0" err="1" smtClean="0"/>
              <a:t>rgb</a:t>
            </a:r>
            <a:r>
              <a:rPr lang="es-ES" dirty="0" smtClean="0"/>
              <a:t>(130,0,94)</a:t>
            </a:r>
          </a:p>
          <a:p>
            <a:pPr>
              <a:lnSpc>
                <a:spcPct val="200000"/>
              </a:lnSpc>
            </a:pPr>
            <a:r>
              <a:rPr lang="es-ES" dirty="0" smtClean="0"/>
              <a:t>Logotipo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Tipografía: Helvética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rgb</a:t>
            </a:r>
            <a:r>
              <a:rPr lang="es-ES" dirty="0"/>
              <a:t>(61,77,89)</a:t>
            </a:r>
          </a:p>
          <a:p>
            <a:endParaRPr lang="es-ES" i="1" dirty="0" smtClean="0"/>
          </a:p>
          <a:p>
            <a:endParaRPr lang="es-ES" i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98" y="1547589"/>
            <a:ext cx="1362265" cy="1047896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94" y="1680959"/>
            <a:ext cx="113363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275</Words>
  <Application>Microsoft Office PowerPoint</Application>
  <PresentationFormat>Personalizado</PresentationFormat>
  <Paragraphs>83</Paragraphs>
  <Slides>20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Opulento</vt:lpstr>
      <vt:lpstr>1_Opulento</vt:lpstr>
      <vt:lpstr>Tema wordpress</vt:lpstr>
      <vt:lpstr>Metodología ethazi</vt:lpstr>
      <vt:lpstr>Competencias transversales</vt:lpstr>
      <vt:lpstr>Nuestro reto</vt:lpstr>
      <vt:lpstr>¿POR QUÉ RENOVAR TU BLOG?</vt:lpstr>
      <vt:lpstr>¿ Qué es wordpress?</vt:lpstr>
      <vt:lpstr> ventajas de utilizar wordpress</vt:lpstr>
      <vt:lpstr>Tema Flat-bootstrap</vt:lpstr>
      <vt:lpstr>Nomas de la identidad corporativa</vt:lpstr>
      <vt:lpstr>Pechakucha</vt:lpstr>
      <vt:lpstr>Escritorio wordpress</vt:lpstr>
      <vt:lpstr>Archivos CSS y php</vt:lpstr>
      <vt:lpstr>Identificar los elementos a cambiar</vt:lpstr>
      <vt:lpstr>Page bottom</vt:lpstr>
      <vt:lpstr>Presentación de PowerPoint</vt:lpstr>
      <vt:lpstr>Imagen de cabecera</vt:lpstr>
      <vt:lpstr>Presentación de PowerPoint</vt:lpstr>
      <vt:lpstr>Botones y enlaces</vt:lpstr>
      <vt:lpstr>Adaptable según el ciclo</vt:lpstr>
      <vt:lpstr>Futuras mejoras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¿POR QUÉ RENOVAR TU BLOG?</dc:title>
  <dc:creator>Ixone</dc:creator>
  <cp:lastModifiedBy>Ixone</cp:lastModifiedBy>
  <cp:revision>37</cp:revision>
  <dcterms:created xsi:type="dcterms:W3CDTF">2016-04-22T07:30:21Z</dcterms:created>
  <dcterms:modified xsi:type="dcterms:W3CDTF">2016-04-22T15:00:25Z</dcterms:modified>
</cp:coreProperties>
</file>