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8" r:id="rId4"/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/>
    <p:restoredTop sz="94648"/>
  </p:normalViewPr>
  <p:slideViewPr>
    <p:cSldViewPr snapToGrid="0" snapToObjects="1">
      <p:cViewPr varScale="1">
        <p:scale>
          <a:sx n="95" d="100"/>
          <a:sy n="95" d="100"/>
        </p:scale>
        <p:origin x="21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0DB0-79D0-CD4F-9369-FF0588161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D9777-4168-974A-AF42-36A73ECD0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550E6-E844-4441-91FB-4B76423B2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3B93-B420-C242-ACA7-9D46448F0CB2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EF4E1-3953-6944-BF7A-A18D37A8F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DCB89-FC8D-6C43-AB1C-C84C2DA4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BA3A-EF9E-054B-BFDB-E1AE6D560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6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00D6-4B18-FD49-9648-8794D279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D18A1-AAE3-044E-A00D-19C498B42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930F0-FA12-9148-B786-CCB284F1D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3B93-B420-C242-ACA7-9D46448F0CB2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08AEF-1E80-034B-B033-4E0627F1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75EC3-8B31-F341-BF19-5971E24B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BA3A-EF9E-054B-BFDB-E1AE6D560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5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0DD740-3715-8443-BC39-F84C4AFC4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CD441-6D79-7141-815E-A8DEE74B0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B48AD-D3B5-D146-A190-9E15F6E9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3B93-B420-C242-ACA7-9D46448F0CB2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542E0-CB89-3F44-B407-4970F94F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39486-55F8-BE43-8C53-DC7A7477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BA3A-EF9E-054B-BFDB-E1AE6D560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7D42-058F-1B47-BD68-08B311BB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BC3D1-27C4-ED40-A403-9AD61065B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6A1F2-0A49-6D46-BE6B-08997BAE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3B93-B420-C242-ACA7-9D46448F0CB2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A0DE3-0AF7-B14C-906E-A0E73EB5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3C856-32FD-E24A-8CF5-08D5F5FF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BA3A-EF9E-054B-BFDB-E1AE6D560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7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D3D9-BBE9-8643-BE27-303375E5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BB875-2E79-3D45-AA58-89DC8D59E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45B6F-E645-3848-990D-451C5309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3B93-B420-C242-ACA7-9D46448F0CB2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DCD96-74F8-1246-BE2D-95655E49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519A0-AB4E-8743-AB43-175BB89A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BA3A-EF9E-054B-BFDB-E1AE6D560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7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452FA-BA20-8348-A8E7-6A2D7A8B4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EE665-C415-0E4C-BD53-9B0BC9740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8F900-80E5-F141-AFEF-7911E3B03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E6EE7-FBA5-0144-BBCF-28629AD9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3B93-B420-C242-ACA7-9D46448F0CB2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3AD61-1DE9-1A4F-862A-A1CF10FF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8DED1-E2B2-B044-B340-1181273EE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BA3A-EF9E-054B-BFDB-E1AE6D560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6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23650-D27F-5E4B-B449-6527C16B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57AE8-7CC6-B647-A358-250E06D79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96185-BF87-DB4B-9D99-7A3550716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8FCA1-C856-FB4C-90B0-DF92F4ED2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D83451-9960-534A-9814-7F47CBC18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247C1-10E1-FE41-ABED-3C343DD9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3B93-B420-C242-ACA7-9D46448F0CB2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BEF083-9904-0547-A6B2-ABB6A69A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F3AC1-CBBE-C24F-9EFB-6C029FBE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BA3A-EF9E-054B-BFDB-E1AE6D560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7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3B10D-25D1-314D-AC61-90A3E37D7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5E04D-AE0B-2A4A-B29C-2D017E832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3B93-B420-C242-ACA7-9D46448F0CB2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A75DA-073B-CB48-9AFF-E78E52F5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B9FFB-2653-6B4F-8FE5-A94A5A65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BA3A-EF9E-054B-BFDB-E1AE6D560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E5B511-85AC-9B4C-B228-09BF68AA8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3B93-B420-C242-ACA7-9D46448F0CB2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21E07-207C-AC43-9CF8-AEC100EC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9F379-8BAB-F940-AD10-6DA07820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BA3A-EF9E-054B-BFDB-E1AE6D560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2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C48A-6427-BB48-A6C8-728BF0F63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B7F22-1FA2-8842-9D1D-D1672E3DE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008A6-54F1-B44C-9486-F78207604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0E1BC-3FCA-AD4A-B8AA-391AFFB7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3B93-B420-C242-ACA7-9D46448F0CB2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F984E-8FD6-E343-8C95-21D4ABD4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B2FAF-338A-7A4C-BBD9-5F39EEE44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BA3A-EF9E-054B-BFDB-E1AE6D560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1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6BC0-96B8-4947-B52A-CBFD1E6C9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C8756-25D8-4747-9E83-BE7A2A99E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5E08E-4F01-F04A-B290-45E6DB317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01D07-5A0C-D249-932E-418EA6C87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3B93-B420-C242-ACA7-9D46448F0CB2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36AF2-2A50-064E-95EF-C97E3CB8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D4FFE-DDA1-9441-AA89-2F44F5A6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BA3A-EF9E-054B-BFDB-E1AE6D560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A6CB27-9564-154D-8697-06C22F58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04FEA-642F-9F49-8B6A-93B330E6E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49148-5D5C-F342-AC94-E1F95A191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03B93-B420-C242-ACA7-9D46448F0CB2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93514-843C-1E43-B6E7-346103BD2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24DF3-EB2E-3243-9382-6D51615D9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FBA3A-EF9E-054B-BFDB-E1AE6D560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5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6CD1A-6141-4FAB-B78C-B581A90617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70" b="3768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C7707-92A8-8846-83FB-96E04434B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Planes Safer than Road Transport</a:t>
            </a:r>
          </a:p>
        </p:txBody>
      </p:sp>
    </p:spTree>
    <p:extLst>
      <p:ext uri="{BB962C8B-B14F-4D97-AF65-F5344CB8AC3E}">
        <p14:creationId xmlns:p14="http://schemas.microsoft.com/office/powerpoint/2010/main" val="90865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102D1A3-7BC9-0146-9BAA-941E31BF6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9950"/>
            <a:ext cx="5056094" cy="6718100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443983C-2A59-C64D-912A-02EAE88CE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151" y="694737"/>
            <a:ext cx="7250497" cy="5468526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A6331FF-6829-F846-AC29-32A720760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2647" y="69950"/>
            <a:ext cx="1669353" cy="62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58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A80B43D-B301-314C-BFF7-0C92EE8CB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636" y="0"/>
            <a:ext cx="10388728" cy="6840609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570A68B-4FA1-F741-AC84-EBC69B47B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700" y="375557"/>
            <a:ext cx="27813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0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73F8883-7FA7-EB47-B8D3-03F597107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5010"/>
          <a:stretch/>
        </p:blipFill>
        <p:spPr>
          <a:xfrm>
            <a:off x="2474259" y="0"/>
            <a:ext cx="7691717" cy="2366682"/>
          </a:xfrm>
        </p:spPr>
      </p:pic>
      <p:pic>
        <p:nvPicPr>
          <p:cNvPr id="6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292C48AF-3DFC-6D44-99EC-3311367C68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990" b="37177"/>
          <a:stretch/>
        </p:blipFill>
        <p:spPr>
          <a:xfrm>
            <a:off x="2474259" y="2366682"/>
            <a:ext cx="7691717" cy="1882589"/>
          </a:xfrm>
          <a:prstGeom prst="rect">
            <a:avLst/>
          </a:prstGeom>
        </p:spPr>
      </p:pic>
      <p:pic>
        <p:nvPicPr>
          <p:cNvPr id="7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B267F3A-0C26-9D44-AC24-BA1BD8232C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823"/>
          <a:stretch/>
        </p:blipFill>
        <p:spPr>
          <a:xfrm>
            <a:off x="2474259" y="4249270"/>
            <a:ext cx="7691717" cy="251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2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EA12EBF-DBC5-4242-A95F-EE3D88E37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076"/>
          <a:stretch/>
        </p:blipFill>
        <p:spPr>
          <a:xfrm>
            <a:off x="1273016" y="0"/>
            <a:ext cx="9645968" cy="6819091"/>
          </a:xfrm>
        </p:spPr>
      </p:pic>
      <p:pic>
        <p:nvPicPr>
          <p:cNvPr id="7" name="Picture 6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12D1CA44-E4CB-394E-BEFE-31C428BCF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384" y="38909"/>
            <a:ext cx="22352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394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419445F-BF7C-BC4D-956E-3A0E050DB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186" y="69758"/>
            <a:ext cx="9697627" cy="6718483"/>
          </a:xfr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777AF39-4798-8A4A-98C4-EAB737795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1363" y="245036"/>
            <a:ext cx="18669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73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C428E475-2046-5A46-8837-B85B28597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153" y="88415"/>
            <a:ext cx="8713694" cy="6681170"/>
          </a:xfrm>
        </p:spPr>
      </p:pic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A354FF54-699E-364A-9E17-2E6D7B7A3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0600" y="0"/>
            <a:ext cx="23114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8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</Words>
  <Application>Microsoft Macintosh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Planes Safer than Road Transport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Planes Safer than Road Transport</dc:title>
  <dc:creator>Isabella Sturm</dc:creator>
  <cp:lastModifiedBy>Isabella Sturm</cp:lastModifiedBy>
  <cp:revision>1</cp:revision>
  <dcterms:created xsi:type="dcterms:W3CDTF">2021-10-10T17:54:01Z</dcterms:created>
  <dcterms:modified xsi:type="dcterms:W3CDTF">2021-10-10T18:14:42Z</dcterms:modified>
</cp:coreProperties>
</file>