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6" r:id="rId7"/>
    <p:sldId id="273" r:id="rId8"/>
    <p:sldId id="274" r:id="rId9"/>
    <p:sldId id="275" r:id="rId10"/>
    <p:sldId id="276" r:id="rId11"/>
    <p:sldId id="277" r:id="rId12"/>
    <p:sldId id="263" r:id="rId13"/>
    <p:sldId id="27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 showGuides="1">
      <p:cViewPr varScale="1">
        <p:scale>
          <a:sx n="104" d="100"/>
          <a:sy n="104" d="100"/>
        </p:scale>
        <p:origin x="204" y="108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88740"/>
            <a:ext cx="7846640" cy="4680520"/>
          </a:xfrm>
        </p:spPr>
        <p:txBody>
          <a:bodyPr>
            <a:normAutofit/>
          </a:bodyPr>
          <a:lstStyle/>
          <a:p>
            <a:r>
              <a:rPr kumimoji="1" lang="en-US" altLang="ja-JP" sz="9600" dirty="0" smtClean="0"/>
              <a:t>React</a:t>
            </a:r>
            <a:r>
              <a:rPr kumimoji="1" lang="ja-JP" altLang="en-US" sz="9600" dirty="0" smtClean="0"/>
              <a:t>入門</a:t>
            </a:r>
            <a:r>
              <a:rPr kumimoji="1" lang="ja-JP" altLang="en-US" sz="8000" dirty="0" smtClean="0"/>
              <a:t/>
            </a:r>
            <a:br>
              <a:rPr kumimoji="1" lang="ja-JP" altLang="en-US" sz="8000" dirty="0" smtClean="0"/>
            </a:b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3E4057"/>
                </a:solidFill>
              </a:rPr>
              <a:t>Tatsuya Kawasaki</a:t>
            </a:r>
          </a:p>
          <a:p>
            <a:r>
              <a:rPr lang="ja-JP" altLang="en-US" dirty="0" smtClean="0">
                <a:solidFill>
                  <a:srgbClr val="3E4057"/>
                </a:solidFill>
              </a:rPr>
              <a:t>株式会社 イクスイ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60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ライブコーディング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5499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週報アプリ</a:t>
            </a:r>
            <a:endParaRPr lang="ja-JP" altLang="en-US" sz="36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ja-JP" altLang="en-US" sz="20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今日の勉強会に出てこないキーワード</a:t>
            </a:r>
            <a:endParaRPr lang="en-US" altLang="ja-JP" sz="2800" cap="all" dirty="0" smtClean="0"/>
          </a:p>
          <a:p>
            <a:pPr marL="0" indent="0">
              <a:buNone/>
            </a:pPr>
            <a:endParaRPr lang="en-US" altLang="ja-JP" sz="2800" cap="all" dirty="0"/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sz="2800" cap="all" dirty="0" smtClean="0"/>
              <a:t>Parse.com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Gulp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NODEJS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ES2016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Twitter</a:t>
            </a:r>
            <a:r>
              <a:rPr lang="ja-JP" altLang="en-US" sz="2800" cap="all" dirty="0" smtClean="0"/>
              <a:t> </a:t>
            </a:r>
            <a:r>
              <a:rPr lang="en-US" altLang="ja-JP" sz="2800" cap="all" dirty="0" smtClean="0"/>
              <a:t>Bootstrap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ja-JP" altLang="en-US" sz="2800" cap="all" dirty="0" smtClean="0"/>
              <a:t>他</a:t>
            </a:r>
            <a:r>
              <a:rPr lang="en-US" altLang="ja-JP" sz="2800" cap="al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23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React </a:t>
            </a:r>
            <a:r>
              <a:rPr kumimoji="1" lang="ja-JP" altLang="en-US" sz="6000" dirty="0" smtClean="0"/>
              <a:t>とは？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2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32B490"/>
                </a:solidFill>
              </a:rPr>
              <a:t>React</a:t>
            </a:r>
            <a:r>
              <a:rPr lang="ja-JP" altLang="en-US" sz="4000" dirty="0" smtClean="0">
                <a:solidFill>
                  <a:srgbClr val="32B490"/>
                </a:solidFill>
              </a:rPr>
              <a:t> の特徴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en-US" altLang="ja-JP" sz="4000" cap="all" dirty="0"/>
              <a:t>JUST THE </a:t>
            </a:r>
            <a:r>
              <a:rPr lang="en-US" altLang="ja-JP" sz="4000" cap="all" dirty="0" smtClean="0"/>
              <a:t>UI</a:t>
            </a:r>
            <a:r>
              <a:rPr lang="ja-JP" altLang="en-US" sz="4000" cap="all" dirty="0" smtClean="0"/>
              <a:t>　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部分にだけ作用する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cap="all" dirty="0"/>
              <a:t>VIRTUAL </a:t>
            </a:r>
            <a:r>
              <a:rPr lang="en-US" altLang="ja-JP" sz="4000" cap="all" dirty="0" smtClean="0"/>
              <a:t>DOM</a:t>
            </a:r>
            <a:r>
              <a:rPr lang="ja-JP" altLang="en-US" sz="4000" cap="all" dirty="0" smtClean="0"/>
              <a:t>　</a:t>
            </a:r>
            <a:r>
              <a:rPr lang="ja-JP" altLang="en-US" sz="2400" dirty="0" smtClean="0"/>
              <a:t>仮想</a:t>
            </a:r>
            <a:r>
              <a:rPr lang="en-US" altLang="ja-JP" sz="2400" dirty="0" smtClean="0"/>
              <a:t>DOM</a:t>
            </a:r>
            <a:r>
              <a:rPr lang="ja-JP" altLang="en-US" sz="2400" dirty="0" smtClean="0"/>
              <a:t>を提供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cap="all" dirty="0"/>
              <a:t>DATA </a:t>
            </a:r>
            <a:r>
              <a:rPr lang="en-US" altLang="ja-JP" sz="4000" cap="all" dirty="0" smtClean="0"/>
              <a:t>FLOW</a:t>
            </a:r>
            <a:r>
              <a:rPr lang="ja-JP" altLang="en-US" sz="4000" cap="all" dirty="0" smtClean="0"/>
              <a:t>　</a:t>
            </a:r>
            <a:r>
              <a:rPr lang="en-US" altLang="ja-JP" sz="2400" dirty="0" smtClean="0"/>
              <a:t>Flux</a:t>
            </a:r>
            <a:r>
              <a:rPr lang="ja-JP" altLang="en-US" sz="2400" dirty="0" smtClean="0"/>
              <a:t>アーキテクチャを推奨</a:t>
            </a:r>
            <a:endParaRPr lang="ja-JP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956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JUST THE UI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59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JUST THE UI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en-US" altLang="ja-JP" sz="2400" dirty="0">
                <a:solidFill>
                  <a:srgbClr val="32B490"/>
                </a:solidFill>
              </a:rPr>
              <a:t>View</a:t>
            </a:r>
            <a:r>
              <a:rPr lang="ja-JP" altLang="en-US" sz="2400" dirty="0">
                <a:solidFill>
                  <a:srgbClr val="32B490"/>
                </a:solidFill>
              </a:rPr>
              <a:t>部分にだけ作用する</a:t>
            </a:r>
            <a:endParaRPr lang="ja-JP" altLang="en-US" sz="40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4000" cap="all" dirty="0" smtClean="0"/>
              <a:t>　</a:t>
            </a:r>
            <a:r>
              <a:rPr lang="en-US" altLang="ja-JP" sz="4000" cap="all" dirty="0" smtClean="0"/>
              <a:t>MVC</a:t>
            </a:r>
            <a:r>
              <a:rPr lang="ja-JP" altLang="en-US" sz="4000" cap="all" dirty="0" smtClean="0"/>
              <a:t>でいうところの</a:t>
            </a:r>
            <a:r>
              <a:rPr lang="en-US" altLang="ja-JP" sz="4000" cap="all" dirty="0" smtClean="0"/>
              <a:t>V</a:t>
            </a:r>
          </a:p>
          <a:p>
            <a:pPr marL="0" indent="0">
              <a:buNone/>
            </a:pPr>
            <a:r>
              <a:rPr lang="ja-JP" altLang="en-US" sz="4000" cap="all" dirty="0"/>
              <a:t>　</a:t>
            </a:r>
            <a:r>
              <a:rPr lang="ja-JP" altLang="en-US" sz="4000" cap="all" dirty="0" smtClean="0"/>
              <a:t>コンポーネント指向</a:t>
            </a:r>
            <a:endParaRPr lang="en-US" altLang="ja-JP" sz="4000" cap="all" dirty="0" smtClean="0"/>
          </a:p>
          <a:p>
            <a:pPr marL="0" indent="0">
              <a:buNone/>
            </a:pPr>
            <a:r>
              <a:rPr lang="ja-JP" altLang="en-US" sz="4000" cap="all" dirty="0"/>
              <a:t>　</a:t>
            </a:r>
            <a:r>
              <a:rPr lang="en-US" altLang="ja-JP" sz="4000" cap="all" dirty="0" smtClean="0"/>
              <a:t>JSX </a:t>
            </a:r>
            <a:r>
              <a:rPr lang="en-US" altLang="ja-JP" sz="2800" cap="all" dirty="0" smtClean="0"/>
              <a:t>(</a:t>
            </a:r>
            <a:r>
              <a:rPr lang="ja-JP" altLang="en-US" sz="2800" cap="all" dirty="0" smtClean="0"/>
              <a:t>≠</a:t>
            </a:r>
            <a:r>
              <a:rPr lang="en-US" altLang="ja-JP" sz="2800" cap="all" dirty="0" smtClean="0"/>
              <a:t>JS</a:t>
            </a:r>
            <a:r>
              <a:rPr lang="ja-JP" altLang="en-US" sz="2800" cap="all" dirty="0" smtClean="0"/>
              <a:t>で</a:t>
            </a:r>
            <a:r>
              <a:rPr lang="en-US" altLang="ja-JP" sz="2800" cap="all" dirty="0" smtClean="0"/>
              <a:t>HTML</a:t>
            </a:r>
            <a:r>
              <a:rPr lang="ja-JP" altLang="en-US" sz="2800" cap="all" dirty="0" smtClean="0"/>
              <a:t>を表現したもの</a:t>
            </a:r>
            <a:r>
              <a:rPr lang="en-US" altLang="ja-JP" sz="2800" cap="all" dirty="0" smtClean="0"/>
              <a:t>)</a:t>
            </a:r>
            <a:endParaRPr lang="ja-JP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14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VIRTUAL DOM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58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VIRTUAL DOM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ja-JP" altLang="en-US" sz="2400" dirty="0">
                <a:solidFill>
                  <a:srgbClr val="32B490"/>
                </a:solidFill>
              </a:rPr>
              <a:t>仮想</a:t>
            </a:r>
            <a:r>
              <a:rPr lang="en-US" altLang="ja-JP" sz="2400" dirty="0">
                <a:solidFill>
                  <a:srgbClr val="32B490"/>
                </a:solidFill>
              </a:rPr>
              <a:t>DOM</a:t>
            </a:r>
            <a:r>
              <a:rPr lang="ja-JP" altLang="en-US" sz="2400" dirty="0">
                <a:solidFill>
                  <a:srgbClr val="32B490"/>
                </a:solidFill>
              </a:rPr>
              <a:t>を提供</a:t>
            </a:r>
            <a:endParaRPr lang="ja-JP" altLang="en-US" sz="36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ja-JP" altLang="en-US" sz="2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sz="2800" cap="all" dirty="0" smtClean="0"/>
              <a:t>HTML</a:t>
            </a:r>
            <a:r>
              <a:rPr lang="ja-JP" altLang="en-US" sz="2800" cap="all" dirty="0" smtClean="0"/>
              <a:t>の差分更新</a:t>
            </a:r>
            <a:endParaRPr lang="en-US" altLang="ja-JP" sz="2800" cap="all" dirty="0" smtClean="0"/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ja-JP" altLang="en-US" sz="2800" cap="all" dirty="0" smtClean="0"/>
              <a:t>基本ルールを守るだけ</a:t>
            </a:r>
            <a:endParaRPr lang="en-US" altLang="ja-JP" sz="2800" cap="all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55" y="3140967"/>
            <a:ext cx="2675946" cy="350613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9" y="3140968"/>
            <a:ext cx="267754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DATA FLOW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7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DATA FLOW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en-US" altLang="ja-JP" sz="2400" dirty="0">
                <a:solidFill>
                  <a:srgbClr val="32B490"/>
                </a:solidFill>
              </a:rPr>
              <a:t>Flux</a:t>
            </a:r>
            <a:r>
              <a:rPr lang="ja-JP" altLang="en-US" sz="2400" dirty="0">
                <a:solidFill>
                  <a:srgbClr val="32B490"/>
                </a:solidFill>
              </a:rPr>
              <a:t>アーキテクチャを推奨</a:t>
            </a:r>
          </a:p>
          <a:p>
            <a:pPr marL="0" indent="0">
              <a:buNone/>
            </a:pPr>
            <a:endParaRPr lang="ja-JP" altLang="en-US" sz="1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双方向バインディングの問題を改善する</a:t>
            </a:r>
            <a:endParaRPr lang="en-US" altLang="ja-JP" sz="2800" cap="all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6372200" cy="3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</Words>
  <Application>Microsoft Office PowerPoint</Application>
  <PresentationFormat>画面に合わせる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Office ​​テーマ</vt:lpstr>
      <vt:lpstr>1_Office ​​テーマ</vt:lpstr>
      <vt:lpstr>2_Office ​​テーマ</vt:lpstr>
      <vt:lpstr>React入門 </vt:lpstr>
      <vt:lpstr>React とは？</vt:lpstr>
      <vt:lpstr>PowerPoint プレゼンテーション</vt:lpstr>
      <vt:lpstr>JUST THE UI</vt:lpstr>
      <vt:lpstr>PowerPoint プレゼンテーション</vt:lpstr>
      <vt:lpstr>VIRTUAL DOM</vt:lpstr>
      <vt:lpstr>PowerPoint プレゼンテーション</vt:lpstr>
      <vt:lpstr>DATA FLOW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kawasaki tatsuya</cp:lastModifiedBy>
  <cp:revision>43</cp:revision>
  <cp:lastPrinted>2014-09-23T04:56:28Z</cp:lastPrinted>
  <dcterms:created xsi:type="dcterms:W3CDTF">2014-08-31T11:33:13Z</dcterms:created>
  <dcterms:modified xsi:type="dcterms:W3CDTF">2016-04-27T07:03:07Z</dcterms:modified>
</cp:coreProperties>
</file>