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3000">
        <a:solidFill>
          <a:srgbClr val="324863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06400" y="86233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/>
        </p:nvSpPr>
        <p:spPr>
          <a:xfrm>
            <a:off x="406400" y="867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06400" y="48641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Shape 18"/>
          <p:cNvSpPr/>
          <p:nvPr/>
        </p:nvSpPr>
        <p:spPr>
          <a:xfrm>
            <a:off x="406400" y="49149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06400" y="52705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06400" y="53213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One</a:t>
            </a:r>
            <a:endParaRPr sz="2400">
              <a:solidFill>
                <a:srgbClr val="5C86B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Two</a:t>
            </a:r>
            <a:endParaRPr sz="2400">
              <a:solidFill>
                <a:srgbClr val="5C86B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Three</a:t>
            </a:r>
            <a:endParaRPr sz="2400">
              <a:solidFill>
                <a:srgbClr val="5C86B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Four</a:t>
            </a:r>
            <a:endParaRPr sz="2400">
              <a:solidFill>
                <a:srgbClr val="5C86B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06400" y="25654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406400" y="2616200"/>
            <a:ext cx="5689600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3000"/>
            </a:lvl1pPr>
            <a:lvl2pPr marL="762000" indent="-381000">
              <a:spcBef>
                <a:spcPts val="3800"/>
              </a:spcBef>
              <a:defRPr sz="3000"/>
            </a:lvl2pPr>
            <a:lvl3pPr marL="1143000" indent="-381000">
              <a:spcBef>
                <a:spcPts val="3800"/>
              </a:spcBef>
              <a:defRPr sz="3000"/>
            </a:lvl3pPr>
            <a:lvl4pPr marL="1524000" indent="-381000">
              <a:spcBef>
                <a:spcPts val="3800"/>
              </a:spcBef>
              <a:defRPr sz="3000"/>
            </a:lvl4pPr>
            <a:lvl5pPr marL="1905000" indent="-381000">
              <a:spcBef>
                <a:spcPts val="38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7996B9"/>
            </a:solidFill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1pPr>
      <a:lvl2pPr indent="2286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2pPr>
      <a:lvl3pPr indent="4572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3pPr>
      <a:lvl4pPr indent="6858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4pPr>
      <a:lvl5pPr indent="9144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5pPr>
      <a:lvl6pPr indent="11430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6pPr>
      <a:lvl7pPr indent="13716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7pPr>
      <a:lvl8pPr indent="16002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8pPr>
      <a:lvl9pPr indent="1828800" defTabSz="584200">
        <a:defRPr spc="-128" sz="6400">
          <a:solidFill>
            <a:srgbClr val="314864"/>
          </a:solidFill>
          <a:latin typeface="+mn-lt"/>
          <a:ea typeface="+mn-ea"/>
          <a:cs typeface="+mn-cs"/>
          <a:sym typeface="Didot"/>
        </a:defRPr>
      </a:lvl9pPr>
    </p:titleStyle>
    <p:bodyStyle>
      <a:lvl1pPr marL="50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1pPr>
      <a:lvl2pPr marL="101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2pPr>
      <a:lvl3pPr marL="152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3pPr>
      <a:lvl4pPr marL="203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4pPr>
      <a:lvl5pPr marL="2540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5pPr>
      <a:lvl6pPr marL="3048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6pPr>
      <a:lvl7pPr marL="3556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7pPr>
      <a:lvl8pPr marL="4064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8pPr>
      <a:lvl9pPr marL="4572000" indent="-508000" defTabSz="584200">
        <a:spcBef>
          <a:spcPts val="4200"/>
        </a:spcBef>
        <a:buClr>
          <a:srgbClr val="5C86B9"/>
        </a:buClr>
        <a:buSzPct val="70000"/>
        <a:buFont typeface="Zapf Dingbats"/>
        <a:buChar char="✤"/>
        <a:defRPr sz="3800"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69422" y="8807450"/>
            <a:ext cx="122555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i="1" sz="1800">
                <a:solidFill>
                  <a:srgbClr val="5C86B9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5C86B9"/>
                </a:solidFill>
              </a:rPr>
              <a:t>Nov, 2015.</a:t>
            </a:r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spc="0" sz="2100">
                <a:solidFill>
                  <a:srgbClr val="4D76A4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D76A4"/>
                </a:solidFill>
              </a:rPr>
              <a:t>Xi Wang. A20337032.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C86B9"/>
                </a:solidFill>
              </a:rPr>
              <a:t>Professor: Dr. Michael Y. Choi </a:t>
            </a:r>
          </a:p>
        </p:txBody>
      </p:sp>
      <p:sp>
        <p:nvSpPr>
          <p:cNvPr id="47" name="Shape 47"/>
          <p:cNvSpPr/>
          <p:nvPr/>
        </p:nvSpPr>
        <p:spPr>
          <a:xfrm>
            <a:off x="3249222" y="1987549"/>
            <a:ext cx="650635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00">
                <a:solidFill>
                  <a:srgbClr val="324863"/>
                </a:solidFill>
              </a:rPr>
              <a:t>CS542 Project report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280" name="Shape 280"/>
          <p:cNvSpPr/>
          <p:nvPr/>
        </p:nvSpPr>
        <p:spPr>
          <a:xfrm flipV="1">
            <a:off x="1140985" y="52440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 flipV="1">
            <a:off x="4225831" y="64123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 flipV="1">
            <a:off x="3087457" y="53666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3" name="Shape 283"/>
          <p:cNvSpPr/>
          <p:nvPr/>
        </p:nvSpPr>
        <p:spPr>
          <a:xfrm flipH="1" flipV="1">
            <a:off x="4102169" y="52581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911357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85" name="Shape 285"/>
          <p:cNvSpPr/>
          <p:nvPr/>
        </p:nvSpPr>
        <p:spPr>
          <a:xfrm flipH="1" flipV="1">
            <a:off x="1045933" y="63756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 flipV="1">
            <a:off x="2277796" y="63824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7" name="Shape 287"/>
          <p:cNvSpPr/>
          <p:nvPr/>
        </p:nvSpPr>
        <p:spPr>
          <a:xfrm flipH="1" flipV="1">
            <a:off x="3086701" y="64249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 flipH="1" flipV="1">
            <a:off x="2237883" y="52426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89" name="Shape 289"/>
          <p:cNvSpPr/>
          <p:nvPr/>
        </p:nvSpPr>
        <p:spPr>
          <a:xfrm flipV="1">
            <a:off x="3882568" y="54225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2361862" y="50605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365105" y="72638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1018983" y="51629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293" name="Shape 293"/>
          <p:cNvSpPr/>
          <p:nvPr/>
        </p:nvSpPr>
        <p:spPr>
          <a:xfrm>
            <a:off x="2752455" y="44749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294" name="Shape 294"/>
          <p:cNvSpPr/>
          <p:nvPr/>
        </p:nvSpPr>
        <p:spPr>
          <a:xfrm>
            <a:off x="4555326" y="51629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295" name="Shape 295"/>
          <p:cNvSpPr/>
          <p:nvPr/>
        </p:nvSpPr>
        <p:spPr>
          <a:xfrm>
            <a:off x="1018983" y="65695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296" name="Shape 296"/>
          <p:cNvSpPr/>
          <p:nvPr/>
        </p:nvSpPr>
        <p:spPr>
          <a:xfrm>
            <a:off x="4671388" y="65695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297" name="Shape 297"/>
          <p:cNvSpPr/>
          <p:nvPr/>
        </p:nvSpPr>
        <p:spPr>
          <a:xfrm>
            <a:off x="2146225" y="54182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298" name="Shape 298"/>
          <p:cNvSpPr/>
          <p:nvPr/>
        </p:nvSpPr>
        <p:spPr>
          <a:xfrm>
            <a:off x="2146225" y="61996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299" name="Shape 299"/>
          <p:cNvSpPr/>
          <p:nvPr/>
        </p:nvSpPr>
        <p:spPr>
          <a:xfrm>
            <a:off x="3266647" y="53844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300" name="Shape 300"/>
          <p:cNvSpPr/>
          <p:nvPr/>
        </p:nvSpPr>
        <p:spPr>
          <a:xfrm>
            <a:off x="3231408" y="61876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301" name="Shape 301"/>
          <p:cNvSpPr/>
          <p:nvPr/>
        </p:nvSpPr>
        <p:spPr>
          <a:xfrm>
            <a:off x="2847705" y="72575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302" name="Shape 302"/>
          <p:cNvSpPr/>
          <p:nvPr/>
        </p:nvSpPr>
        <p:spPr>
          <a:xfrm>
            <a:off x="3902730" y="58594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303" name="Shape 303"/>
          <p:cNvSpPr/>
          <p:nvPr/>
        </p:nvSpPr>
        <p:spPr>
          <a:xfrm>
            <a:off x="861238" y="62059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242372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05" name="Shape 305"/>
          <p:cNvSpPr/>
          <p:nvPr/>
        </p:nvSpPr>
        <p:spPr>
          <a:xfrm>
            <a:off x="44201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2272" y="57871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307" name="Shape 307"/>
          <p:cNvSpPr/>
          <p:nvPr/>
        </p:nvSpPr>
        <p:spPr>
          <a:xfrm flipV="1">
            <a:off x="2244718" y="42173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1826354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09" name="Shape 309"/>
          <p:cNvSpPr/>
          <p:nvPr/>
        </p:nvSpPr>
        <p:spPr>
          <a:xfrm>
            <a:off x="3046501" y="41132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3471278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1" name="Shape 311"/>
          <p:cNvSpPr/>
          <p:nvPr/>
        </p:nvSpPr>
        <p:spPr>
          <a:xfrm>
            <a:off x="2617467" y="36287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2" name="Shape 312"/>
          <p:cNvSpPr/>
          <p:nvPr/>
        </p:nvSpPr>
        <p:spPr>
          <a:xfrm flipH="1" flipV="1">
            <a:off x="2287691" y="74446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 flipV="1">
            <a:off x="3101030" y="75289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3471278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15" name="Shape 315"/>
          <p:cNvSpPr/>
          <p:nvPr/>
        </p:nvSpPr>
        <p:spPr>
          <a:xfrm>
            <a:off x="1826354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16" name="Shape 316"/>
          <p:cNvSpPr/>
          <p:nvPr/>
        </p:nvSpPr>
        <p:spPr>
          <a:xfrm>
            <a:off x="2617467" y="79263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17" name="Shape 317"/>
          <p:cNvSpPr/>
          <p:nvPr/>
        </p:nvSpPr>
        <p:spPr>
          <a:xfrm>
            <a:off x="2199440" y="41494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318" name="Shape 318"/>
          <p:cNvSpPr/>
          <p:nvPr/>
        </p:nvSpPr>
        <p:spPr>
          <a:xfrm>
            <a:off x="3566879" y="41595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319" name="Shape 319"/>
          <p:cNvSpPr/>
          <p:nvPr/>
        </p:nvSpPr>
        <p:spPr>
          <a:xfrm>
            <a:off x="2196438" y="75790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320" name="Shape 320"/>
          <p:cNvSpPr/>
          <p:nvPr/>
        </p:nvSpPr>
        <p:spPr>
          <a:xfrm>
            <a:off x="3699371" y="75827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pic>
        <p:nvPicPr>
          <p:cNvPr id="321" name="B963D1DD-5B60-4507-8357-56EC1760EA7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2926" y="-3431"/>
            <a:ext cx="688890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324" name="Shape 324"/>
          <p:cNvSpPr/>
          <p:nvPr/>
        </p:nvSpPr>
        <p:spPr>
          <a:xfrm flipV="1">
            <a:off x="1140985" y="52440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 flipV="1">
            <a:off x="4225831" y="64123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26" name="Shape 326"/>
          <p:cNvSpPr/>
          <p:nvPr/>
        </p:nvSpPr>
        <p:spPr>
          <a:xfrm flipV="1">
            <a:off x="3087457" y="53666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 flipH="1" flipV="1">
            <a:off x="4102169" y="52581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4911357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9" name="Shape 329"/>
          <p:cNvSpPr/>
          <p:nvPr/>
        </p:nvSpPr>
        <p:spPr>
          <a:xfrm flipH="1" flipV="1">
            <a:off x="1045933" y="63756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0" name="Shape 330"/>
          <p:cNvSpPr/>
          <p:nvPr/>
        </p:nvSpPr>
        <p:spPr>
          <a:xfrm flipV="1">
            <a:off x="2277796" y="63824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 flipH="1" flipV="1">
            <a:off x="3086701" y="64249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2" name="Shape 332"/>
          <p:cNvSpPr/>
          <p:nvPr/>
        </p:nvSpPr>
        <p:spPr>
          <a:xfrm flipH="1" flipV="1">
            <a:off x="2237883" y="52426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3" name="Shape 333"/>
          <p:cNvSpPr/>
          <p:nvPr/>
        </p:nvSpPr>
        <p:spPr>
          <a:xfrm flipV="1">
            <a:off x="3882568" y="54225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2361862" y="50605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2365105" y="72638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1018983" y="51629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337" name="Shape 337"/>
          <p:cNvSpPr/>
          <p:nvPr/>
        </p:nvSpPr>
        <p:spPr>
          <a:xfrm>
            <a:off x="2752455" y="44749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338" name="Shape 338"/>
          <p:cNvSpPr/>
          <p:nvPr/>
        </p:nvSpPr>
        <p:spPr>
          <a:xfrm>
            <a:off x="4555326" y="51629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339" name="Shape 339"/>
          <p:cNvSpPr/>
          <p:nvPr/>
        </p:nvSpPr>
        <p:spPr>
          <a:xfrm>
            <a:off x="1018983" y="65695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340" name="Shape 340"/>
          <p:cNvSpPr/>
          <p:nvPr/>
        </p:nvSpPr>
        <p:spPr>
          <a:xfrm>
            <a:off x="4671388" y="65695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341" name="Shape 341"/>
          <p:cNvSpPr/>
          <p:nvPr/>
        </p:nvSpPr>
        <p:spPr>
          <a:xfrm>
            <a:off x="2146225" y="54182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342" name="Shape 342"/>
          <p:cNvSpPr/>
          <p:nvPr/>
        </p:nvSpPr>
        <p:spPr>
          <a:xfrm>
            <a:off x="2146225" y="61996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343" name="Shape 343"/>
          <p:cNvSpPr/>
          <p:nvPr/>
        </p:nvSpPr>
        <p:spPr>
          <a:xfrm>
            <a:off x="3266647" y="53844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3231408" y="61876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345" name="Shape 345"/>
          <p:cNvSpPr/>
          <p:nvPr/>
        </p:nvSpPr>
        <p:spPr>
          <a:xfrm>
            <a:off x="2847705" y="72575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346" name="Shape 346"/>
          <p:cNvSpPr/>
          <p:nvPr/>
        </p:nvSpPr>
        <p:spPr>
          <a:xfrm>
            <a:off x="3902730" y="58594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347" name="Shape 347"/>
          <p:cNvSpPr/>
          <p:nvPr/>
        </p:nvSpPr>
        <p:spPr>
          <a:xfrm>
            <a:off x="861238" y="62059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242372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9" name="Shape 349"/>
          <p:cNvSpPr/>
          <p:nvPr/>
        </p:nvSpPr>
        <p:spPr>
          <a:xfrm>
            <a:off x="44201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0" name="Shape 350"/>
          <p:cNvSpPr/>
          <p:nvPr/>
        </p:nvSpPr>
        <p:spPr>
          <a:xfrm>
            <a:off x="1472272" y="57871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351" name="Shape 351"/>
          <p:cNvSpPr/>
          <p:nvPr/>
        </p:nvSpPr>
        <p:spPr>
          <a:xfrm flipV="1">
            <a:off x="2244718" y="42173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1826354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3" name="Shape 353"/>
          <p:cNvSpPr/>
          <p:nvPr/>
        </p:nvSpPr>
        <p:spPr>
          <a:xfrm>
            <a:off x="3046501" y="41132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3471278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55" name="Shape 355"/>
          <p:cNvSpPr/>
          <p:nvPr/>
        </p:nvSpPr>
        <p:spPr>
          <a:xfrm>
            <a:off x="2617467" y="36287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6" name="Shape 356"/>
          <p:cNvSpPr/>
          <p:nvPr/>
        </p:nvSpPr>
        <p:spPr>
          <a:xfrm flipH="1" flipV="1">
            <a:off x="2287691" y="74446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 flipV="1">
            <a:off x="3101030" y="75289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3471278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59" name="Shape 359"/>
          <p:cNvSpPr/>
          <p:nvPr/>
        </p:nvSpPr>
        <p:spPr>
          <a:xfrm>
            <a:off x="1826354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60" name="Shape 360"/>
          <p:cNvSpPr/>
          <p:nvPr/>
        </p:nvSpPr>
        <p:spPr>
          <a:xfrm>
            <a:off x="2617467" y="79263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61" name="Shape 361"/>
          <p:cNvSpPr/>
          <p:nvPr/>
        </p:nvSpPr>
        <p:spPr>
          <a:xfrm>
            <a:off x="2199440" y="41494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362" name="Shape 362"/>
          <p:cNvSpPr/>
          <p:nvPr/>
        </p:nvSpPr>
        <p:spPr>
          <a:xfrm>
            <a:off x="3566879" y="41595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363" name="Shape 363"/>
          <p:cNvSpPr/>
          <p:nvPr/>
        </p:nvSpPr>
        <p:spPr>
          <a:xfrm>
            <a:off x="2196438" y="75790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364" name="Shape 364"/>
          <p:cNvSpPr/>
          <p:nvPr/>
        </p:nvSpPr>
        <p:spPr>
          <a:xfrm>
            <a:off x="3699371" y="75827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pic>
        <p:nvPicPr>
          <p:cNvPr id="365" name="A487A4F4-6FAF-40CF-9B9D-645E057AB0BA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9982" y="-3431"/>
            <a:ext cx="694006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1270000" y="4305300"/>
            <a:ext cx="1046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3800"/>
              </a:spcBef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000"/>
              <a:t>“That’s it, have a good day.” </a:t>
            </a:r>
          </a:p>
        </p:txBody>
      </p:sp>
      <p:sp>
        <p:nvSpPr>
          <p:cNvPr id="368" name="Shape 368"/>
          <p:cNvSpPr/>
          <p:nvPr/>
        </p:nvSpPr>
        <p:spPr>
          <a:xfrm>
            <a:off x="1270000" y="6362700"/>
            <a:ext cx="104648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i="1">
                <a:solidFill>
                  <a:srgbClr val="5C86B9"/>
                </a:solidFill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000">
                <a:solidFill>
                  <a:srgbClr val="5C86B9"/>
                </a:solidFill>
              </a:rPr>
              <a:t>–Xi Wang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Finding the shortest way to pass data.</a:t>
            </a:r>
            <a:endParaRPr sz="3300"/>
          </a:p>
          <a:p>
            <a:pPr lvl="0">
              <a:defRPr sz="1800"/>
            </a:pPr>
            <a:r>
              <a:rPr sz="3300"/>
              <a:t>Routers all connected in the network topology.</a:t>
            </a:r>
            <a:endParaRPr sz="3300"/>
          </a:p>
          <a:p>
            <a:pPr lvl="0">
              <a:defRPr sz="1800"/>
            </a:pPr>
            <a:r>
              <a:rPr sz="3300"/>
              <a:t>Each router has the info of routers which connect to them directly (who connect to them and distance).</a:t>
            </a:r>
            <a:endParaRPr sz="3300"/>
          </a:p>
          <a:p>
            <a:pPr lvl="0">
              <a:defRPr sz="1800"/>
            </a:pPr>
            <a:r>
              <a:rPr sz="3300"/>
              <a:t>Each router has a connection table.</a:t>
            </a:r>
          </a:p>
        </p:txBody>
      </p: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Link-State Routing Protocol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Design Of  The Program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100"/>
              <a:t>Driver class: Interactive interface, input instructions and wrong input control.</a:t>
            </a:r>
            <a:endParaRPr sz="3100"/>
          </a:p>
          <a:p>
            <a:pPr lvl="0">
              <a:defRPr sz="1800"/>
            </a:pPr>
            <a:r>
              <a:rPr sz="3100"/>
              <a:t>Router class: data structure of router </a:t>
            </a:r>
            <a:endParaRPr sz="3100"/>
          </a:p>
          <a:p>
            <a:pPr lvl="0">
              <a:defRPr sz="1800"/>
            </a:pPr>
            <a:r>
              <a:rPr sz="3100"/>
              <a:t>ConTable class: Building the connection table, recording the source router.</a:t>
            </a:r>
            <a:endParaRPr sz="3100"/>
          </a:p>
          <a:p>
            <a:pPr lvl="0">
              <a:defRPr sz="1800"/>
            </a:pPr>
            <a:r>
              <a:rPr sz="3100"/>
              <a:t> TopologyMatrix class: Building the topology matrix, shortest path algorithm implemented, recording path info.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Description of algorithm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355600" y="2959100"/>
            <a:ext cx="12293600" cy="6324600"/>
          </a:xfrm>
          <a:prstGeom prst="rect">
            <a:avLst/>
          </a:prstGeom>
        </p:spPr>
        <p:txBody>
          <a:bodyPr/>
          <a:lstStyle/>
          <a:p>
            <a:pPr lvl="0" marL="507999" indent="-507999">
              <a:defRPr sz="1800"/>
            </a:pPr>
            <a:r>
              <a:rPr sz="3000"/>
              <a:t>1.Init source router in set S, and rest of routers in set U. Init the path and distance info.</a:t>
            </a:r>
            <a:endParaRPr sz="3000"/>
          </a:p>
          <a:p>
            <a:pPr lvl="0" marL="507999" indent="-507999">
              <a:defRPr sz="1800"/>
            </a:pPr>
            <a:r>
              <a:rPr sz="3000"/>
              <a:t>2.Find nearest router to the source router according to distance info. Put it into set S, remove it from set U. </a:t>
            </a:r>
            <a:endParaRPr sz="3000"/>
          </a:p>
          <a:p>
            <a:pPr lvl="0" marL="507999" indent="-507999">
              <a:defRPr sz="1800"/>
            </a:pPr>
            <a:r>
              <a:rPr sz="3000"/>
              <a:t>3.Update the path info and distance info.</a:t>
            </a:r>
            <a:endParaRPr sz="3000"/>
          </a:p>
          <a:p>
            <a:pPr lvl="0" marL="507999" indent="-507999">
              <a:defRPr sz="1800"/>
            </a:pPr>
            <a:r>
              <a:rPr sz="3000"/>
              <a:t>4. Run from step 2 util all routers were traversed.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59" name="Shape 59"/>
          <p:cNvSpPr/>
          <p:nvPr/>
        </p:nvSpPr>
        <p:spPr>
          <a:xfrm>
            <a:off x="214288" y="2857505"/>
            <a:ext cx="210469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Test Matrix:</a:t>
            </a:r>
          </a:p>
        </p:txBody>
      </p:sp>
      <p:pic>
        <p:nvPicPr>
          <p:cNvPr id="60" name="IGVEHY@KU}1ZW_GL~[ZHT$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132" y="2679826"/>
            <a:ext cx="8075143" cy="713218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 flipV="1">
            <a:off x="1140985" y="52948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 flipV="1">
            <a:off x="4225831" y="64631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 flipV="1">
            <a:off x="3087457" y="54174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 flipH="1" flipV="1">
            <a:off x="4102169" y="53089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4911357" y="58526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6" name="Shape 66"/>
          <p:cNvSpPr/>
          <p:nvPr/>
        </p:nvSpPr>
        <p:spPr>
          <a:xfrm flipH="1" flipV="1">
            <a:off x="1045933" y="64264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 flipV="1">
            <a:off x="2277796" y="64332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 flipH="1" flipV="1">
            <a:off x="3086701" y="64757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69" name="Shape 69"/>
          <p:cNvSpPr/>
          <p:nvPr/>
        </p:nvSpPr>
        <p:spPr>
          <a:xfrm flipH="1" flipV="1">
            <a:off x="2237883" y="52934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70" name="Shape 70"/>
          <p:cNvSpPr/>
          <p:nvPr/>
        </p:nvSpPr>
        <p:spPr>
          <a:xfrm flipV="1">
            <a:off x="3882568" y="54733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2361862" y="51113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2365105" y="73146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1018983" y="52137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74" name="Shape 74"/>
          <p:cNvSpPr/>
          <p:nvPr/>
        </p:nvSpPr>
        <p:spPr>
          <a:xfrm>
            <a:off x="2752455" y="45257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75" name="Shape 75"/>
          <p:cNvSpPr/>
          <p:nvPr/>
        </p:nvSpPr>
        <p:spPr>
          <a:xfrm>
            <a:off x="4555326" y="52137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76" name="Shape 76"/>
          <p:cNvSpPr/>
          <p:nvPr/>
        </p:nvSpPr>
        <p:spPr>
          <a:xfrm>
            <a:off x="1018983" y="66203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77" name="Shape 77"/>
          <p:cNvSpPr/>
          <p:nvPr/>
        </p:nvSpPr>
        <p:spPr>
          <a:xfrm>
            <a:off x="4671388" y="66203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78" name="Shape 78"/>
          <p:cNvSpPr/>
          <p:nvPr/>
        </p:nvSpPr>
        <p:spPr>
          <a:xfrm>
            <a:off x="2146225" y="54690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79" name="Shape 79"/>
          <p:cNvSpPr/>
          <p:nvPr/>
        </p:nvSpPr>
        <p:spPr>
          <a:xfrm>
            <a:off x="2146225" y="62504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80" name="Shape 80"/>
          <p:cNvSpPr/>
          <p:nvPr/>
        </p:nvSpPr>
        <p:spPr>
          <a:xfrm>
            <a:off x="3266647" y="54352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81" name="Shape 81"/>
          <p:cNvSpPr/>
          <p:nvPr/>
        </p:nvSpPr>
        <p:spPr>
          <a:xfrm>
            <a:off x="3231408" y="62384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82" name="Shape 82"/>
          <p:cNvSpPr/>
          <p:nvPr/>
        </p:nvSpPr>
        <p:spPr>
          <a:xfrm>
            <a:off x="2847705" y="73083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83" name="Shape 83"/>
          <p:cNvSpPr/>
          <p:nvPr/>
        </p:nvSpPr>
        <p:spPr>
          <a:xfrm>
            <a:off x="3902730" y="59102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84" name="Shape 84"/>
          <p:cNvSpPr/>
          <p:nvPr/>
        </p:nvSpPr>
        <p:spPr>
          <a:xfrm>
            <a:off x="861238" y="62567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2423724" y="58526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6" name="Shape 86"/>
          <p:cNvSpPr/>
          <p:nvPr/>
        </p:nvSpPr>
        <p:spPr>
          <a:xfrm>
            <a:off x="442014" y="58526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7" name="Shape 87"/>
          <p:cNvSpPr/>
          <p:nvPr/>
        </p:nvSpPr>
        <p:spPr>
          <a:xfrm>
            <a:off x="1472272" y="58379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88" name="Shape 88"/>
          <p:cNvSpPr/>
          <p:nvPr/>
        </p:nvSpPr>
        <p:spPr>
          <a:xfrm flipV="1">
            <a:off x="2244718" y="42681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1826354" y="47421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0" name="Shape 90"/>
          <p:cNvSpPr/>
          <p:nvPr/>
        </p:nvSpPr>
        <p:spPr>
          <a:xfrm>
            <a:off x="3046501" y="41640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3471278" y="47421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2" name="Shape 92"/>
          <p:cNvSpPr/>
          <p:nvPr/>
        </p:nvSpPr>
        <p:spPr>
          <a:xfrm>
            <a:off x="2617467" y="36795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3" name="Shape 93"/>
          <p:cNvSpPr/>
          <p:nvPr/>
        </p:nvSpPr>
        <p:spPr>
          <a:xfrm flipH="1" flipV="1">
            <a:off x="2287691" y="74954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 flipV="1">
            <a:off x="3101030" y="75797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3471278" y="69454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6" name="Shape 96"/>
          <p:cNvSpPr/>
          <p:nvPr/>
        </p:nvSpPr>
        <p:spPr>
          <a:xfrm>
            <a:off x="1826354" y="69454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7" name="Shape 97"/>
          <p:cNvSpPr/>
          <p:nvPr/>
        </p:nvSpPr>
        <p:spPr>
          <a:xfrm>
            <a:off x="2617467" y="79771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8" name="Shape 98"/>
          <p:cNvSpPr/>
          <p:nvPr/>
        </p:nvSpPr>
        <p:spPr>
          <a:xfrm>
            <a:off x="2199440" y="42002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99" name="Shape 99"/>
          <p:cNvSpPr/>
          <p:nvPr/>
        </p:nvSpPr>
        <p:spPr>
          <a:xfrm>
            <a:off x="3566879" y="42103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100" name="Shape 100"/>
          <p:cNvSpPr/>
          <p:nvPr/>
        </p:nvSpPr>
        <p:spPr>
          <a:xfrm>
            <a:off x="2196438" y="76298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101" name="Shape 101"/>
          <p:cNvSpPr/>
          <p:nvPr/>
        </p:nvSpPr>
        <p:spPr>
          <a:xfrm>
            <a:off x="3699371" y="76335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104" name="Shape 104"/>
          <p:cNvSpPr/>
          <p:nvPr/>
        </p:nvSpPr>
        <p:spPr>
          <a:xfrm flipV="1">
            <a:off x="1140985" y="52440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 flipV="1">
            <a:off x="4225831" y="64123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 flipV="1">
            <a:off x="3087457" y="53666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07" name="Shape 107"/>
          <p:cNvSpPr/>
          <p:nvPr/>
        </p:nvSpPr>
        <p:spPr>
          <a:xfrm flipH="1" flipV="1">
            <a:off x="4102169" y="52581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4911357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" name="Shape 109"/>
          <p:cNvSpPr/>
          <p:nvPr/>
        </p:nvSpPr>
        <p:spPr>
          <a:xfrm flipH="1" flipV="1">
            <a:off x="1045933" y="63756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 flipV="1">
            <a:off x="2277796" y="63824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 flipH="1" flipV="1">
            <a:off x="3086701" y="64249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 flipH="1" flipV="1">
            <a:off x="2237883" y="52426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 flipV="1">
            <a:off x="3882568" y="54225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2361862" y="50605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2365105" y="72638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1018983" y="51629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117" name="Shape 117"/>
          <p:cNvSpPr/>
          <p:nvPr/>
        </p:nvSpPr>
        <p:spPr>
          <a:xfrm>
            <a:off x="2752455" y="44749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118" name="Shape 118"/>
          <p:cNvSpPr/>
          <p:nvPr/>
        </p:nvSpPr>
        <p:spPr>
          <a:xfrm>
            <a:off x="4555326" y="51629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119" name="Shape 119"/>
          <p:cNvSpPr/>
          <p:nvPr/>
        </p:nvSpPr>
        <p:spPr>
          <a:xfrm>
            <a:off x="1018983" y="65695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120" name="Shape 120"/>
          <p:cNvSpPr/>
          <p:nvPr/>
        </p:nvSpPr>
        <p:spPr>
          <a:xfrm>
            <a:off x="4671388" y="65695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121" name="Shape 121"/>
          <p:cNvSpPr/>
          <p:nvPr/>
        </p:nvSpPr>
        <p:spPr>
          <a:xfrm>
            <a:off x="2146225" y="54182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122" name="Shape 122"/>
          <p:cNvSpPr/>
          <p:nvPr/>
        </p:nvSpPr>
        <p:spPr>
          <a:xfrm>
            <a:off x="2146225" y="61996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123" name="Shape 123"/>
          <p:cNvSpPr/>
          <p:nvPr/>
        </p:nvSpPr>
        <p:spPr>
          <a:xfrm>
            <a:off x="3266647" y="53844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124" name="Shape 124"/>
          <p:cNvSpPr/>
          <p:nvPr/>
        </p:nvSpPr>
        <p:spPr>
          <a:xfrm>
            <a:off x="3231408" y="61876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125" name="Shape 125"/>
          <p:cNvSpPr/>
          <p:nvPr/>
        </p:nvSpPr>
        <p:spPr>
          <a:xfrm>
            <a:off x="2847705" y="72575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126" name="Shape 126"/>
          <p:cNvSpPr/>
          <p:nvPr/>
        </p:nvSpPr>
        <p:spPr>
          <a:xfrm>
            <a:off x="3902730" y="58594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127" name="Shape 127"/>
          <p:cNvSpPr/>
          <p:nvPr/>
        </p:nvSpPr>
        <p:spPr>
          <a:xfrm>
            <a:off x="861238" y="62059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42372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9" name="Shape 129"/>
          <p:cNvSpPr/>
          <p:nvPr/>
        </p:nvSpPr>
        <p:spPr>
          <a:xfrm>
            <a:off x="44201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0" name="Shape 130"/>
          <p:cNvSpPr/>
          <p:nvPr/>
        </p:nvSpPr>
        <p:spPr>
          <a:xfrm>
            <a:off x="1472272" y="57871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131" name="Shape 131"/>
          <p:cNvSpPr/>
          <p:nvPr/>
        </p:nvSpPr>
        <p:spPr>
          <a:xfrm flipV="1">
            <a:off x="2244718" y="42173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826354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3" name="Shape 133"/>
          <p:cNvSpPr/>
          <p:nvPr/>
        </p:nvSpPr>
        <p:spPr>
          <a:xfrm>
            <a:off x="3046501" y="41132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3471278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5" name="Shape 135"/>
          <p:cNvSpPr/>
          <p:nvPr/>
        </p:nvSpPr>
        <p:spPr>
          <a:xfrm>
            <a:off x="2617467" y="36287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6" name="Shape 136"/>
          <p:cNvSpPr/>
          <p:nvPr/>
        </p:nvSpPr>
        <p:spPr>
          <a:xfrm flipH="1" flipV="1">
            <a:off x="2287691" y="74446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3101030" y="75289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3471278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9" name="Shape 139"/>
          <p:cNvSpPr/>
          <p:nvPr/>
        </p:nvSpPr>
        <p:spPr>
          <a:xfrm>
            <a:off x="1826354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0" name="Shape 140"/>
          <p:cNvSpPr/>
          <p:nvPr/>
        </p:nvSpPr>
        <p:spPr>
          <a:xfrm>
            <a:off x="2617467" y="79263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1" name="Shape 141"/>
          <p:cNvSpPr/>
          <p:nvPr/>
        </p:nvSpPr>
        <p:spPr>
          <a:xfrm>
            <a:off x="2199440" y="41494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142" name="Shape 142"/>
          <p:cNvSpPr/>
          <p:nvPr/>
        </p:nvSpPr>
        <p:spPr>
          <a:xfrm>
            <a:off x="3566879" y="41595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143" name="Shape 143"/>
          <p:cNvSpPr/>
          <p:nvPr/>
        </p:nvSpPr>
        <p:spPr>
          <a:xfrm>
            <a:off x="2196438" y="75790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144" name="Shape 144"/>
          <p:cNvSpPr/>
          <p:nvPr/>
        </p:nvSpPr>
        <p:spPr>
          <a:xfrm>
            <a:off x="3699371" y="75827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pic>
        <p:nvPicPr>
          <p:cNvPr id="145" name="J9BLFWZ3I3V(JO)IE4`9VS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7924" y="-3430"/>
            <a:ext cx="695221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148" name="Shape 148"/>
          <p:cNvSpPr/>
          <p:nvPr/>
        </p:nvSpPr>
        <p:spPr>
          <a:xfrm flipV="1">
            <a:off x="1140985" y="52440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 flipV="1">
            <a:off x="4225831" y="64123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 flipV="1">
            <a:off x="3087457" y="53666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 flipH="1" flipV="1">
            <a:off x="4102169" y="52581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4911357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3" name="Shape 153"/>
          <p:cNvSpPr/>
          <p:nvPr/>
        </p:nvSpPr>
        <p:spPr>
          <a:xfrm flipH="1" flipV="1">
            <a:off x="1045933" y="63756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 flipV="1">
            <a:off x="2277796" y="63824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 flipH="1" flipV="1">
            <a:off x="3086701" y="64249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 flipH="1" flipV="1">
            <a:off x="2237883" y="52426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 flipV="1">
            <a:off x="3882568" y="54225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2361862" y="50605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2365105" y="72638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018983" y="51629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161" name="Shape 161"/>
          <p:cNvSpPr/>
          <p:nvPr/>
        </p:nvSpPr>
        <p:spPr>
          <a:xfrm>
            <a:off x="2752455" y="44749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162" name="Shape 162"/>
          <p:cNvSpPr/>
          <p:nvPr/>
        </p:nvSpPr>
        <p:spPr>
          <a:xfrm>
            <a:off x="4555326" y="51629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163" name="Shape 163"/>
          <p:cNvSpPr/>
          <p:nvPr/>
        </p:nvSpPr>
        <p:spPr>
          <a:xfrm>
            <a:off x="1018983" y="65695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164" name="Shape 164"/>
          <p:cNvSpPr/>
          <p:nvPr/>
        </p:nvSpPr>
        <p:spPr>
          <a:xfrm>
            <a:off x="4671388" y="65695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165" name="Shape 165"/>
          <p:cNvSpPr/>
          <p:nvPr/>
        </p:nvSpPr>
        <p:spPr>
          <a:xfrm>
            <a:off x="2146225" y="54182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166" name="Shape 166"/>
          <p:cNvSpPr/>
          <p:nvPr/>
        </p:nvSpPr>
        <p:spPr>
          <a:xfrm>
            <a:off x="2146225" y="61996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167" name="Shape 167"/>
          <p:cNvSpPr/>
          <p:nvPr/>
        </p:nvSpPr>
        <p:spPr>
          <a:xfrm>
            <a:off x="3266647" y="53844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168" name="Shape 168"/>
          <p:cNvSpPr/>
          <p:nvPr/>
        </p:nvSpPr>
        <p:spPr>
          <a:xfrm>
            <a:off x="3231408" y="61876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169" name="Shape 169"/>
          <p:cNvSpPr/>
          <p:nvPr/>
        </p:nvSpPr>
        <p:spPr>
          <a:xfrm>
            <a:off x="2847705" y="72575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170" name="Shape 170"/>
          <p:cNvSpPr/>
          <p:nvPr/>
        </p:nvSpPr>
        <p:spPr>
          <a:xfrm>
            <a:off x="3902730" y="58594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171" name="Shape 171"/>
          <p:cNvSpPr/>
          <p:nvPr/>
        </p:nvSpPr>
        <p:spPr>
          <a:xfrm>
            <a:off x="861238" y="62059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242372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3" name="Shape 173"/>
          <p:cNvSpPr/>
          <p:nvPr/>
        </p:nvSpPr>
        <p:spPr>
          <a:xfrm>
            <a:off x="44201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4" name="Shape 174"/>
          <p:cNvSpPr/>
          <p:nvPr/>
        </p:nvSpPr>
        <p:spPr>
          <a:xfrm>
            <a:off x="1472272" y="57871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2244718" y="42173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826354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7" name="Shape 177"/>
          <p:cNvSpPr/>
          <p:nvPr/>
        </p:nvSpPr>
        <p:spPr>
          <a:xfrm>
            <a:off x="3046501" y="41132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3471278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9" name="Shape 179"/>
          <p:cNvSpPr/>
          <p:nvPr/>
        </p:nvSpPr>
        <p:spPr>
          <a:xfrm>
            <a:off x="2617467" y="36287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0" name="Shape 180"/>
          <p:cNvSpPr/>
          <p:nvPr/>
        </p:nvSpPr>
        <p:spPr>
          <a:xfrm flipH="1" flipV="1">
            <a:off x="2287691" y="74446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3101030" y="75289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3471278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3" name="Shape 183"/>
          <p:cNvSpPr/>
          <p:nvPr/>
        </p:nvSpPr>
        <p:spPr>
          <a:xfrm>
            <a:off x="1826354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4" name="Shape 184"/>
          <p:cNvSpPr/>
          <p:nvPr/>
        </p:nvSpPr>
        <p:spPr>
          <a:xfrm>
            <a:off x="2617467" y="79263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5" name="Shape 185"/>
          <p:cNvSpPr/>
          <p:nvPr/>
        </p:nvSpPr>
        <p:spPr>
          <a:xfrm>
            <a:off x="2199440" y="41494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186" name="Shape 186"/>
          <p:cNvSpPr/>
          <p:nvPr/>
        </p:nvSpPr>
        <p:spPr>
          <a:xfrm>
            <a:off x="3566879" y="41595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187" name="Shape 187"/>
          <p:cNvSpPr/>
          <p:nvPr/>
        </p:nvSpPr>
        <p:spPr>
          <a:xfrm>
            <a:off x="2196438" y="75790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188" name="Shape 188"/>
          <p:cNvSpPr/>
          <p:nvPr/>
        </p:nvSpPr>
        <p:spPr>
          <a:xfrm>
            <a:off x="3699371" y="75827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pic>
        <p:nvPicPr>
          <p:cNvPr id="189" name="45E0E794-6D05-429E-906D-C529C893E5D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2687" y="-3431"/>
            <a:ext cx="692301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192" name="Shape 192"/>
          <p:cNvSpPr/>
          <p:nvPr/>
        </p:nvSpPr>
        <p:spPr>
          <a:xfrm flipV="1">
            <a:off x="1140985" y="52440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 flipV="1">
            <a:off x="4225831" y="64123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V="1">
            <a:off x="3087457" y="53666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 flipH="1" flipV="1">
            <a:off x="4102169" y="52581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911357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7" name="Shape 197"/>
          <p:cNvSpPr/>
          <p:nvPr/>
        </p:nvSpPr>
        <p:spPr>
          <a:xfrm flipH="1" flipV="1">
            <a:off x="1045933" y="63756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 flipV="1">
            <a:off x="2277796" y="63824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 flipH="1" flipV="1">
            <a:off x="3086701" y="64249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 flipH="1" flipV="1">
            <a:off x="2237883" y="52426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 flipV="1">
            <a:off x="3882568" y="54225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2361862" y="50605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2365105" y="72638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1018983" y="51629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205" name="Shape 205"/>
          <p:cNvSpPr/>
          <p:nvPr/>
        </p:nvSpPr>
        <p:spPr>
          <a:xfrm>
            <a:off x="2752455" y="44749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206" name="Shape 206"/>
          <p:cNvSpPr/>
          <p:nvPr/>
        </p:nvSpPr>
        <p:spPr>
          <a:xfrm>
            <a:off x="4555326" y="51629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207" name="Shape 207"/>
          <p:cNvSpPr/>
          <p:nvPr/>
        </p:nvSpPr>
        <p:spPr>
          <a:xfrm>
            <a:off x="1018983" y="65695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208" name="Shape 208"/>
          <p:cNvSpPr/>
          <p:nvPr/>
        </p:nvSpPr>
        <p:spPr>
          <a:xfrm>
            <a:off x="4671388" y="65695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2146225" y="54182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210" name="Shape 210"/>
          <p:cNvSpPr/>
          <p:nvPr/>
        </p:nvSpPr>
        <p:spPr>
          <a:xfrm>
            <a:off x="2146225" y="61996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211" name="Shape 211"/>
          <p:cNvSpPr/>
          <p:nvPr/>
        </p:nvSpPr>
        <p:spPr>
          <a:xfrm>
            <a:off x="3266647" y="53844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212" name="Shape 212"/>
          <p:cNvSpPr/>
          <p:nvPr/>
        </p:nvSpPr>
        <p:spPr>
          <a:xfrm>
            <a:off x="3231408" y="61876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213" name="Shape 213"/>
          <p:cNvSpPr/>
          <p:nvPr/>
        </p:nvSpPr>
        <p:spPr>
          <a:xfrm>
            <a:off x="2847705" y="72575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214" name="Shape 214"/>
          <p:cNvSpPr/>
          <p:nvPr/>
        </p:nvSpPr>
        <p:spPr>
          <a:xfrm>
            <a:off x="3902730" y="58594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215" name="Shape 215"/>
          <p:cNvSpPr/>
          <p:nvPr/>
        </p:nvSpPr>
        <p:spPr>
          <a:xfrm>
            <a:off x="861238" y="62059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242372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7" name="Shape 217"/>
          <p:cNvSpPr/>
          <p:nvPr/>
        </p:nvSpPr>
        <p:spPr>
          <a:xfrm>
            <a:off x="44201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1472272" y="57871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219" name="Shape 219"/>
          <p:cNvSpPr/>
          <p:nvPr/>
        </p:nvSpPr>
        <p:spPr>
          <a:xfrm flipV="1">
            <a:off x="2244718" y="42173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826354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21" name="Shape 221"/>
          <p:cNvSpPr/>
          <p:nvPr/>
        </p:nvSpPr>
        <p:spPr>
          <a:xfrm>
            <a:off x="3046501" y="41132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3471278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23" name="Shape 223"/>
          <p:cNvSpPr/>
          <p:nvPr/>
        </p:nvSpPr>
        <p:spPr>
          <a:xfrm>
            <a:off x="2617467" y="36287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24" name="Shape 224"/>
          <p:cNvSpPr/>
          <p:nvPr/>
        </p:nvSpPr>
        <p:spPr>
          <a:xfrm flipH="1" flipV="1">
            <a:off x="2287691" y="74446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 flipV="1">
            <a:off x="3101030" y="75289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3471278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27" name="Shape 227"/>
          <p:cNvSpPr/>
          <p:nvPr/>
        </p:nvSpPr>
        <p:spPr>
          <a:xfrm>
            <a:off x="1826354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28" name="Shape 228"/>
          <p:cNvSpPr/>
          <p:nvPr/>
        </p:nvSpPr>
        <p:spPr>
          <a:xfrm>
            <a:off x="2617467" y="79263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229" name="Shape 229"/>
          <p:cNvSpPr/>
          <p:nvPr/>
        </p:nvSpPr>
        <p:spPr>
          <a:xfrm>
            <a:off x="2199440" y="41494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230" name="Shape 230"/>
          <p:cNvSpPr/>
          <p:nvPr/>
        </p:nvSpPr>
        <p:spPr>
          <a:xfrm>
            <a:off x="3566879" y="41595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231" name="Shape 231"/>
          <p:cNvSpPr/>
          <p:nvPr/>
        </p:nvSpPr>
        <p:spPr>
          <a:xfrm>
            <a:off x="2196438" y="75790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232" name="Shape 232"/>
          <p:cNvSpPr/>
          <p:nvPr/>
        </p:nvSpPr>
        <p:spPr>
          <a:xfrm>
            <a:off x="3699371" y="75827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pic>
        <p:nvPicPr>
          <p:cNvPr id="233" name="32BA6320-CD91-4520-9D50-D736A60778B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4124" y="-3431"/>
            <a:ext cx="6910928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28" sz="6400">
                <a:solidFill>
                  <a:srgbClr val="314864"/>
                </a:solidFill>
              </a:rPr>
              <a:t>Test report</a:t>
            </a:r>
          </a:p>
        </p:txBody>
      </p:sp>
      <p:sp>
        <p:nvSpPr>
          <p:cNvPr id="236" name="Shape 236"/>
          <p:cNvSpPr/>
          <p:nvPr/>
        </p:nvSpPr>
        <p:spPr>
          <a:xfrm flipV="1">
            <a:off x="1140985" y="5244076"/>
            <a:ext cx="756296" cy="756296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 flipV="1">
            <a:off x="4225831" y="6412359"/>
            <a:ext cx="756296" cy="75629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 flipV="1">
            <a:off x="3087457" y="5366617"/>
            <a:ext cx="536614" cy="5366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 flipH="1" flipV="1">
            <a:off x="4102169" y="5258185"/>
            <a:ext cx="1003619" cy="728078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4911357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41" name="Shape 241"/>
          <p:cNvSpPr/>
          <p:nvPr/>
        </p:nvSpPr>
        <p:spPr>
          <a:xfrm flipH="1" flipV="1">
            <a:off x="1045933" y="6375667"/>
            <a:ext cx="1003619" cy="72807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 flipV="1">
            <a:off x="2277796" y="6382499"/>
            <a:ext cx="400801" cy="6382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 flipH="1" flipV="1">
            <a:off x="3086701" y="6424949"/>
            <a:ext cx="538125" cy="629515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 flipH="1" flipV="1">
            <a:off x="2237883" y="5242667"/>
            <a:ext cx="508972" cy="78451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 flipV="1">
            <a:off x="3882568" y="5422537"/>
            <a:ext cx="1" cy="149705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2361862" y="5060596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2365105" y="7263889"/>
            <a:ext cx="1270001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1018983" y="5162949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12</a:t>
            </a:r>
          </a:p>
        </p:txBody>
      </p:sp>
      <p:sp>
        <p:nvSpPr>
          <p:cNvPr id="249" name="Shape 249"/>
          <p:cNvSpPr/>
          <p:nvPr/>
        </p:nvSpPr>
        <p:spPr>
          <a:xfrm>
            <a:off x="2752455" y="447498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10</a:t>
            </a:r>
          </a:p>
        </p:txBody>
      </p:sp>
      <p:sp>
        <p:nvSpPr>
          <p:cNvPr id="250" name="Shape 250"/>
          <p:cNvSpPr/>
          <p:nvPr/>
        </p:nvSpPr>
        <p:spPr>
          <a:xfrm>
            <a:off x="4555326" y="516294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251" name="Shape 251"/>
          <p:cNvSpPr/>
          <p:nvPr/>
        </p:nvSpPr>
        <p:spPr>
          <a:xfrm>
            <a:off x="1018983" y="6569574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14</a:t>
            </a:r>
          </a:p>
        </p:txBody>
      </p:sp>
      <p:sp>
        <p:nvSpPr>
          <p:cNvPr id="252" name="Shape 252"/>
          <p:cNvSpPr/>
          <p:nvPr/>
        </p:nvSpPr>
        <p:spPr>
          <a:xfrm>
            <a:off x="4671388" y="656957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253" name="Shape 253"/>
          <p:cNvSpPr/>
          <p:nvPr/>
        </p:nvSpPr>
        <p:spPr>
          <a:xfrm>
            <a:off x="2146225" y="541823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sp>
        <p:nvSpPr>
          <p:cNvPr id="254" name="Shape 254"/>
          <p:cNvSpPr/>
          <p:nvPr/>
        </p:nvSpPr>
        <p:spPr>
          <a:xfrm>
            <a:off x="2146225" y="6199635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9</a:t>
            </a:r>
          </a:p>
        </p:txBody>
      </p:sp>
      <p:sp>
        <p:nvSpPr>
          <p:cNvPr id="255" name="Shape 255"/>
          <p:cNvSpPr/>
          <p:nvPr/>
        </p:nvSpPr>
        <p:spPr>
          <a:xfrm>
            <a:off x="3266647" y="538440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6</a:t>
            </a:r>
          </a:p>
        </p:txBody>
      </p:sp>
      <p:sp>
        <p:nvSpPr>
          <p:cNvPr id="256" name="Shape 256"/>
          <p:cNvSpPr/>
          <p:nvPr/>
        </p:nvSpPr>
        <p:spPr>
          <a:xfrm>
            <a:off x="3231408" y="618769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2</a:t>
            </a:r>
          </a:p>
        </p:txBody>
      </p:sp>
      <p:sp>
        <p:nvSpPr>
          <p:cNvPr id="257" name="Shape 257"/>
          <p:cNvSpPr/>
          <p:nvPr/>
        </p:nvSpPr>
        <p:spPr>
          <a:xfrm>
            <a:off x="2847705" y="725753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8</a:t>
            </a:r>
          </a:p>
        </p:txBody>
      </p:sp>
      <p:sp>
        <p:nvSpPr>
          <p:cNvPr id="258" name="Shape 258"/>
          <p:cNvSpPr/>
          <p:nvPr/>
        </p:nvSpPr>
        <p:spPr>
          <a:xfrm>
            <a:off x="3902730" y="5859471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259" name="Shape 259"/>
          <p:cNvSpPr/>
          <p:nvPr/>
        </p:nvSpPr>
        <p:spPr>
          <a:xfrm>
            <a:off x="861238" y="6205985"/>
            <a:ext cx="1847050" cy="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42372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61" name="Shape 261"/>
          <p:cNvSpPr/>
          <p:nvPr/>
        </p:nvSpPr>
        <p:spPr>
          <a:xfrm>
            <a:off x="442014" y="580183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2" name="Shape 262"/>
          <p:cNvSpPr/>
          <p:nvPr/>
        </p:nvSpPr>
        <p:spPr>
          <a:xfrm>
            <a:off x="1472272" y="5787192"/>
            <a:ext cx="495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16</a:t>
            </a:r>
          </a:p>
        </p:txBody>
      </p:sp>
      <p:sp>
        <p:nvSpPr>
          <p:cNvPr id="263" name="Shape 263"/>
          <p:cNvSpPr/>
          <p:nvPr/>
        </p:nvSpPr>
        <p:spPr>
          <a:xfrm flipV="1">
            <a:off x="2244718" y="4217382"/>
            <a:ext cx="642064" cy="774700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1826354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65" name="Shape 265"/>
          <p:cNvSpPr/>
          <p:nvPr/>
        </p:nvSpPr>
        <p:spPr>
          <a:xfrm>
            <a:off x="3046501" y="4113264"/>
            <a:ext cx="757620" cy="757619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3471278" y="469136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7" name="Shape 267"/>
          <p:cNvSpPr/>
          <p:nvPr/>
        </p:nvSpPr>
        <p:spPr>
          <a:xfrm>
            <a:off x="2617467" y="3628756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68" name="Shape 268"/>
          <p:cNvSpPr/>
          <p:nvPr/>
        </p:nvSpPr>
        <p:spPr>
          <a:xfrm flipH="1" flipV="1">
            <a:off x="2287691" y="7444693"/>
            <a:ext cx="729474" cy="729474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 flipV="1">
            <a:off x="3101030" y="7528942"/>
            <a:ext cx="597761" cy="597761"/>
          </a:xfrm>
          <a:prstGeom prst="line">
            <a:avLst/>
          </a:prstGeom>
          <a:ln w="12700">
            <a:solidFill>
              <a:srgbClr val="7996B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3471278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71" name="Shape 271"/>
          <p:cNvSpPr/>
          <p:nvPr/>
        </p:nvSpPr>
        <p:spPr>
          <a:xfrm>
            <a:off x="1826354" y="6894663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72" name="Shape 272"/>
          <p:cNvSpPr/>
          <p:nvPr/>
        </p:nvSpPr>
        <p:spPr>
          <a:xfrm>
            <a:off x="2617467" y="7926389"/>
            <a:ext cx="765276" cy="73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273" name="Shape 273"/>
          <p:cNvSpPr/>
          <p:nvPr/>
        </p:nvSpPr>
        <p:spPr>
          <a:xfrm>
            <a:off x="2199440" y="414946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4</a:t>
            </a:r>
          </a:p>
        </p:txBody>
      </p:sp>
      <p:sp>
        <p:nvSpPr>
          <p:cNvPr id="274" name="Shape 274"/>
          <p:cNvSpPr/>
          <p:nvPr/>
        </p:nvSpPr>
        <p:spPr>
          <a:xfrm>
            <a:off x="3566879" y="4159589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5</a:t>
            </a:r>
          </a:p>
        </p:txBody>
      </p:sp>
      <p:sp>
        <p:nvSpPr>
          <p:cNvPr id="275" name="Shape 275"/>
          <p:cNvSpPr/>
          <p:nvPr/>
        </p:nvSpPr>
        <p:spPr>
          <a:xfrm>
            <a:off x="2196438" y="7579048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3</a:t>
            </a:r>
          </a:p>
        </p:txBody>
      </p:sp>
      <p:sp>
        <p:nvSpPr>
          <p:cNvPr id="276" name="Shape 276"/>
          <p:cNvSpPr/>
          <p:nvPr/>
        </p:nvSpPr>
        <p:spPr>
          <a:xfrm>
            <a:off x="3699371" y="7582744"/>
            <a:ext cx="3048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24863"/>
                </a:solidFill>
              </a:rPr>
              <a:t>7</a:t>
            </a:r>
          </a:p>
        </p:txBody>
      </p:sp>
      <p:pic>
        <p:nvPicPr>
          <p:cNvPr id="277" name="91425E5F-8F67-4B31-94D5-2250974A5C49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2926" y="-3431"/>
            <a:ext cx="688189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7996B9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