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228600"/>
            <a:ext cx="8534400" cy="2616101"/>
          </a:xfrm>
          <a:prstGeom prst="rect">
            <a:avLst/>
          </a:prstGeom>
          <a:noFill/>
        </p:spPr>
        <p:txBody>
          <a:bodyPr wrap="square" rtlCol="0">
            <a:spAutoFit/>
          </a:bodyPr>
          <a:lstStyle/>
          <a:p>
            <a:pPr algn="ctr"/>
            <a:r>
              <a:rPr lang="en-US" b="1" dirty="0"/>
              <a:t>FINAL PROJECT PRESENTATION</a:t>
            </a:r>
            <a:endParaRPr lang="en-IN" dirty="0"/>
          </a:p>
          <a:p>
            <a:pPr algn="ctr"/>
            <a:r>
              <a:rPr lang="en-US" b="1" dirty="0"/>
              <a:t>ON</a:t>
            </a:r>
            <a:endParaRPr lang="en-IN" dirty="0"/>
          </a:p>
          <a:p>
            <a:pPr algn="ctr"/>
            <a:endParaRPr lang="en-US" dirty="0"/>
          </a:p>
          <a:p>
            <a:pPr algn="ctr"/>
            <a:r>
              <a:rPr lang="en-US" dirty="0"/>
              <a:t>“CHPATEL”  </a:t>
            </a:r>
            <a:endParaRPr lang="en-IN" dirty="0"/>
          </a:p>
          <a:p>
            <a:pPr algn="ctr"/>
            <a:r>
              <a:rPr lang="en-US" dirty="0"/>
              <a:t>HOTEL MANAGEMENT SYSTEM</a:t>
            </a:r>
          </a:p>
          <a:p>
            <a:pPr algn="ctr"/>
            <a:r>
              <a:rPr lang="en-US" sz="2000" b="1" dirty="0"/>
              <a:t>BACHELOR OF INFORMATION TECHNOLOGY</a:t>
            </a:r>
            <a:endParaRPr lang="en-IN" sz="2000" dirty="0"/>
          </a:p>
          <a:p>
            <a:pPr algn="ctr"/>
            <a:r>
              <a:rPr lang="en-US" dirty="0"/>
              <a:t>Degree</a:t>
            </a:r>
            <a:endParaRPr lang="en-IN" dirty="0"/>
          </a:p>
          <a:p>
            <a:pPr algn="ctr"/>
            <a:r>
              <a:rPr lang="en-US" dirty="0"/>
              <a:t>S.Y. 2022-23</a:t>
            </a:r>
            <a:endParaRPr lang="en-IN" dirty="0"/>
          </a:p>
          <a:p>
            <a:pPr algn="ctr"/>
            <a:endParaRPr lang="en-IN" dirty="0"/>
          </a:p>
        </p:txBody>
      </p:sp>
      <p:sp>
        <p:nvSpPr>
          <p:cNvPr id="6" name="TextBox 5"/>
          <p:cNvSpPr txBox="1"/>
          <p:nvPr/>
        </p:nvSpPr>
        <p:spPr>
          <a:xfrm>
            <a:off x="533400" y="3962400"/>
            <a:ext cx="8153400" cy="2031325"/>
          </a:xfrm>
          <a:prstGeom prst="rect">
            <a:avLst/>
          </a:prstGeom>
          <a:noFill/>
        </p:spPr>
        <p:txBody>
          <a:bodyPr wrap="square" rtlCol="0">
            <a:spAutoFit/>
          </a:bodyPr>
          <a:lstStyle/>
          <a:p>
            <a:pPr algn="ctr"/>
            <a:r>
              <a:rPr lang="en-US" b="1" dirty="0"/>
              <a:t>INSTITUTE OF COMPUTING</a:t>
            </a:r>
          </a:p>
          <a:p>
            <a:pPr algn="ctr"/>
            <a:endParaRPr lang="en-IN" dirty="0"/>
          </a:p>
          <a:p>
            <a:r>
              <a:rPr lang="en-US" dirty="0"/>
              <a:t>       </a:t>
            </a:r>
            <a:r>
              <a:rPr lang="en-US" b="1" dirty="0"/>
              <a:t>SUBMITTED TO</a:t>
            </a:r>
            <a:r>
              <a:rPr lang="en-US" dirty="0"/>
              <a:t>				      	  </a:t>
            </a:r>
            <a:r>
              <a:rPr lang="en-US" b="1" dirty="0"/>
              <a:t>SUBMITTED BY</a:t>
            </a:r>
            <a:endParaRPr lang="en-IN" dirty="0"/>
          </a:p>
          <a:p>
            <a:r>
              <a:rPr lang="en-US" dirty="0"/>
              <a:t>         </a:t>
            </a:r>
            <a:r>
              <a:rPr lang="en-US" dirty="0" err="1"/>
              <a:t>Tadle</a:t>
            </a:r>
            <a:r>
              <a:rPr lang="en-US" dirty="0"/>
              <a:t>, Julie Ann			                    </a:t>
            </a:r>
            <a:r>
              <a:rPr lang="en-US" dirty="0" err="1"/>
              <a:t>Alberio</a:t>
            </a:r>
            <a:r>
              <a:rPr lang="en-US" dirty="0"/>
              <a:t>, Bryce</a:t>
            </a:r>
            <a:endParaRPr lang="en-IN" dirty="0"/>
          </a:p>
          <a:p>
            <a:r>
              <a:rPr lang="en-US" dirty="0"/>
              <a:t>   					  	  </a:t>
            </a:r>
            <a:r>
              <a:rPr lang="en-US" dirty="0" err="1"/>
              <a:t>Baldo</a:t>
            </a:r>
            <a:r>
              <a:rPr lang="en-US" dirty="0"/>
              <a:t>, Kent</a:t>
            </a:r>
            <a:endParaRPr lang="en-IN" dirty="0"/>
          </a:p>
          <a:p>
            <a:pPr algn="r"/>
            <a:r>
              <a:rPr lang="en-US" dirty="0"/>
              <a:t>  					       </a:t>
            </a:r>
            <a:r>
              <a:rPr lang="en-US" dirty="0" err="1"/>
              <a:t>Plasabas</a:t>
            </a:r>
            <a:r>
              <a:rPr lang="en-US" dirty="0"/>
              <a:t>, Christian Rafael</a:t>
            </a:r>
            <a:endParaRPr lang="en-IN" dirty="0"/>
          </a:p>
          <a:p>
            <a:r>
              <a:rPr lang="en-US" dirty="0"/>
              <a:t>					                    </a:t>
            </a:r>
            <a:r>
              <a:rPr lang="en-US" dirty="0" err="1"/>
              <a:t>Serentas</a:t>
            </a:r>
            <a:r>
              <a:rPr lang="en-US" dirty="0"/>
              <a:t>. Brian Jade </a:t>
            </a:r>
            <a:endParaRPr lang="en-IN" dirty="0"/>
          </a:p>
        </p:txBody>
      </p:sp>
      <p:pic>
        <p:nvPicPr>
          <p:cNvPr id="3" name="Picture 2" descr="A green and white logo with text&#10;&#10;Description automatically generated with low confidence">
            <a:extLst>
              <a:ext uri="{FF2B5EF4-FFF2-40B4-BE49-F238E27FC236}">
                <a16:creationId xmlns:a16="http://schemas.microsoft.com/office/drawing/2014/main" id="{31E02B99-1A67-4480-9426-1534E3E42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6218" y="2684280"/>
            <a:ext cx="1071563" cy="107156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8534400" cy="5055230"/>
          </a:xfrm>
          <a:prstGeom prst="rect">
            <a:avLst/>
          </a:prstGeom>
          <a:noFill/>
        </p:spPr>
        <p:txBody>
          <a:bodyPr wrap="square" rtlCol="0">
            <a:spAutoFit/>
          </a:bodyPr>
          <a:lstStyle/>
          <a:p>
            <a:pPr algn="ctr"/>
            <a:r>
              <a:rPr lang="en-US" sz="2400" b="1" dirty="0"/>
              <a:t>INTRODUCTION</a:t>
            </a:r>
          </a:p>
          <a:p>
            <a:endParaRPr lang="en-US" dirty="0"/>
          </a:p>
          <a:p>
            <a:pPr algn="just"/>
            <a:r>
              <a:rPr lang="en-US" dirty="0"/>
              <a:t>Hotel Management System is a software system where the management of entire hotel is computerized. The hotel management system is designed using JAVA Swing as the rich GUI for front end and MySQL Server as the secured backend database.</a:t>
            </a:r>
            <a:endParaRPr lang="en-IN" sz="1600" dirty="0"/>
          </a:p>
          <a:p>
            <a:pPr algn="just"/>
            <a:r>
              <a:rPr lang="en-US" dirty="0"/>
              <a:t> </a:t>
            </a:r>
            <a:endParaRPr lang="en-IN" sz="1050" dirty="0"/>
          </a:p>
          <a:p>
            <a:pPr algn="just"/>
            <a:r>
              <a:rPr lang="en-US" dirty="0"/>
              <a:t>In this project the details are maintained like Check IN, Check OUT, Booking the rooms, vacating the rooms, Check out process, etc. all is computerized and the management is done without any difficulty. </a:t>
            </a:r>
            <a:endParaRPr lang="en-IN" sz="1050" dirty="0"/>
          </a:p>
          <a:p>
            <a:pPr algn="just"/>
            <a:r>
              <a:rPr lang="en-US" dirty="0"/>
              <a:t> </a:t>
            </a:r>
            <a:endParaRPr lang="en-IN" sz="1050" dirty="0"/>
          </a:p>
          <a:p>
            <a:pPr algn="just"/>
            <a:r>
              <a:rPr lang="en-US" dirty="0"/>
              <a:t>. Using the hotel management system, the following activities can be performed.</a:t>
            </a:r>
          </a:p>
          <a:p>
            <a:pPr algn="just"/>
            <a:endParaRPr lang="en-IN" sz="1050" dirty="0"/>
          </a:p>
          <a:p>
            <a:pPr lvl="1">
              <a:buFont typeface="Arial" pitchFamily="34" charset="0"/>
              <a:buChar char="•"/>
            </a:pPr>
            <a:r>
              <a:rPr lang="en-US" dirty="0"/>
              <a:t>Check In</a:t>
            </a:r>
            <a:endParaRPr lang="en-IN" sz="1050" dirty="0"/>
          </a:p>
          <a:p>
            <a:pPr lvl="1">
              <a:buFont typeface="Arial" pitchFamily="34" charset="0"/>
              <a:buChar char="•"/>
            </a:pPr>
            <a:r>
              <a:rPr lang="en-US" dirty="0"/>
              <a:t>Check Out</a:t>
            </a:r>
            <a:endParaRPr lang="en-IN" sz="1050" dirty="0"/>
          </a:p>
          <a:p>
            <a:pPr lvl="1">
              <a:buFont typeface="Arial" pitchFamily="34" charset="0"/>
              <a:buChar char="•"/>
            </a:pPr>
            <a:r>
              <a:rPr lang="en-US" dirty="0"/>
              <a:t>Clients</a:t>
            </a:r>
            <a:endParaRPr lang="en-IN" sz="1050" dirty="0"/>
          </a:p>
          <a:p>
            <a:pPr lvl="1">
              <a:buFont typeface="Arial" pitchFamily="34" charset="0"/>
              <a:buChar char="•"/>
            </a:pPr>
            <a:r>
              <a:rPr lang="en-US" dirty="0"/>
              <a:t>Manage Rooms</a:t>
            </a:r>
            <a:endParaRPr lang="en-IN" sz="1050" dirty="0"/>
          </a:p>
          <a:p>
            <a:pPr lvl="1">
              <a:buFont typeface="Arial" pitchFamily="34" charset="0"/>
              <a:buChar char="•"/>
            </a:pPr>
            <a:r>
              <a:rPr lang="en-US" dirty="0"/>
              <a:t>Login</a:t>
            </a:r>
            <a:endParaRPr lang="en-IN" sz="1050"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990600"/>
            <a:ext cx="8610600" cy="4339650"/>
          </a:xfrm>
          <a:prstGeom prst="rect">
            <a:avLst/>
          </a:prstGeom>
          <a:noFill/>
        </p:spPr>
        <p:txBody>
          <a:bodyPr wrap="square" rtlCol="0">
            <a:spAutoFit/>
          </a:bodyPr>
          <a:lstStyle/>
          <a:p>
            <a:pPr algn="ctr"/>
            <a:r>
              <a:rPr lang="en-IN" sz="2400" b="1" dirty="0"/>
              <a:t>GOAL</a:t>
            </a:r>
          </a:p>
          <a:p>
            <a:pPr algn="ctr"/>
            <a:endParaRPr lang="en-IN" sz="2000" dirty="0"/>
          </a:p>
          <a:p>
            <a:pPr algn="ctr"/>
            <a:r>
              <a:rPr lang="en-IN" sz="2000" dirty="0"/>
              <a:t>The goal of our system is to provide a great aid for small-medium sized business as our origin of our system “</a:t>
            </a:r>
            <a:r>
              <a:rPr lang="en-IN" sz="2000" dirty="0" err="1"/>
              <a:t>Chpatel</a:t>
            </a:r>
            <a:r>
              <a:rPr lang="en-IN" sz="2000" dirty="0"/>
              <a:t>” which means Cheap Hotel. Automizing archives to change the lives of the staffs saving them from antique way of data keeping.</a:t>
            </a:r>
          </a:p>
          <a:p>
            <a:pPr algn="ctr"/>
            <a:endParaRPr lang="en-IN" sz="2400" b="1" dirty="0"/>
          </a:p>
          <a:p>
            <a:pPr algn="ctr"/>
            <a:r>
              <a:rPr lang="en-IN" sz="2400" b="1" dirty="0" err="1"/>
              <a:t>Functionalites</a:t>
            </a:r>
            <a:endParaRPr lang="en-IN" sz="2400" b="1" dirty="0"/>
          </a:p>
          <a:p>
            <a:pPr algn="ctr"/>
            <a:endParaRPr lang="en-IN" sz="2400" b="1" dirty="0"/>
          </a:p>
          <a:p>
            <a:pPr algn="just"/>
            <a:r>
              <a:rPr lang="en-US" sz="2000" b="1" dirty="0"/>
              <a:t>1. Check-in and Check-out module:</a:t>
            </a:r>
          </a:p>
          <a:p>
            <a:pPr algn="just"/>
            <a:r>
              <a:rPr lang="en-US" sz="2000" dirty="0"/>
              <a:t>Get necessary Details from the Customer for proper data and archive. Calculate the cost of their stay instantly with automized calculation of customer stay. The price and room type are attached to each other </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1"/>
            <a:ext cx="8534400" cy="4401205"/>
          </a:xfrm>
          <a:prstGeom prst="rect">
            <a:avLst/>
          </a:prstGeom>
          <a:noFill/>
        </p:spPr>
        <p:txBody>
          <a:bodyPr wrap="square" rtlCol="0">
            <a:spAutoFit/>
          </a:bodyPr>
          <a:lstStyle/>
          <a:p>
            <a:endParaRPr lang="en-US" sz="2000" b="1" dirty="0"/>
          </a:p>
          <a:p>
            <a:pPr algn="just"/>
            <a:r>
              <a:rPr lang="en-US" sz="2000" b="1" dirty="0"/>
              <a:t>2. Clients:</a:t>
            </a:r>
            <a:endParaRPr lang="en-IN" sz="2000" dirty="0"/>
          </a:p>
          <a:p>
            <a:pPr algn="just"/>
            <a:r>
              <a:rPr lang="en-US" sz="2000" dirty="0"/>
              <a:t>After you Checked in a guest their information is automatically stored in the client’s tab with all their details with easy access. </a:t>
            </a:r>
            <a:endParaRPr lang="en-IN" sz="2000" dirty="0"/>
          </a:p>
          <a:p>
            <a:pPr algn="just"/>
            <a:r>
              <a:rPr lang="en-US" sz="2000" dirty="0"/>
              <a:t> </a:t>
            </a:r>
            <a:endParaRPr lang="en-IN" sz="2000" dirty="0"/>
          </a:p>
          <a:p>
            <a:pPr algn="just"/>
            <a:r>
              <a:rPr lang="en-US" sz="2000" b="1" dirty="0"/>
              <a:t>3. Manage Rooms:</a:t>
            </a:r>
            <a:endParaRPr lang="en-IN" sz="2000" dirty="0"/>
          </a:p>
          <a:p>
            <a:pPr algn="just"/>
            <a:r>
              <a:rPr lang="en-US" sz="2000" dirty="0"/>
              <a:t>We have created a great and user-friendly UI to mange rooms it has a </a:t>
            </a:r>
            <a:r>
              <a:rPr lang="en-US" sz="2000" dirty="0" err="1"/>
              <a:t>JTabbedPane</a:t>
            </a:r>
            <a:r>
              <a:rPr lang="en-US" sz="2000" dirty="0"/>
              <a:t> which you can configure the rooms customizing the price and room types, etc.</a:t>
            </a:r>
          </a:p>
          <a:p>
            <a:pPr algn="just"/>
            <a:endParaRPr lang="en-US" sz="2000" dirty="0"/>
          </a:p>
          <a:p>
            <a:pPr algn="just"/>
            <a:r>
              <a:rPr lang="en-US" sz="2000" b="1" dirty="0"/>
              <a:t>4. Login</a:t>
            </a:r>
            <a:endParaRPr lang="en-IN" sz="2000" dirty="0"/>
          </a:p>
          <a:p>
            <a:pPr algn="just"/>
            <a:r>
              <a:rPr lang="en-IN" sz="2000" dirty="0"/>
              <a:t>We created a register and forgot page. The data saved will go directly in the users section which all the admins have the access to edit the saved </a:t>
            </a:r>
            <a:r>
              <a:rPr lang="en-IN" sz="2000" dirty="0" err="1"/>
              <a:t>informations</a:t>
            </a:r>
            <a:r>
              <a:rPr lang="en-IN" sz="2000" dirty="0"/>
              <a:t> freely.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228600"/>
            <a:ext cx="8458200" cy="3108543"/>
          </a:xfrm>
          <a:prstGeom prst="rect">
            <a:avLst/>
          </a:prstGeom>
          <a:noFill/>
        </p:spPr>
        <p:txBody>
          <a:bodyPr wrap="square" rtlCol="0">
            <a:spAutoFit/>
          </a:bodyPr>
          <a:lstStyle/>
          <a:p>
            <a:endParaRPr lang="en-US" b="1" dirty="0"/>
          </a:p>
          <a:p>
            <a:pPr algn="just"/>
            <a:r>
              <a:rPr lang="en-US" sz="2000" b="1" dirty="0"/>
              <a:t>4. Admin Login:</a:t>
            </a:r>
            <a:endParaRPr lang="en-IN" sz="2000" dirty="0"/>
          </a:p>
          <a:p>
            <a:pPr algn="just"/>
            <a:r>
              <a:rPr lang="en-US" sz="2000" dirty="0"/>
              <a:t>This aims to create hotel booking online. Customer can check the available rooms and the customer data. The user register and log into system. The administrator knows the details of room.</a:t>
            </a:r>
            <a:endParaRPr lang="en-IN" sz="2000" dirty="0"/>
          </a:p>
          <a:p>
            <a:pPr algn="just"/>
            <a:r>
              <a:rPr lang="en-US" sz="2000" dirty="0"/>
              <a:t>Software is being designed in such a way as they provide all the information to the customers including hotel rooms, specifications, and services provided. By this, it is the advantage for the customer to remove the existing flaws in manual system booking hotel rooms.</a:t>
            </a:r>
            <a:endParaRPr lang="en-IN" sz="2000"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381000"/>
            <a:ext cx="8458200" cy="4124206"/>
          </a:xfrm>
          <a:prstGeom prst="rect">
            <a:avLst/>
          </a:prstGeom>
          <a:noFill/>
        </p:spPr>
        <p:txBody>
          <a:bodyPr wrap="square" rtlCol="0">
            <a:spAutoFit/>
          </a:bodyPr>
          <a:lstStyle/>
          <a:p>
            <a:pPr algn="ctr"/>
            <a:r>
              <a:rPr lang="en-US" sz="2400" b="1" dirty="0"/>
              <a:t> Software and Hardware Requirements</a:t>
            </a:r>
            <a:endParaRPr lang="en-IN" sz="2400" b="1" dirty="0"/>
          </a:p>
          <a:p>
            <a:endParaRPr lang="en-US" sz="2000" dirty="0"/>
          </a:p>
          <a:p>
            <a:endParaRPr lang="en-IN" sz="2000" dirty="0"/>
          </a:p>
          <a:p>
            <a:pPr marL="457200" indent="-457200">
              <a:buFont typeface="+mj-lt"/>
              <a:buAutoNum type="arabicPeriod"/>
            </a:pPr>
            <a:r>
              <a:rPr lang="en-US" sz="2000" dirty="0"/>
              <a:t>Operating System	:	Windows 7 and upwards operating system</a:t>
            </a:r>
            <a:endParaRPr lang="en-IN" sz="2000" dirty="0"/>
          </a:p>
          <a:p>
            <a:pPr marL="457200" indent="-457200">
              <a:buFont typeface="+mj-lt"/>
              <a:buAutoNum type="arabicPeriod"/>
            </a:pPr>
            <a:r>
              <a:rPr lang="en-US" sz="2000" dirty="0"/>
              <a:t>JDK			:	Java SE Development Kit 11</a:t>
            </a:r>
            <a:endParaRPr lang="en-IN" sz="2000" dirty="0"/>
          </a:p>
          <a:p>
            <a:pPr marL="457200" indent="-457200">
              <a:buFont typeface="+mj-lt"/>
              <a:buAutoNum type="arabicPeriod"/>
            </a:pPr>
            <a:r>
              <a:rPr lang="en-US" sz="2000" dirty="0"/>
              <a:t>Database 		:	MySQL 8.0.17</a:t>
            </a:r>
            <a:endParaRPr lang="en-IN" sz="2000" dirty="0"/>
          </a:p>
          <a:p>
            <a:pPr marL="457200" lvl="0" indent="-457200">
              <a:buFont typeface="+mj-lt"/>
              <a:buAutoNum type="arabicPeriod"/>
            </a:pPr>
            <a:r>
              <a:rPr lang="en-US" sz="2000" dirty="0"/>
              <a:t>Processor              	:	Dual core Intel </a:t>
            </a:r>
            <a:endParaRPr lang="en-IN" sz="2000" dirty="0"/>
          </a:p>
          <a:p>
            <a:pPr marL="457200" lvl="0" indent="-457200">
              <a:buFont typeface="+mj-lt"/>
              <a:buAutoNum type="arabicPeriod"/>
            </a:pPr>
            <a:r>
              <a:rPr lang="en-US" sz="2000" dirty="0"/>
              <a:t>Clock Speed 		:	2 GHz</a:t>
            </a:r>
            <a:endParaRPr lang="en-IN" sz="2000" dirty="0"/>
          </a:p>
          <a:p>
            <a:pPr marL="457200" lvl="0" indent="-457200">
              <a:buFont typeface="+mj-lt"/>
              <a:buAutoNum type="arabicPeriod"/>
            </a:pPr>
            <a:r>
              <a:rPr lang="en-US" sz="2000" dirty="0"/>
              <a:t>Storage 		:	750 MB free disk space</a:t>
            </a:r>
            <a:endParaRPr lang="en-IN" sz="2000" dirty="0"/>
          </a:p>
          <a:p>
            <a:pPr marL="457200" lvl="0" indent="-457200">
              <a:buFont typeface="+mj-lt"/>
              <a:buAutoNum type="arabicPeriod"/>
            </a:pPr>
            <a:r>
              <a:rPr lang="en-US" sz="2000" dirty="0"/>
              <a:t>RAM		:	1GB or more</a:t>
            </a:r>
            <a:endParaRPr lang="en-IN" sz="2000" dirty="0"/>
          </a:p>
          <a:p>
            <a:pPr marL="457200" lvl="0" indent="-457200">
              <a:buFont typeface="+mj-lt"/>
              <a:buAutoNum type="arabicPeriod"/>
            </a:pPr>
            <a:r>
              <a:rPr lang="en-US" sz="2000" dirty="0"/>
              <a:t>Keyboard		:	101 Keys</a:t>
            </a:r>
            <a:endParaRPr lang="en-IN" sz="2000" dirty="0"/>
          </a:p>
          <a:p>
            <a:pPr marL="457200" lvl="0" indent="-457200">
              <a:buFont typeface="+mj-lt"/>
              <a:buAutoNum type="arabicPeriod"/>
            </a:pPr>
            <a:r>
              <a:rPr lang="en-US" sz="2000" dirty="0"/>
              <a:t>Mouse		:	Optical Mouse</a:t>
            </a:r>
            <a:endParaRPr lang="en-IN" sz="2000"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28600"/>
            <a:ext cx="8382000" cy="4739759"/>
          </a:xfrm>
          <a:prstGeom prst="rect">
            <a:avLst/>
          </a:prstGeom>
          <a:noFill/>
        </p:spPr>
        <p:txBody>
          <a:bodyPr wrap="square" rtlCol="0">
            <a:spAutoFit/>
          </a:bodyPr>
          <a:lstStyle/>
          <a:p>
            <a:pPr algn="ctr"/>
            <a:r>
              <a:rPr lang="en-US" sz="2400" b="1" dirty="0"/>
              <a:t>Conclusion </a:t>
            </a:r>
            <a:endParaRPr lang="en-IN" sz="2400" dirty="0"/>
          </a:p>
          <a:p>
            <a:r>
              <a:rPr lang="en-US" dirty="0"/>
              <a:t> </a:t>
            </a:r>
            <a:endParaRPr lang="en-IN" dirty="0"/>
          </a:p>
          <a:p>
            <a:pPr algn="just"/>
            <a:r>
              <a:rPr lang="en-US" sz="2000" dirty="0"/>
              <a:t>The conclusion of this project is A Hotel management system is a computerized management system. This system keeps the records of hardware assets besides software of this organization. The proposed system will keep a track of, Clients, Accounts and generation of report regarding the present status. This project has GUI based software that will help in storing, updating and retrieving the information through various user-friendly menu-driven modules. The project “Hotel Management System” is aimed to develop to maintain the day-to-day state of admission/Vacation of Residents, List of Workers etc. Main objective of this project is to provide solution for hotel to manage most there work using computerized process. This software application will help admin to handle customer information, room allocation details etc. The existing system is a manually maintained system. All the Hotel records are to be maintained for the details of each customer, Room Allocation etc. </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720</Words>
  <Application>Microsoft Office PowerPoint</Application>
  <PresentationFormat>On-screen Show (4:3)</PresentationFormat>
  <Paragraphs>64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chetan</dc:creator>
  <cp:lastModifiedBy>CHRISTIAN RAFAEL PLASABAS</cp:lastModifiedBy>
  <cp:revision>8</cp:revision>
  <dcterms:created xsi:type="dcterms:W3CDTF">2006-08-16T00:00:00Z</dcterms:created>
  <dcterms:modified xsi:type="dcterms:W3CDTF">2023-05-26T14:47:41Z</dcterms:modified>
</cp:coreProperties>
</file>