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396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E26EFDF-432D-4D32-9782-EE916D970710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AFD72F-4779-4A99-9917-DC0632B34FC4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ABA3C05-1E82-47A3-BD2C-B3F289696C5D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631800" y="1081440"/>
            <a:ext cx="6331320" cy="3238200"/>
          </a:xfrm>
          <a:custGeom>
            <a:avLst/>
            <a:gdLst/>
            <a:ahLst/>
            <a:cxnLst/>
            <a:rect l="l" t="t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>
            <a:blip r:embed="rId14" cstate="print"/>
            <a:tile/>
          </a:blipFill>
          <a:ln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-3240"/>
            <a:ext cx="12191040" cy="520272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 cstate="print"/>
            <a:tile/>
          </a:blip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2191040" cy="218484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 cstate="print"/>
            <a:tile/>
          </a:blip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2191040" cy="218484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 cstate="print"/>
            <a:tile/>
          </a:blip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51040" y="1238400"/>
            <a:ext cx="5892840" cy="264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Software Engineering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Project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Presentation (1)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53200" y="4443840"/>
            <a:ext cx="7043000" cy="7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fr-FR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r>
              <a:rPr lang="fr-FR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: 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https://github.com/kabasaran/Favorite_Places_Management</a:t>
            </a:r>
            <a:endParaRPr lang="fr-F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74760" y="1081440"/>
            <a:ext cx="3808800" cy="40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Realized by: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C6BB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BRACCHI Pierre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C6BB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KABA Saran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C6BB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KANDE Desse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C6BB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PULLICINO Perrine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C6BB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SIROUKANE Slimane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C6BB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YUGANSAN Yogaratnam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3400" y="45504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Mock-up : Homepage (mobile)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7680" y="3165120"/>
            <a:ext cx="873000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would be your home page.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idea is that as soon as you arrive on the homepage,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you can see the relevant information you might need.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 this case, it would be streets around you and thus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potential interest points you or other people could have marked down.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You can then access any menu you would need from this page.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Image 7"/>
          <p:cNvPicPr/>
          <p:nvPr/>
        </p:nvPicPr>
        <p:blipFill>
          <a:blip r:embed="rId2" cstate="print"/>
          <a:stretch/>
        </p:blipFill>
        <p:spPr>
          <a:xfrm>
            <a:off x="8893080" y="1717560"/>
            <a:ext cx="3213360" cy="5015880"/>
          </a:xfrm>
          <a:prstGeom prst="rect">
            <a:avLst/>
          </a:prstGeom>
          <a:ln>
            <a:noFill/>
          </a:ln>
        </p:spPr>
      </p:pic>
      <p:pic>
        <p:nvPicPr>
          <p:cNvPr id="186" name="Image 9"/>
          <p:cNvPicPr/>
          <p:nvPr/>
        </p:nvPicPr>
        <p:blipFill>
          <a:blip r:embed="rId3" cstate="print"/>
          <a:stretch/>
        </p:blipFill>
        <p:spPr>
          <a:xfrm>
            <a:off x="9262440" y="2498400"/>
            <a:ext cx="2474640" cy="367740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10760400" y="3954240"/>
            <a:ext cx="329400" cy="357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9909360" y="3025800"/>
            <a:ext cx="329400" cy="357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89" name="CustomShape 5"/>
          <p:cNvSpPr/>
          <p:nvPr/>
        </p:nvSpPr>
        <p:spPr>
          <a:xfrm>
            <a:off x="10436760" y="2498400"/>
            <a:ext cx="329040" cy="203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7000"/>
              </a:lnSpc>
            </a:pPr>
            <a:r>
              <a:rPr lang="fr-FR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Azezzzerzerzerzefdf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fr-FR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erty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Image 13"/>
          <p:cNvPicPr/>
          <p:nvPr/>
        </p:nvPicPr>
        <p:blipFill>
          <a:blip r:embed="rId4" cstate="print"/>
          <a:stretch/>
        </p:blipFill>
        <p:spPr>
          <a:xfrm>
            <a:off x="9930600" y="3067920"/>
            <a:ext cx="287280" cy="266040"/>
          </a:xfrm>
          <a:prstGeom prst="rect">
            <a:avLst/>
          </a:prstGeom>
          <a:ln>
            <a:noFill/>
          </a:ln>
        </p:spPr>
      </p:pic>
      <p:pic>
        <p:nvPicPr>
          <p:cNvPr id="191" name="Image 14"/>
          <p:cNvPicPr/>
          <p:nvPr/>
        </p:nvPicPr>
        <p:blipFill>
          <a:blip r:embed="rId5" cstate="print"/>
          <a:stretch/>
        </p:blipFill>
        <p:spPr>
          <a:xfrm>
            <a:off x="11048760" y="3975480"/>
            <a:ext cx="245880" cy="315360"/>
          </a:xfrm>
          <a:prstGeom prst="rect">
            <a:avLst/>
          </a:prstGeom>
          <a:ln>
            <a:noFill/>
          </a:ln>
        </p:spPr>
      </p:pic>
      <p:sp>
        <p:nvSpPr>
          <p:cNvPr id="192" name="CustomShape 6"/>
          <p:cNvSpPr/>
          <p:nvPr/>
        </p:nvSpPr>
        <p:spPr>
          <a:xfrm>
            <a:off x="11239560" y="5677560"/>
            <a:ext cx="335520" cy="322200"/>
          </a:xfrm>
          <a:prstGeom prst="ellips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11245680" y="5705640"/>
            <a:ext cx="329040" cy="294120"/>
          </a:xfrm>
          <a:prstGeom prst="mathPlus">
            <a:avLst>
              <a:gd name="adj1" fmla="val 23520"/>
            </a:avLst>
          </a:prstGeom>
          <a:noFill/>
          <a:ln>
            <a:solidFill>
              <a:schemeClr val="bg2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pic>
        <p:nvPicPr>
          <p:cNvPr id="194" name="Image 21"/>
          <p:cNvPicPr/>
          <p:nvPr/>
        </p:nvPicPr>
        <p:blipFill>
          <a:blip r:embed="rId6" cstate="print"/>
          <a:stretch/>
        </p:blipFill>
        <p:spPr>
          <a:xfrm>
            <a:off x="9262440" y="2477880"/>
            <a:ext cx="2474640" cy="330120"/>
          </a:xfrm>
          <a:prstGeom prst="rect">
            <a:avLst/>
          </a:prstGeom>
          <a:ln>
            <a:noFill/>
          </a:ln>
        </p:spPr>
      </p:pic>
      <p:sp>
        <p:nvSpPr>
          <p:cNvPr id="195" name="CustomShape 8"/>
          <p:cNvSpPr/>
          <p:nvPr/>
        </p:nvSpPr>
        <p:spPr>
          <a:xfrm>
            <a:off x="9756360" y="2535840"/>
            <a:ext cx="17269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z="8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paris7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Mock-up : Homepage (Tablet)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Content Placeholder 3"/>
          <p:cNvPicPr/>
          <p:nvPr/>
        </p:nvPicPr>
        <p:blipFill>
          <a:blip r:embed="rId2" cstate="print"/>
          <a:stretch/>
        </p:blipFill>
        <p:spPr>
          <a:xfrm>
            <a:off x="6086880" y="2381760"/>
            <a:ext cx="5668200" cy="363600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648720" y="3891960"/>
            <a:ext cx="50947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is mainly the same idea as the previous mock-up, but the interface would have to be revamped to better fit a tablet.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Image 5"/>
          <p:cNvPicPr/>
          <p:nvPr/>
        </p:nvPicPr>
        <p:blipFill>
          <a:blip r:embed="rId3" cstate="print"/>
          <a:stretch/>
        </p:blipFill>
        <p:spPr>
          <a:xfrm>
            <a:off x="6174360" y="2461680"/>
            <a:ext cx="5527440" cy="309060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7793280" y="2853360"/>
            <a:ext cx="329040" cy="3571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pic>
        <p:nvPicPr>
          <p:cNvPr id="201" name="Image 7"/>
          <p:cNvPicPr/>
          <p:nvPr/>
        </p:nvPicPr>
        <p:blipFill>
          <a:blip r:embed="rId4" cstate="print"/>
          <a:stretch/>
        </p:blipFill>
        <p:spPr>
          <a:xfrm>
            <a:off x="7814160" y="2890440"/>
            <a:ext cx="287280" cy="265680"/>
          </a:xfrm>
          <a:prstGeom prst="rect">
            <a:avLst/>
          </a:prstGeom>
          <a:ln>
            <a:noFill/>
          </a:ln>
        </p:spPr>
      </p:pic>
      <p:sp>
        <p:nvSpPr>
          <p:cNvPr id="202" name="CustomShape 4"/>
          <p:cNvSpPr/>
          <p:nvPr/>
        </p:nvSpPr>
        <p:spPr>
          <a:xfrm>
            <a:off x="9606960" y="3494520"/>
            <a:ext cx="492120" cy="489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pic>
        <p:nvPicPr>
          <p:cNvPr id="203" name="Image 9"/>
          <p:cNvPicPr/>
          <p:nvPr/>
        </p:nvPicPr>
        <p:blipFill>
          <a:blip r:embed="rId5" cstate="print"/>
          <a:stretch/>
        </p:blipFill>
        <p:spPr>
          <a:xfrm>
            <a:off x="9632160" y="3523320"/>
            <a:ext cx="448200" cy="432360"/>
          </a:xfrm>
          <a:prstGeom prst="rect">
            <a:avLst/>
          </a:prstGeom>
          <a:ln>
            <a:noFill/>
          </a:ln>
        </p:spPr>
      </p:pic>
      <p:sp>
        <p:nvSpPr>
          <p:cNvPr id="204" name="CustomShape 5"/>
          <p:cNvSpPr/>
          <p:nvPr/>
        </p:nvSpPr>
        <p:spPr>
          <a:xfrm>
            <a:off x="9018360" y="2436480"/>
            <a:ext cx="328320" cy="2026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7000"/>
              </a:lnSpc>
            </a:pPr>
            <a:r>
              <a:rPr lang="fr-FR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Azezzzerzerzerzefdf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fr-FR" sz="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erty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1084400" y="5113440"/>
            <a:ext cx="334800" cy="321480"/>
          </a:xfrm>
          <a:prstGeom prst="ellips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11099160" y="5132880"/>
            <a:ext cx="328320" cy="293400"/>
          </a:xfrm>
          <a:prstGeom prst="mathPlus">
            <a:avLst>
              <a:gd name="adj1" fmla="val 23520"/>
            </a:avLst>
          </a:prstGeom>
          <a:noFill/>
          <a:ln>
            <a:solidFill>
              <a:schemeClr val="bg2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pic>
        <p:nvPicPr>
          <p:cNvPr id="207" name="Image 15"/>
          <p:cNvPicPr/>
          <p:nvPr/>
        </p:nvPicPr>
        <p:blipFill>
          <a:blip r:embed="rId6" cstate="print"/>
          <a:stretch/>
        </p:blipFill>
        <p:spPr>
          <a:xfrm>
            <a:off x="9231480" y="2428200"/>
            <a:ext cx="2474640" cy="330120"/>
          </a:xfrm>
          <a:prstGeom prst="rect">
            <a:avLst/>
          </a:prstGeom>
          <a:ln>
            <a:noFill/>
          </a:ln>
        </p:spPr>
      </p:pic>
      <p:sp>
        <p:nvSpPr>
          <p:cNvPr id="208" name="CustomShape 8"/>
          <p:cNvSpPr/>
          <p:nvPr/>
        </p:nvSpPr>
        <p:spPr>
          <a:xfrm>
            <a:off x="9691920" y="2519640"/>
            <a:ext cx="17269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z="8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paris7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Espace réservé du contenu 7"/>
          <p:cNvPicPr/>
          <p:nvPr/>
        </p:nvPicPr>
        <p:blipFill>
          <a:blip r:embed="rId2" cstate="print"/>
          <a:stretch/>
        </p:blipFill>
        <p:spPr>
          <a:xfrm>
            <a:off x="7194600" y="2264400"/>
            <a:ext cx="4512960" cy="4370040"/>
          </a:xfrm>
          <a:prstGeom prst="rect">
            <a:avLst/>
          </a:prstGeom>
          <a:ln>
            <a:noFill/>
          </a:ln>
        </p:spPr>
      </p:pic>
      <p:pic>
        <p:nvPicPr>
          <p:cNvPr id="210" name="Image 8"/>
          <p:cNvPicPr/>
          <p:nvPr/>
        </p:nvPicPr>
        <p:blipFill>
          <a:blip r:embed="rId3" cstate="print"/>
          <a:stretch/>
        </p:blipFill>
        <p:spPr>
          <a:xfrm>
            <a:off x="7390800" y="2466360"/>
            <a:ext cx="4126320" cy="2842920"/>
          </a:xfrm>
          <a:prstGeom prst="rect">
            <a:avLst/>
          </a:prstGeom>
          <a:ln>
            <a:noFill/>
          </a:ln>
        </p:spPr>
      </p:pic>
      <p:pic>
        <p:nvPicPr>
          <p:cNvPr id="211" name="Image 9"/>
          <p:cNvPicPr/>
          <p:nvPr/>
        </p:nvPicPr>
        <p:blipFill>
          <a:blip r:embed="rId4" cstate="print"/>
          <a:srcRect l="9334" t="33899" r="11319" b="58279"/>
          <a:stretch/>
        </p:blipFill>
        <p:spPr>
          <a:xfrm>
            <a:off x="7390800" y="2667600"/>
            <a:ext cx="4126320" cy="2631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8003160" y="2676240"/>
            <a:ext cx="544320" cy="241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Map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548560" y="2677320"/>
            <a:ext cx="992880" cy="3934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Place/event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9567720" y="2669040"/>
            <a:ext cx="779040" cy="241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user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962280" y="599760"/>
            <a:ext cx="10571040" cy="969480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Mock-up : Homepage (Web browser)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Image 15"/>
          <p:cNvPicPr/>
          <p:nvPr/>
        </p:nvPicPr>
        <p:blipFill>
          <a:blip r:embed="rId5" cstate="print"/>
          <a:srcRect l="5146" t="25847" r="5399" b="62083"/>
          <a:stretch/>
        </p:blipFill>
        <p:spPr>
          <a:xfrm>
            <a:off x="7390800" y="2425680"/>
            <a:ext cx="4151520" cy="240840"/>
          </a:xfrm>
          <a:prstGeom prst="rect">
            <a:avLst/>
          </a:prstGeom>
          <a:ln>
            <a:noFill/>
          </a:ln>
        </p:spPr>
      </p:pic>
      <p:sp>
        <p:nvSpPr>
          <p:cNvPr id="217" name="CustomShape 5"/>
          <p:cNvSpPr/>
          <p:nvPr/>
        </p:nvSpPr>
        <p:spPr>
          <a:xfrm>
            <a:off x="9889920" y="3372120"/>
            <a:ext cx="492120" cy="489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pic>
        <p:nvPicPr>
          <p:cNvPr id="218" name="Image 17"/>
          <p:cNvPicPr/>
          <p:nvPr/>
        </p:nvPicPr>
        <p:blipFill>
          <a:blip r:embed="rId6" cstate="print"/>
          <a:stretch/>
        </p:blipFill>
        <p:spPr>
          <a:xfrm>
            <a:off x="9915120" y="3400920"/>
            <a:ext cx="448200" cy="43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fr-F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Mock-up : Popu-up menu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Image 18"/>
          <p:cNvPicPr/>
          <p:nvPr/>
        </p:nvPicPr>
        <p:blipFill>
          <a:blip r:embed="rId2" cstate="print"/>
          <a:stretch/>
        </p:blipFill>
        <p:spPr>
          <a:xfrm>
            <a:off x="6239880" y="2493000"/>
            <a:ext cx="2478600" cy="3678480"/>
          </a:xfrm>
          <a:prstGeom prst="rect">
            <a:avLst/>
          </a:prstGeom>
          <a:ln>
            <a:noFill/>
          </a:ln>
        </p:spPr>
      </p:pic>
      <p:pic>
        <p:nvPicPr>
          <p:cNvPr id="221" name="Image 16"/>
          <p:cNvPicPr/>
          <p:nvPr/>
        </p:nvPicPr>
        <p:blipFill>
          <a:blip r:embed="rId3" cstate="print"/>
          <a:stretch/>
        </p:blipFill>
        <p:spPr>
          <a:xfrm>
            <a:off x="5879880" y="1700640"/>
            <a:ext cx="3212640" cy="501480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8184240" y="3501000"/>
            <a:ext cx="379080" cy="2441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8212320" y="5744880"/>
            <a:ext cx="336960" cy="32292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8219520" y="5765760"/>
            <a:ext cx="330840" cy="294840"/>
          </a:xfrm>
          <a:custGeom>
            <a:avLst/>
            <a:gdLst/>
            <a:ahLst/>
            <a:cxnLst/>
            <a:rect l="l" t="t" r="r" b="b"/>
            <a:pathLst>
              <a:path w="330200" h="295275">
                <a:moveTo>
                  <a:pt x="43768" y="112913"/>
                </a:moveTo>
                <a:lnTo>
                  <a:pt x="130376" y="112913"/>
                </a:lnTo>
                <a:lnTo>
                  <a:pt x="130376" y="39139"/>
                </a:lnTo>
                <a:lnTo>
                  <a:pt x="199824" y="39139"/>
                </a:lnTo>
                <a:lnTo>
                  <a:pt x="199824" y="112913"/>
                </a:lnTo>
                <a:lnTo>
                  <a:pt x="286432" y="112913"/>
                </a:lnTo>
                <a:lnTo>
                  <a:pt x="286432" y="182362"/>
                </a:lnTo>
                <a:lnTo>
                  <a:pt x="199824" y="182362"/>
                </a:lnTo>
                <a:lnTo>
                  <a:pt x="199824" y="256136"/>
                </a:lnTo>
                <a:lnTo>
                  <a:pt x="130376" y="256136"/>
                </a:lnTo>
                <a:lnTo>
                  <a:pt x="130376" y="182362"/>
                </a:lnTo>
                <a:lnTo>
                  <a:pt x="43768" y="182362"/>
                </a:lnTo>
                <a:lnTo>
                  <a:pt x="43768" y="112913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5"/>
          <p:cNvSpPr/>
          <p:nvPr/>
        </p:nvSpPr>
        <p:spPr>
          <a:xfrm>
            <a:off x="8205480" y="5343840"/>
            <a:ext cx="329760" cy="344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6" name="Image 36"/>
          <p:cNvPicPr/>
          <p:nvPr/>
        </p:nvPicPr>
        <p:blipFill>
          <a:blip r:embed="rId4" cstate="print"/>
          <a:stretch/>
        </p:blipFill>
        <p:spPr>
          <a:xfrm>
            <a:off x="8282880" y="5414040"/>
            <a:ext cx="190080" cy="189720"/>
          </a:xfrm>
          <a:prstGeom prst="rect">
            <a:avLst/>
          </a:prstGeom>
          <a:ln>
            <a:noFill/>
          </a:ln>
        </p:spPr>
      </p:pic>
      <p:sp>
        <p:nvSpPr>
          <p:cNvPr id="227" name="CustomShape 6"/>
          <p:cNvSpPr/>
          <p:nvPr/>
        </p:nvSpPr>
        <p:spPr>
          <a:xfrm>
            <a:off x="8205480" y="4970880"/>
            <a:ext cx="329760" cy="344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8" name="Image 42"/>
          <p:cNvPicPr/>
          <p:nvPr/>
        </p:nvPicPr>
        <p:blipFill>
          <a:blip r:embed="rId5" cstate="print"/>
          <a:stretch/>
        </p:blipFill>
        <p:spPr>
          <a:xfrm>
            <a:off x="8282880" y="5034240"/>
            <a:ext cx="211320" cy="210600"/>
          </a:xfrm>
          <a:prstGeom prst="rect">
            <a:avLst/>
          </a:prstGeom>
          <a:ln>
            <a:noFill/>
          </a:ln>
        </p:spPr>
      </p:pic>
      <p:sp>
        <p:nvSpPr>
          <p:cNvPr id="229" name="CustomShape 7"/>
          <p:cNvSpPr/>
          <p:nvPr/>
        </p:nvSpPr>
        <p:spPr>
          <a:xfrm>
            <a:off x="8205480" y="4591080"/>
            <a:ext cx="329400" cy="343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0" name="Image 44"/>
          <p:cNvPicPr/>
          <p:nvPr/>
        </p:nvPicPr>
        <p:blipFill>
          <a:blip r:embed="rId6" cstate="print"/>
          <a:stretch/>
        </p:blipFill>
        <p:spPr>
          <a:xfrm>
            <a:off x="8247600" y="4640400"/>
            <a:ext cx="246600" cy="245880"/>
          </a:xfrm>
          <a:prstGeom prst="rect">
            <a:avLst/>
          </a:prstGeom>
          <a:ln>
            <a:noFill/>
          </a:ln>
        </p:spPr>
      </p:pic>
      <p:sp>
        <p:nvSpPr>
          <p:cNvPr id="231" name="CustomShape 8"/>
          <p:cNvSpPr/>
          <p:nvPr/>
        </p:nvSpPr>
        <p:spPr>
          <a:xfrm>
            <a:off x="8198280" y="4211280"/>
            <a:ext cx="329400" cy="343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2" name="Image 50"/>
          <p:cNvPicPr/>
          <p:nvPr/>
        </p:nvPicPr>
        <p:blipFill>
          <a:blip r:embed="rId7" cstate="print"/>
          <a:stretch/>
        </p:blipFill>
        <p:spPr>
          <a:xfrm>
            <a:off x="8247600" y="4267800"/>
            <a:ext cx="246600" cy="245880"/>
          </a:xfrm>
          <a:prstGeom prst="rect">
            <a:avLst/>
          </a:prstGeom>
          <a:ln>
            <a:noFill/>
          </a:ln>
        </p:spPr>
      </p:pic>
      <p:sp>
        <p:nvSpPr>
          <p:cNvPr id="233" name="CustomShape 9"/>
          <p:cNvSpPr/>
          <p:nvPr/>
        </p:nvSpPr>
        <p:spPr>
          <a:xfrm>
            <a:off x="8198280" y="3831480"/>
            <a:ext cx="329400" cy="343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4" name="Image 54"/>
          <p:cNvPicPr/>
          <p:nvPr/>
        </p:nvPicPr>
        <p:blipFill>
          <a:blip r:embed="rId8" cstate="print"/>
          <a:stretch/>
        </p:blipFill>
        <p:spPr>
          <a:xfrm>
            <a:off x="8226360" y="3887640"/>
            <a:ext cx="274680" cy="273960"/>
          </a:xfrm>
          <a:prstGeom prst="rect">
            <a:avLst/>
          </a:prstGeom>
          <a:ln>
            <a:noFill/>
          </a:ln>
        </p:spPr>
      </p:pic>
      <p:sp>
        <p:nvSpPr>
          <p:cNvPr id="235" name="CustomShape 10"/>
          <p:cNvSpPr/>
          <p:nvPr/>
        </p:nvSpPr>
        <p:spPr>
          <a:xfrm>
            <a:off x="8975160" y="5594400"/>
            <a:ext cx="329760" cy="344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6" name="Image 67"/>
          <p:cNvPicPr/>
          <p:nvPr/>
        </p:nvPicPr>
        <p:blipFill>
          <a:blip r:embed="rId4" cstate="print"/>
          <a:stretch/>
        </p:blipFill>
        <p:spPr>
          <a:xfrm>
            <a:off x="9052560" y="5664600"/>
            <a:ext cx="190080" cy="189360"/>
          </a:xfrm>
          <a:prstGeom prst="rect">
            <a:avLst/>
          </a:prstGeom>
          <a:ln>
            <a:noFill/>
          </a:ln>
        </p:spPr>
      </p:pic>
      <p:sp>
        <p:nvSpPr>
          <p:cNvPr id="237" name="CustomShape 11"/>
          <p:cNvSpPr/>
          <p:nvPr/>
        </p:nvSpPr>
        <p:spPr>
          <a:xfrm>
            <a:off x="8975160" y="5221440"/>
            <a:ext cx="329760" cy="344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8" name="Image 70"/>
          <p:cNvPicPr/>
          <p:nvPr/>
        </p:nvPicPr>
        <p:blipFill>
          <a:blip r:embed="rId5" cstate="print"/>
          <a:stretch/>
        </p:blipFill>
        <p:spPr>
          <a:xfrm>
            <a:off x="9052560" y="5284440"/>
            <a:ext cx="210960" cy="210600"/>
          </a:xfrm>
          <a:prstGeom prst="rect">
            <a:avLst/>
          </a:prstGeom>
          <a:ln>
            <a:noFill/>
          </a:ln>
        </p:spPr>
      </p:pic>
      <p:sp>
        <p:nvSpPr>
          <p:cNvPr id="239" name="CustomShape 12"/>
          <p:cNvSpPr/>
          <p:nvPr/>
        </p:nvSpPr>
        <p:spPr>
          <a:xfrm>
            <a:off x="8975160" y="4842000"/>
            <a:ext cx="328320" cy="344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0" name="Image 73"/>
          <p:cNvPicPr/>
          <p:nvPr/>
        </p:nvPicPr>
        <p:blipFill>
          <a:blip r:embed="rId6" cstate="print"/>
          <a:stretch/>
        </p:blipFill>
        <p:spPr>
          <a:xfrm>
            <a:off x="9017280" y="4891320"/>
            <a:ext cx="245520" cy="245880"/>
          </a:xfrm>
          <a:prstGeom prst="rect">
            <a:avLst/>
          </a:prstGeom>
          <a:ln>
            <a:noFill/>
          </a:ln>
        </p:spPr>
      </p:pic>
      <p:sp>
        <p:nvSpPr>
          <p:cNvPr id="241" name="CustomShape 13"/>
          <p:cNvSpPr/>
          <p:nvPr/>
        </p:nvSpPr>
        <p:spPr>
          <a:xfrm>
            <a:off x="8968680" y="4462560"/>
            <a:ext cx="328320" cy="344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2" name="Image 76"/>
          <p:cNvPicPr/>
          <p:nvPr/>
        </p:nvPicPr>
        <p:blipFill>
          <a:blip r:embed="rId7" cstate="print"/>
          <a:stretch/>
        </p:blipFill>
        <p:spPr>
          <a:xfrm>
            <a:off x="9018000" y="4518720"/>
            <a:ext cx="245520" cy="245880"/>
          </a:xfrm>
          <a:prstGeom prst="rect">
            <a:avLst/>
          </a:prstGeom>
          <a:ln>
            <a:noFill/>
          </a:ln>
        </p:spPr>
      </p:pic>
      <p:sp>
        <p:nvSpPr>
          <p:cNvPr id="243" name="CustomShape 14"/>
          <p:cNvSpPr/>
          <p:nvPr/>
        </p:nvSpPr>
        <p:spPr>
          <a:xfrm>
            <a:off x="8968680" y="4083120"/>
            <a:ext cx="328320" cy="342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4" name="Image 79"/>
          <p:cNvPicPr/>
          <p:nvPr/>
        </p:nvPicPr>
        <p:blipFill>
          <a:blip r:embed="rId9" cstate="print"/>
          <a:stretch/>
        </p:blipFill>
        <p:spPr>
          <a:xfrm>
            <a:off x="8996760" y="4139280"/>
            <a:ext cx="273600" cy="272880"/>
          </a:xfrm>
          <a:prstGeom prst="rect">
            <a:avLst/>
          </a:prstGeom>
          <a:ln>
            <a:noFill/>
          </a:ln>
        </p:spPr>
      </p:pic>
      <p:sp>
        <p:nvSpPr>
          <p:cNvPr id="245" name="CustomShape 15"/>
          <p:cNvSpPr/>
          <p:nvPr/>
        </p:nvSpPr>
        <p:spPr>
          <a:xfrm>
            <a:off x="9411480" y="4083120"/>
            <a:ext cx="2580840" cy="280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Settings and profile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6"/>
          <p:cNvSpPr/>
          <p:nvPr/>
        </p:nvSpPr>
        <p:spPr>
          <a:xfrm>
            <a:off x="9408240" y="4437000"/>
            <a:ext cx="2580840" cy="280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Consult map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7"/>
          <p:cNvSpPr/>
          <p:nvPr/>
        </p:nvSpPr>
        <p:spPr>
          <a:xfrm>
            <a:off x="9413280" y="4829400"/>
            <a:ext cx="2580840" cy="280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map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8"/>
          <p:cNvSpPr/>
          <p:nvPr/>
        </p:nvSpPr>
        <p:spPr>
          <a:xfrm>
            <a:off x="9410040" y="5219640"/>
            <a:ext cx="2580840" cy="2822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event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9"/>
          <p:cNvSpPr/>
          <p:nvPr/>
        </p:nvSpPr>
        <p:spPr>
          <a:xfrm>
            <a:off x="9408240" y="5597640"/>
            <a:ext cx="2580840" cy="280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place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0"/>
          <p:cNvSpPr/>
          <p:nvPr/>
        </p:nvSpPr>
        <p:spPr>
          <a:xfrm>
            <a:off x="407520" y="2925000"/>
            <a:ext cx="568836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would be the main way of using our application :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Clicking on the cross sign would open a pop-up menu that would allow the user to select (à la Waze) what he wants to do with the app.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seems to us to be the best way to provide maximum efficiency for the user.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Mock-up : Map List (mobile)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Content Placeholder 3"/>
          <p:cNvPicPr/>
          <p:nvPr/>
        </p:nvPicPr>
        <p:blipFill>
          <a:blip r:embed="rId2" cstate="print"/>
          <a:stretch/>
        </p:blipFill>
        <p:spPr>
          <a:xfrm>
            <a:off x="9050040" y="1901880"/>
            <a:ext cx="2617200" cy="488880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719280" y="3235680"/>
            <a:ext cx="804564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would act both as a Map List and a Map edit.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You would select the maps you want to activate on the general plan,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You could delete the ones you no longer want,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And you could change the visibility of said maps with a single click.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Mock-up : Map List (tablet)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Content Placeholder 3"/>
          <p:cNvPicPr/>
          <p:nvPr/>
        </p:nvPicPr>
        <p:blipFill>
          <a:blip r:embed="rId2" cstate="print"/>
          <a:stretch/>
        </p:blipFill>
        <p:spPr>
          <a:xfrm>
            <a:off x="6140520" y="2493000"/>
            <a:ext cx="6050520" cy="3881160"/>
          </a:xfrm>
          <a:prstGeom prst="rect">
            <a:avLst/>
          </a:prstGeom>
          <a:ln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648720" y="3891960"/>
            <a:ext cx="50947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is mainly the same idea as the previous mock-up, but the interface would have to be revamped to better fit a tablet.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Backlog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8" name="Table 2"/>
          <p:cNvGraphicFramePr/>
          <p:nvPr/>
        </p:nvGraphicFramePr>
        <p:xfrm>
          <a:off x="839520" y="1889280"/>
          <a:ext cx="10728720" cy="4974120"/>
        </p:xfrm>
        <a:graphic>
          <a:graphicData uri="http://schemas.openxmlformats.org/drawingml/2006/table">
            <a:tbl>
              <a:tblPr/>
              <a:tblGrid>
                <a:gridCol w="3576240"/>
                <a:gridCol w="3576240"/>
                <a:gridCol w="3576240"/>
              </a:tblGrid>
              <a:tr h="451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 do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Priority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Difficulty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Manage place, events : Add, delete or edit them.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Manage multiple maps : Add, delete, edit, share them.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4-5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Filter by category : You can select a category to display on your map. 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Login/Logout protocol.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Friendlist :Add a friend, delete a friend, share with them.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Pictures : Add, delete, comment, share.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Messages/Comments : Add, delete, edit, share.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Pathfinding : Find the shortest path between two points.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Search for a map (from friend or a public one)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5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Search for a place (by name or by coordinates)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 Services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2423592" y="2156400"/>
          <a:ext cx="9504776" cy="470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4136"/>
                <a:gridCol w="4176464"/>
                <a:gridCol w="4104176"/>
              </a:tblGrid>
              <a:tr h="394200"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Type</a:t>
                      </a:r>
                      <a:endParaRPr lang="fr-FR" sz="1800" b="1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URL</a:t>
                      </a:r>
                      <a:endParaRPr lang="fr-FR" sz="1800" b="1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Behavior</a:t>
                      </a:r>
                      <a:endParaRPr lang="fr-FR" sz="1800" b="1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</a:tr>
              <a:tr h="394200"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GET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List_Map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Returns a list of maps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</a:tr>
              <a:tr h="394200"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GET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List_Map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/{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id_map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}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Returns all the properties of a map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</a:tr>
              <a:tr h="394200"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PUT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List_Map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add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Add a new map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</a:tr>
              <a:tr h="682560"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POST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list_map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map_view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edit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/{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id_place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}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Edit</a:t>
                      </a:r>
                      <a:r>
                        <a:rPr lang="fr-FR" sz="18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the infos of</a:t>
                      </a:r>
                      <a:r>
                        <a:rPr lang="fr-F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a place or an 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event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</a:tr>
              <a:tr h="394200"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PUT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list_map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map_view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add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Add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a new place or 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event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</a:tr>
              <a:tr h="682560"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DELETE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list_map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delete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/{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id_map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}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Delete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a 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map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</a:tr>
              <a:tr h="682560"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DELETE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/list_map/map_view/delete/{id_place}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Delete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a place or an 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event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</a:tr>
              <a:tr h="682920">
                <a:tc>
                  <a:txBody>
                    <a:bodyPr/>
                    <a:lstStyle/>
                    <a:p>
                      <a:pPr algn="ctr"/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GET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/List_Map/map_view/{id_place}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FR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Returns</a:t>
                      </a:r>
                      <a:r>
                        <a:rPr lang="fr-F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all the 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properties</a:t>
                      </a:r>
                      <a:r>
                        <a:rPr lang="fr-F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of a place or an </a:t>
                      </a:r>
                      <a:r>
                        <a:rPr lang="fr-F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event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7"/>
          <p:cNvPicPr/>
          <p:nvPr/>
        </p:nvPicPr>
        <p:blipFill>
          <a:blip r:embed="rId2" cstate="print"/>
          <a:stretch/>
        </p:blipFill>
        <p:spPr>
          <a:xfrm>
            <a:off x="8870040" y="0"/>
            <a:ext cx="3321000" cy="4978080"/>
          </a:xfrm>
          <a:prstGeom prst="rect">
            <a:avLst/>
          </a:prstGeom>
          <a:ln>
            <a:noFill/>
          </a:ln>
        </p:spPr>
      </p:pic>
      <p:pic>
        <p:nvPicPr>
          <p:cNvPr id="157" name="Image 3"/>
          <p:cNvPicPr/>
          <p:nvPr/>
        </p:nvPicPr>
        <p:blipFill>
          <a:blip r:embed="rId3" cstate="print"/>
          <a:stretch/>
        </p:blipFill>
        <p:spPr>
          <a:xfrm>
            <a:off x="6618960" y="1920960"/>
            <a:ext cx="2364480" cy="3057120"/>
          </a:xfrm>
          <a:prstGeom prst="rect">
            <a:avLst/>
          </a:prstGeom>
          <a:ln>
            <a:noFill/>
          </a:ln>
        </p:spPr>
      </p:pic>
      <p:pic>
        <p:nvPicPr>
          <p:cNvPr id="158" name="Image 6"/>
          <p:cNvPicPr/>
          <p:nvPr/>
        </p:nvPicPr>
        <p:blipFill>
          <a:blip r:embed="rId4" cstate="print"/>
          <a:stretch/>
        </p:blipFill>
        <p:spPr>
          <a:xfrm>
            <a:off x="7892280" y="1971360"/>
            <a:ext cx="1045800" cy="887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9" name="CustomShape 1"/>
          <p:cNvSpPr/>
          <p:nvPr/>
        </p:nvSpPr>
        <p:spPr>
          <a:xfrm>
            <a:off x="810000" y="1464840"/>
            <a:ext cx="10571040" cy="297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5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 App to share your favorite places !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95520" y="5257440"/>
            <a:ext cx="10591560" cy="8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app will allow you to keep track of your favorite places and your upcoming events while sharing all of that with your friends !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System Definition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18640" y="2222280"/>
            <a:ext cx="10553400" cy="36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Mark a place down as one of your favourites in the world.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Plan your upcoming events.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Share your maps with your friends or make it available publicly.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Manage multiple maps, and combine them.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Add your own photos of the events and places you go to.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Find the shortest way to go where you want to go !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User permissions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58240" y="2296800"/>
            <a:ext cx="10553400" cy="36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There is only one type of user in this app : The regular one.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He is able to </a:t>
            </a:r>
            <a:r>
              <a:rPr lang="fr-F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create</a:t>
            </a: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lang="fr-F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edit</a:t>
            </a: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lang="fr-F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manage</a:t>
            </a: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and </a:t>
            </a:r>
            <a:r>
              <a:rPr lang="fr-F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share maps.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On them, he can organize events, place points of interest and check what others have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decided to share.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He has the possibility to </a:t>
            </a:r>
            <a:r>
              <a:rPr lang="fr-F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publish</a:t>
            </a: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fr-F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photos</a:t>
            </a: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and </a:t>
            </a:r>
            <a:r>
              <a:rPr lang="fr-F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messages</a:t>
            </a: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and to </a:t>
            </a:r>
            <a:r>
              <a:rPr lang="fr-F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befriend</a:t>
            </a: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others.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Image 3"/>
          <p:cNvPicPr/>
          <p:nvPr/>
        </p:nvPicPr>
        <p:blipFill>
          <a:blip r:embed="rId2" cstate="print"/>
          <a:stretch/>
        </p:blipFill>
        <p:spPr>
          <a:xfrm>
            <a:off x="9461160" y="2820960"/>
            <a:ext cx="666000" cy="666000"/>
          </a:xfrm>
          <a:prstGeom prst="rect">
            <a:avLst/>
          </a:prstGeom>
          <a:ln>
            <a:noFill/>
          </a:ln>
        </p:spPr>
      </p:pic>
      <p:pic>
        <p:nvPicPr>
          <p:cNvPr id="166" name="Image 4"/>
          <p:cNvPicPr/>
          <p:nvPr/>
        </p:nvPicPr>
        <p:blipFill>
          <a:blip r:embed="rId3" cstate="print"/>
          <a:stretch/>
        </p:blipFill>
        <p:spPr>
          <a:xfrm>
            <a:off x="7709760" y="3154320"/>
            <a:ext cx="770400" cy="959760"/>
          </a:xfrm>
          <a:prstGeom prst="rect">
            <a:avLst/>
          </a:prstGeom>
          <a:ln>
            <a:noFill/>
          </a:ln>
        </p:spPr>
      </p:pic>
      <p:pic>
        <p:nvPicPr>
          <p:cNvPr id="167" name="Image 5"/>
          <p:cNvPicPr/>
          <p:nvPr/>
        </p:nvPicPr>
        <p:blipFill>
          <a:blip r:embed="rId4" cstate="print"/>
          <a:stretch/>
        </p:blipFill>
        <p:spPr>
          <a:xfrm>
            <a:off x="9705600" y="4637160"/>
            <a:ext cx="1624680" cy="1510200"/>
          </a:xfrm>
          <a:prstGeom prst="rect">
            <a:avLst/>
          </a:prstGeom>
          <a:ln>
            <a:noFill/>
          </a:ln>
        </p:spPr>
      </p:pic>
      <p:pic>
        <p:nvPicPr>
          <p:cNvPr id="168" name="Image 6"/>
          <p:cNvPicPr/>
          <p:nvPr/>
        </p:nvPicPr>
        <p:blipFill>
          <a:blip r:embed="rId5" cstate="print"/>
          <a:stretch/>
        </p:blipFill>
        <p:spPr>
          <a:xfrm>
            <a:off x="10518480" y="3783600"/>
            <a:ext cx="1534320" cy="1871280"/>
          </a:xfrm>
          <a:prstGeom prst="rect">
            <a:avLst/>
          </a:prstGeom>
          <a:ln>
            <a:noFill/>
          </a:ln>
        </p:spPr>
      </p:pic>
      <p:pic>
        <p:nvPicPr>
          <p:cNvPr id="169" name="Image 7"/>
          <p:cNvPicPr/>
          <p:nvPr/>
        </p:nvPicPr>
        <p:blipFill>
          <a:blip r:embed="rId6" cstate="print"/>
          <a:stretch/>
        </p:blipFill>
        <p:spPr>
          <a:xfrm>
            <a:off x="10276200" y="4603320"/>
            <a:ext cx="204120" cy="24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Business Objects : recap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18640" y="2222280"/>
            <a:ext cx="10553400" cy="36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business objects would be :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Users themselves.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Places of interest a user can pinpoint.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Events the users can schedule.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Maps a user will create and manage.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messages and pictures a user can send.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Business Objects : Diagram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130"/>
          <p:cNvPicPr/>
          <p:nvPr/>
        </p:nvPicPr>
        <p:blipFill>
          <a:blip r:embed="rId2" cstate="print"/>
          <a:stretch/>
        </p:blipFill>
        <p:spPr>
          <a:xfrm>
            <a:off x="1512000" y="1988280"/>
            <a:ext cx="8351280" cy="474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Technical Proposition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81040" y="2946240"/>
            <a:ext cx="812304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 have three main subsystems coexisting in our app :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main server, holding the main database, and running the code.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Google Map API, called to display the map to the user.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user’s own screen, on which we will render said map.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Content Placeholder 7"/>
          <p:cNvPicPr/>
          <p:nvPr/>
        </p:nvPicPr>
        <p:blipFill>
          <a:blip r:embed="rId2" cstate="print"/>
          <a:stretch/>
        </p:blipFill>
        <p:spPr>
          <a:xfrm>
            <a:off x="9317520" y="2308320"/>
            <a:ext cx="2152800" cy="363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Navigation Diagram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 cstate="print"/>
          <a:stretch/>
        </p:blipFill>
        <p:spPr>
          <a:xfrm>
            <a:off x="3580920" y="1822320"/>
            <a:ext cx="5851080" cy="507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10000" y="447120"/>
            <a:ext cx="1057104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Mock-up : Sign IN (Tablet) 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711520" y="3429000"/>
            <a:ext cx="2160000" cy="15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You need to be connected in order to access the app.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138"/>
          <p:cNvPicPr/>
          <p:nvPr/>
        </p:nvPicPr>
        <p:blipFill>
          <a:blip r:embed="rId2" cstate="print"/>
          <a:stretch/>
        </p:blipFill>
        <p:spPr>
          <a:xfrm>
            <a:off x="4914720" y="1872000"/>
            <a:ext cx="7310520" cy="4937400"/>
          </a:xfrm>
          <a:prstGeom prst="rect">
            <a:avLst/>
          </a:prstGeom>
          <a:ln>
            <a:noFill/>
          </a:ln>
        </p:spPr>
      </p:pic>
      <p:pic>
        <p:nvPicPr>
          <p:cNvPr id="182" name="Picture 139"/>
          <p:cNvPicPr/>
          <p:nvPr/>
        </p:nvPicPr>
        <p:blipFill>
          <a:blip r:embed="rId3" cstate="print"/>
          <a:stretch/>
        </p:blipFill>
        <p:spPr>
          <a:xfrm>
            <a:off x="72360" y="1872000"/>
            <a:ext cx="2591280" cy="500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Family tree with rectangular photos (blue, black widescreen)</Template>
  <TotalTime>156</TotalTime>
  <Words>829</Words>
  <Application>Microsoft Office PowerPoint</Application>
  <PresentationFormat>Custom</PresentationFormat>
  <Paragraphs>161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Perrine</dc:creator>
  <cp:lastModifiedBy>Perrine</cp:lastModifiedBy>
  <cp:revision>21</cp:revision>
  <dcterms:created xsi:type="dcterms:W3CDTF">2018-02-08T10:47:17Z</dcterms:created>
  <dcterms:modified xsi:type="dcterms:W3CDTF">2018-02-19T22:11:50Z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_TemplateID">
    <vt:lpwstr>TC040013929991</vt:lpwstr>
  </property>
</Properties>
</file>