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895600"/>
            <a:ext cx="11215370" cy="2306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M.IYAPPAN</a:t>
            </a:r>
            <a:endParaRPr lang="en-US" sz="2400" dirty="0"/>
          </a:p>
          <a:p>
            <a:r>
              <a:rPr lang="en-US" sz="2400" dirty="0"/>
              <a:t>REGISTER NO AND NMID: 24131061802521025/</a:t>
            </a:r>
            <a:r>
              <a:rPr lang="en-US" altLang="en-US" sz="2400" dirty="0">
                <a:cs typeface="Calibri" panose="020F0502020204030204"/>
              </a:rPr>
              <a:t>E92061602ACF634864F496B22B994888</a:t>
            </a:r>
            <a:endParaRPr lang="en-US" altLang="en-US" sz="2400" dirty="0">
              <a:cs typeface="Calibri" panose="020F0502020204030204"/>
            </a:endParaRPr>
          </a:p>
          <a:p>
            <a:r>
              <a:rPr lang="en-US" sz="2400" dirty="0"/>
              <a:t>DEPARTMENT: Bsc.COMPUTER SCIENCE</a:t>
            </a:r>
            <a:endParaRPr lang="en-US" sz="2400" dirty="0"/>
          </a:p>
          <a:p>
            <a:r>
              <a:rPr lang="en-US" sz="2400" dirty="0"/>
              <a:t>COLLEGE: COLLEGE/ UNIVERSITY: SHREE RAGHAVENDRA ARTS AND SCIENCE COLLEGE KEEZHAMOONGILADI/ANNAMALAI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Content Placeholder 14" descr="Capture2"/>
          <p:cNvPicPr>
            <a:picLocks noChangeAspect="1"/>
          </p:cNvPicPr>
          <p:nvPr>
            <p:ph sz="half" idx="3"/>
          </p:nvPr>
        </p:nvPicPr>
        <p:blipFill>
          <a:blip r:embed="rId1"/>
          <a:stretch>
            <a:fillRect/>
          </a:stretch>
        </p:blipFill>
        <p:spPr>
          <a:xfrm>
            <a:off x="7319010" y="2019300"/>
            <a:ext cx="4842510" cy="255651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76600" y="201942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76400" y="14478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The portfolio website was successfully developed using HTML, CSS, and JavaScript.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61670" y="102362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RESULT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09600" y="224853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Arial Black" panose="020B0A04020102020204" charset="0"/>
                <a:cs typeface="Arial Black" panose="020B0A04020102020204" charset="0"/>
              </a:rPr>
              <a:t>SCREENSHOTS</a:t>
            </a:r>
            <a:endParaRPr lang="en-US" sz="200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3" name="Content Placeholder 12" descr="Capture"/>
          <p:cNvPicPr>
            <a:picLocks noChangeAspect="1"/>
          </p:cNvPicPr>
          <p:nvPr>
            <p:ph sz="half" idx="2"/>
          </p:nvPr>
        </p:nvPicPr>
        <p:blipFill>
          <a:blip r:embed="rId3"/>
          <a:srcRect l="18803" r="18803"/>
          <a:stretch>
            <a:fillRect/>
          </a:stretch>
        </p:blipFill>
        <p:spPr>
          <a:xfrm>
            <a:off x="2667000" y="2895600"/>
            <a:ext cx="4591050" cy="3514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12190" y="2072640"/>
            <a:ext cx="7092950" cy="4400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>
                <a:latin typeface="Arial Black" panose="020B0A04020102020204" charset="0"/>
                <a:cs typeface="Arial Black" panose="020B0A04020102020204" charset="0"/>
              </a:rPr>
              <a:t>The portfolio website successfully demonstrates how a personal digital platform can enhance professional presence by showcasing skills, projects, and contact details in a structured and interactive manner. Built using HTML, CSS, and JavaScript, the site provides a responsive, user-friendly design with smooth navigation and essential features. This project not only serves as a digital resume but also strengthens opportunities for career growth, networking, and client engagement.</a:t>
            </a:r>
            <a:endParaRPr lang="en-US" sz="20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459676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 :</a:t>
            </a:r>
            <a:endParaRPr lang="en-US" sz="4250" spc="25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1678940" y="2209800"/>
            <a:ext cx="7698740" cy="876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/>
              <a:t>PORTFOLIO WEB PAGE</a:t>
            </a:r>
            <a:endParaRPr 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22098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1371600" y="2895600"/>
            <a:ext cx="5840095" cy="280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Arial Black" panose="020B0A04020102020204" charset="0"/>
                <a:cs typeface="Arial Black" panose="020B0A04020102020204" charset="0"/>
              </a:rPr>
              <a:t>personal portfolio website that highlights skills, projects, and contact details in an interactive and professional way.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905000" y="2209800"/>
            <a:ext cx="460883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Arial Black" panose="020B0A04020102020204" charset="0"/>
                <a:cs typeface="Arial Black" panose="020B0A04020102020204" charset="0"/>
              </a:rPr>
              <a:t>The portfolio website is designed to showcase personal skills, projects, and contact details in a simple and professional format. Built with HTML, CSS, and JavaScript, it acts as a digital resume and enhances online presence.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609600" y="1905000"/>
            <a:ext cx="8303260" cy="3281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>
                <a:latin typeface="Arial Black" panose="020B0A04020102020204" charset="0"/>
                <a:cs typeface="Arial Black" panose="020B0A04020102020204" charset="0"/>
              </a:rPr>
              <a:t>Potential Employers/Recruiters</a:t>
            </a:r>
            <a:endParaRPr lang="en-US" altLang="en-US" sz="28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8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800">
                <a:latin typeface="Arial Black" panose="020B0A04020102020204" charset="0"/>
                <a:cs typeface="Arial Black" panose="020B0A04020102020204" charset="0"/>
              </a:rPr>
              <a:t>Clients</a:t>
            </a:r>
            <a:endParaRPr lang="en-US" altLang="en-US" sz="2800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28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2800">
                <a:latin typeface="Arial Black" panose="020B0A04020102020204" charset="0"/>
                <a:cs typeface="Arial Black" panose="020B0A04020102020204" charset="0"/>
              </a:rPr>
              <a:t>General Audience</a:t>
            </a:r>
            <a:endParaRPr lang="en-US" sz="28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" y="6096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09010" y="1447800"/>
            <a:ext cx="4064000" cy="4515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* HTML 5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* CSS 3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* JAVASCRIPT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* VS Code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* browser developer tool</a:t>
            </a:r>
            <a:endParaRPr lang="en-US" sz="240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" name="Picture 1" descr="portfolio_layout_wirefr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43000"/>
            <a:ext cx="4030345" cy="5482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524000" y="1524000"/>
            <a:ext cx="9015730" cy="3248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Responsive Design – works smoothly across desktops, tablets, and mobile devices.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Navigation Bar – fixed menu with smooth scrolling to sections.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Hero Section – introduces the portfolio owner with a name, role, and call-to-action button.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About Section – provides a short bio, skills, and expertise.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Projects Section – showcases projects in a grid layout with images and descriptions.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Contact Form – allows visitors to send messages easily.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Interactive Elements – smooth scrolling, hover effects, and alerts for form submission.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Footer – includes copyright and additional details.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2295</Words>
  <Application>WPS Presentation</Application>
  <PresentationFormat>Widescreen</PresentationFormat>
  <Paragraphs>107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Arial Black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pc1</cp:lastModifiedBy>
  <cp:revision>23</cp:revision>
  <dcterms:created xsi:type="dcterms:W3CDTF">2024-03-29T15:07:00Z</dcterms:created>
  <dcterms:modified xsi:type="dcterms:W3CDTF">2025-08-28T19:06:02Z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76ACF0A83E104088A312633CFC3414C1_12</vt:lpwstr>
  </property>
  <property fmtid="{D5CDD505-2E9C-101B-9397-08002B2CF9AE}" pid="5" name="KSOProductBuildVer">
    <vt:lpwstr>1033-12.2.0.21931</vt:lpwstr>
  </property>
</Properties>
</file>