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4100" r:id="rId1"/>
  </p:sldMasterIdLst>
  <p:notesMasterIdLst>
    <p:notesMasterId r:id="rId30"/>
  </p:notesMasterIdLst>
  <p:sldIdLst>
    <p:sldId id="278" r:id="rId2"/>
    <p:sldId id="279" r:id="rId3"/>
    <p:sldId id="1191" r:id="rId4"/>
    <p:sldId id="283" r:id="rId5"/>
    <p:sldId id="1398" r:id="rId6"/>
    <p:sldId id="3058" r:id="rId7"/>
    <p:sldId id="2147307533" r:id="rId8"/>
    <p:sldId id="2147307527" r:id="rId9"/>
    <p:sldId id="2147307532" r:id="rId10"/>
    <p:sldId id="3048" r:id="rId11"/>
    <p:sldId id="2147307534" r:id="rId12"/>
    <p:sldId id="2147307536" r:id="rId13"/>
    <p:sldId id="2147307537" r:id="rId14"/>
    <p:sldId id="1219" r:id="rId15"/>
    <p:sldId id="2998" r:id="rId16"/>
    <p:sldId id="3050" r:id="rId17"/>
    <p:sldId id="2147307538" r:id="rId18"/>
    <p:sldId id="2147307539" r:id="rId19"/>
    <p:sldId id="2147307540" r:id="rId20"/>
    <p:sldId id="3000" r:id="rId21"/>
    <p:sldId id="2147307541" r:id="rId22"/>
    <p:sldId id="2698" r:id="rId23"/>
    <p:sldId id="2147307542" r:id="rId24"/>
    <p:sldId id="2147307544" r:id="rId25"/>
    <p:sldId id="2147307543" r:id="rId26"/>
    <p:sldId id="295" r:id="rId27"/>
    <p:sldId id="297" r:id="rId28"/>
    <p:sldId id="300" r:id="rId29"/>
  </p:sldIdLst>
  <p:sldSz cx="9144000" cy="5143500" type="screen16x9"/>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Portelli" initials="" lastIdx="30" clrIdx="0"/>
  <p:cmAuthor id="7" name="Teresa Healy" initials="TH" lastIdx="2" clrIdx="7">
    <p:extLst>
      <p:ext uri="{19B8F6BF-5375-455C-9EA6-DF929625EA0E}">
        <p15:presenceInfo xmlns:p15="http://schemas.microsoft.com/office/powerpoint/2012/main" userId="S::thealy@vmware.com::42eb5f11-da4e-47ad-a973-64bc0c729dc5" providerId="AD"/>
      </p:ext>
    </p:extLst>
  </p:cmAuthor>
  <p:cmAuthor id="1" name="Apparent Creative08" initials="" lastIdx="7" clrIdx="1"/>
  <p:cmAuthor id="2" name="Teighan Frame" initials="" lastIdx="21" clrIdx="2"/>
  <p:cmAuthor id="3" name="Grace Royall" initials="" lastIdx="8" clrIdx="3"/>
  <p:cmAuthor id="4" name="Samantha Chan" initials="" lastIdx="4" clrIdx="4"/>
  <p:cmAuthor id="5" name="Apparent Creative7" initials="" lastIdx="12" clrIdx="5"/>
  <p:cmAuthor id="6" name="Teresa Chen" initials="TC" lastIdx="5" clrIdx="6">
    <p:extLst>
      <p:ext uri="{19B8F6BF-5375-455C-9EA6-DF929625EA0E}">
        <p15:presenceInfo xmlns:p15="http://schemas.microsoft.com/office/powerpoint/2012/main" userId="S::cteresa@vmware.com::53d0fb2f-c8ca-4cf2-bfbf-06ce4848ea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7B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7D4EA151-7422-4F74-AFC5-9F0EDC56DD47}">
  <a:tblStyle styleId="{7D4EA151-7422-4F74-AFC5-9F0EDC56D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84E303-D0C7-4727-B406-B39E32951E99}"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47" d="100"/>
          <a:sy n="147" d="100"/>
        </p:scale>
        <p:origin x="564" y="162"/>
      </p:cViewPr>
      <p:guideLst>
        <p:guide/>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5"/>
        <p:cNvGrpSpPr/>
        <p:nvPr/>
      </p:nvGrpSpPr>
      <p:grpSpPr>
        <a:xfrm>
          <a:off x="0" y="0"/>
          <a:ext cx="0" cy="0"/>
          <a:chOff x="0" y="0"/>
          <a:chExt cx="0" cy="0"/>
        </a:xfrm>
      </p:grpSpPr>
      <p:sp>
        <p:nvSpPr>
          <p:cNvPr id="6086" name="Google Shape;6086;g8077ad8fab_46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7" name="Google Shape;6087;g8077ad8fab_4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3"/>
        <p:cNvGrpSpPr/>
        <p:nvPr/>
      </p:nvGrpSpPr>
      <p:grpSpPr>
        <a:xfrm>
          <a:off x="0" y="0"/>
          <a:ext cx="0" cy="0"/>
          <a:chOff x="0" y="0"/>
          <a:chExt cx="0" cy="0"/>
        </a:xfrm>
      </p:grpSpPr>
      <p:sp>
        <p:nvSpPr>
          <p:cNvPr id="6514" name="Google Shape;6514;g8077ad8fab_13_11511:notes"/>
          <p:cNvSpPr txBox="1">
            <a:spLocks noGrp="1"/>
          </p:cNvSpPr>
          <p:nvPr>
            <p:ph type="body" idx="1"/>
          </p:nvPr>
        </p:nvSpPr>
        <p:spPr>
          <a:xfrm>
            <a:off x="504000" y="4455000"/>
            <a:ext cx="6552000" cy="57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5" name="Google Shape;6515;g8077ad8fab_13_11511:notes"/>
          <p:cNvSpPr>
            <a:spLocks noGrp="1" noRot="1" noChangeAspect="1"/>
          </p:cNvSpPr>
          <p:nvPr>
            <p:ph type="sldImg" idx="2"/>
          </p:nvPr>
        </p:nvSpPr>
        <p:spPr>
          <a:xfrm>
            <a:off x="692150" y="712788"/>
            <a:ext cx="6175375" cy="3475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3"/>
        <p:cNvGrpSpPr/>
        <p:nvPr/>
      </p:nvGrpSpPr>
      <p:grpSpPr>
        <a:xfrm>
          <a:off x="0" y="0"/>
          <a:ext cx="0" cy="0"/>
          <a:chOff x="0" y="0"/>
          <a:chExt cx="0" cy="0"/>
        </a:xfrm>
      </p:grpSpPr>
      <p:sp>
        <p:nvSpPr>
          <p:cNvPr id="6094" name="Google Shape;6094;g85e69585c3_4_177:notes"/>
          <p:cNvSpPr>
            <a:spLocks noGrp="1" noRot="1" noChangeAspect="1"/>
          </p:cNvSpPr>
          <p:nvPr>
            <p:ph type="sldImg" idx="2"/>
          </p:nvPr>
        </p:nvSpPr>
        <p:spPr>
          <a:xfrm>
            <a:off x="692150" y="712788"/>
            <a:ext cx="6175375" cy="3475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5" name="Google Shape;6095;g85e69585c3_4_177:notes"/>
          <p:cNvSpPr txBox="1">
            <a:spLocks noGrp="1"/>
          </p:cNvSpPr>
          <p:nvPr>
            <p:ph type="body" idx="1"/>
          </p:nvPr>
        </p:nvSpPr>
        <p:spPr>
          <a:xfrm>
            <a:off x="504000" y="4455000"/>
            <a:ext cx="6552000" cy="570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96" name="Google Shape;6096;g85e69585c3_4_177:notes"/>
          <p:cNvSpPr txBox="1">
            <a:spLocks noGrp="1"/>
          </p:cNvSpPr>
          <p:nvPr>
            <p:ph type="sldNum" idx="12"/>
          </p:nvPr>
        </p:nvSpPr>
        <p:spPr>
          <a:xfrm>
            <a:off x="4282250" y="10155545"/>
            <a:ext cx="3276000" cy="534600"/>
          </a:xfrm>
          <a:prstGeom prst="rect">
            <a:avLst/>
          </a:prstGeom>
          <a:noFill/>
          <a:ln>
            <a:noFill/>
          </a:ln>
        </p:spPr>
        <p:txBody>
          <a:bodyPr spcFirstLastPara="1" wrap="square" lIns="102825" tIns="51400" rIns="102825" bIns="51400" anchor="b" anchorCtr="0">
            <a:noAutofit/>
          </a:bodyPr>
          <a:lstStyle/>
          <a:p>
            <a:pPr marL="0" lvl="0" indent="0" algn="r" rtl="0">
              <a:spcBef>
                <a:spcPts val="0"/>
              </a:spcBef>
              <a:spcAft>
                <a:spcPts val="0"/>
              </a:spcAft>
              <a:buNone/>
            </a:pPr>
            <a:fld id="{00000000-1234-1234-1234-123412341234}" type="slidenum">
              <a:rPr lang="en-GB" sz="1600"/>
              <a:t>2</a:t>
            </a:fld>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5"/>
        <p:cNvGrpSpPr/>
        <p:nvPr/>
      </p:nvGrpSpPr>
      <p:grpSpPr>
        <a:xfrm>
          <a:off x="0" y="0"/>
          <a:ext cx="0" cy="0"/>
          <a:chOff x="0" y="0"/>
          <a:chExt cx="0" cy="0"/>
        </a:xfrm>
      </p:grpSpPr>
      <p:sp>
        <p:nvSpPr>
          <p:cNvPr id="6156" name="Google Shape;6156;g8077ad8fab_13_1612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7" name="Google Shape;6157;g8077ad8fab_13_16125:notes"/>
          <p:cNvSpPr txBox="1">
            <a:spLocks noGrp="1"/>
          </p:cNvSpPr>
          <p:nvPr>
            <p:ph type="body" idx="1"/>
          </p:nvPr>
        </p:nvSpPr>
        <p:spPr>
          <a:xfrm>
            <a:off x="756000" y="5145525"/>
            <a:ext cx="6048000" cy="4210200"/>
          </a:xfrm>
          <a:prstGeom prst="rect">
            <a:avLst/>
          </a:prstGeom>
          <a:noFill/>
          <a:ln>
            <a:noFill/>
          </a:ln>
        </p:spPr>
        <p:txBody>
          <a:bodyPr spcFirstLastPara="1" wrap="square" lIns="102825" tIns="51400" rIns="102825" bIns="51400" anchor="t" anchorCtr="0">
            <a:noAutofit/>
          </a:bodyPr>
          <a:lstStyle/>
          <a:p>
            <a:pPr marL="0" lvl="0" indent="0" algn="l" rtl="0">
              <a:spcBef>
                <a:spcPts val="0"/>
              </a:spcBef>
              <a:spcAft>
                <a:spcPts val="0"/>
              </a:spcAft>
              <a:buNone/>
            </a:pPr>
            <a:endParaRPr dirty="0"/>
          </a:p>
        </p:txBody>
      </p:sp>
      <p:sp>
        <p:nvSpPr>
          <p:cNvPr id="6158" name="Google Shape;6158;g8077ad8fab_13_16125:notes"/>
          <p:cNvSpPr txBox="1">
            <a:spLocks noGrp="1"/>
          </p:cNvSpPr>
          <p:nvPr>
            <p:ph type="sldNum" idx="12"/>
          </p:nvPr>
        </p:nvSpPr>
        <p:spPr>
          <a:xfrm>
            <a:off x="4282250" y="10155545"/>
            <a:ext cx="3276000" cy="536400"/>
          </a:xfrm>
          <a:prstGeom prst="rect">
            <a:avLst/>
          </a:prstGeom>
          <a:noFill/>
          <a:ln>
            <a:noFill/>
          </a:ln>
        </p:spPr>
        <p:txBody>
          <a:bodyPr spcFirstLastPara="1" wrap="square" lIns="102825" tIns="51400" rIns="102825" bIns="51400" anchor="b" anchorCtr="0">
            <a:noAutofit/>
          </a:bodyPr>
          <a:lstStyle/>
          <a:p>
            <a:pPr marL="0" marR="0" lvl="0" indent="0" algn="r" rtl="0">
              <a:lnSpc>
                <a:spcPct val="100000"/>
              </a:lnSpc>
              <a:spcBef>
                <a:spcPts val="0"/>
              </a:spcBef>
              <a:spcAft>
                <a:spcPts val="0"/>
              </a:spcAft>
              <a:buClr>
                <a:srgbClr val="717074"/>
              </a:buClr>
              <a:buSzPts val="1300"/>
              <a:buFont typeface="Arial"/>
              <a:buNone/>
            </a:pPr>
            <a:fld id="{00000000-1234-1234-1234-123412341234}" type="slidenum">
              <a:rPr lang="en-GB" sz="1300" b="0" i="0" u="none" strike="noStrike" cap="none">
                <a:solidFill>
                  <a:srgbClr val="717074"/>
                </a:solidFill>
                <a:latin typeface="Arial"/>
                <a:ea typeface="Arial"/>
                <a:cs typeface="Arial"/>
                <a:sym typeface="Arial"/>
              </a:rPr>
              <a:t>4</a:t>
            </a:fld>
            <a:endParaRPr sz="1300" b="0" i="0" u="none" strike="noStrike" cap="none">
              <a:solidFill>
                <a:srgbClr val="717074"/>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195890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5"/>
        <p:cNvGrpSpPr/>
        <p:nvPr/>
      </p:nvGrpSpPr>
      <p:grpSpPr>
        <a:xfrm>
          <a:off x="0" y="0"/>
          <a:ext cx="0" cy="0"/>
          <a:chOff x="0" y="0"/>
          <a:chExt cx="0" cy="0"/>
        </a:xfrm>
      </p:grpSpPr>
      <p:sp>
        <p:nvSpPr>
          <p:cNvPr id="6396" name="Google Shape;6396;g85e69585c3_4_1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7" name="Google Shape;6397;g85e69585c3_4_120:notes"/>
          <p:cNvSpPr txBox="1">
            <a:spLocks noGrp="1"/>
          </p:cNvSpPr>
          <p:nvPr>
            <p:ph type="body" idx="1"/>
          </p:nvPr>
        </p:nvSpPr>
        <p:spPr>
          <a:xfrm>
            <a:off x="756000" y="5078700"/>
            <a:ext cx="60480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6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5"/>
        <p:cNvGrpSpPr/>
        <p:nvPr/>
      </p:nvGrpSpPr>
      <p:grpSpPr>
        <a:xfrm>
          <a:off x="0" y="0"/>
          <a:ext cx="0" cy="0"/>
          <a:chOff x="0" y="0"/>
          <a:chExt cx="0" cy="0"/>
        </a:xfrm>
      </p:grpSpPr>
      <p:sp>
        <p:nvSpPr>
          <p:cNvPr id="6396" name="Google Shape;6396;g85e69585c3_4_1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7" name="Google Shape;6397;g85e69585c3_4_120:notes"/>
          <p:cNvSpPr txBox="1">
            <a:spLocks noGrp="1"/>
          </p:cNvSpPr>
          <p:nvPr>
            <p:ph type="body" idx="1"/>
          </p:nvPr>
        </p:nvSpPr>
        <p:spPr>
          <a:xfrm>
            <a:off x="756000" y="5078700"/>
            <a:ext cx="60480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those customers that want to adopt cloud, cloud migration-data center evacuations is the top use-case – followed by DR/DC extension.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428847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7"/>
        <p:cNvGrpSpPr/>
        <p:nvPr/>
      </p:nvGrpSpPr>
      <p:grpSpPr>
        <a:xfrm>
          <a:off x="0" y="0"/>
          <a:ext cx="0" cy="0"/>
          <a:chOff x="0" y="0"/>
          <a:chExt cx="0" cy="0"/>
        </a:xfrm>
      </p:grpSpPr>
      <p:sp>
        <p:nvSpPr>
          <p:cNvPr id="6418" name="Google Shape;6418;g85e69585c3_4_1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9" name="Google Shape;6419;g85e69585c3_4_110:notes"/>
          <p:cNvSpPr txBox="1">
            <a:spLocks noGrp="1"/>
          </p:cNvSpPr>
          <p:nvPr>
            <p:ph type="body" idx="1"/>
          </p:nvPr>
        </p:nvSpPr>
        <p:spPr>
          <a:xfrm>
            <a:off x="756000" y="5078700"/>
            <a:ext cx="60480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95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6"/>
        <p:cNvGrpSpPr/>
        <p:nvPr/>
      </p:nvGrpSpPr>
      <p:grpSpPr>
        <a:xfrm>
          <a:off x="0" y="0"/>
          <a:ext cx="0" cy="0"/>
          <a:chOff x="0" y="0"/>
          <a:chExt cx="0" cy="0"/>
        </a:xfrm>
      </p:grpSpPr>
      <p:sp>
        <p:nvSpPr>
          <p:cNvPr id="6437" name="Google Shape;6437;g85e69585c3_4_415:notes"/>
          <p:cNvSpPr>
            <a:spLocks noGrp="1" noRot="1" noChangeAspect="1"/>
          </p:cNvSpPr>
          <p:nvPr>
            <p:ph type="sldImg" idx="2"/>
          </p:nvPr>
        </p:nvSpPr>
        <p:spPr>
          <a:xfrm>
            <a:off x="692150" y="712788"/>
            <a:ext cx="6175375" cy="3475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38" name="Google Shape;6438;g85e69585c3_4_415:notes"/>
          <p:cNvSpPr txBox="1">
            <a:spLocks noGrp="1"/>
          </p:cNvSpPr>
          <p:nvPr>
            <p:ph type="body" idx="1"/>
          </p:nvPr>
        </p:nvSpPr>
        <p:spPr>
          <a:xfrm>
            <a:off x="504000" y="4455000"/>
            <a:ext cx="6552000" cy="570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6439" name="Google Shape;6439;g85e69585c3_4_415:notes"/>
          <p:cNvSpPr txBox="1">
            <a:spLocks noGrp="1"/>
          </p:cNvSpPr>
          <p:nvPr>
            <p:ph type="sldNum" idx="12"/>
          </p:nvPr>
        </p:nvSpPr>
        <p:spPr>
          <a:xfrm>
            <a:off x="4282250" y="10155545"/>
            <a:ext cx="3276000" cy="534600"/>
          </a:xfrm>
          <a:prstGeom prst="rect">
            <a:avLst/>
          </a:prstGeom>
          <a:noFill/>
          <a:ln>
            <a:noFill/>
          </a:ln>
        </p:spPr>
        <p:txBody>
          <a:bodyPr spcFirstLastPara="1" wrap="square" lIns="102825" tIns="51400" rIns="102825" bIns="51400" anchor="b" anchorCtr="0">
            <a:noAutofit/>
          </a:bodyPr>
          <a:lstStyle/>
          <a:p>
            <a:pPr marL="0" lvl="0" indent="0" algn="r" rtl="0">
              <a:spcBef>
                <a:spcPts val="0"/>
              </a:spcBef>
              <a:spcAft>
                <a:spcPts val="0"/>
              </a:spcAft>
              <a:buNone/>
            </a:pPr>
            <a:fld id="{00000000-1234-1234-1234-123412341234}" type="slidenum">
              <a:rPr lang="en-GB" sz="1600"/>
              <a:t>27</a:t>
            </a:fld>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2480"/>
        <p:cNvGrpSpPr/>
        <p:nvPr/>
      </p:nvGrpSpPr>
      <p:grpSpPr>
        <a:xfrm>
          <a:off x="0" y="0"/>
          <a:ext cx="0" cy="0"/>
          <a:chOff x="0" y="0"/>
          <a:chExt cx="0" cy="0"/>
        </a:xfrm>
      </p:grpSpPr>
      <p:sp>
        <p:nvSpPr>
          <p:cNvPr id="2481" name="Google Shape;2481;p199"/>
          <p:cNvSpPr txBox="1">
            <a:spLocks noGrp="1"/>
          </p:cNvSpPr>
          <p:nvPr>
            <p:ph type="body" idx="1"/>
          </p:nvPr>
        </p:nvSpPr>
        <p:spPr>
          <a:xfrm>
            <a:off x="462499" y="1200151"/>
            <a:ext cx="8231700" cy="3429000"/>
          </a:xfrm>
          <a:prstGeom prst="rect">
            <a:avLst/>
          </a:prstGeom>
          <a:noFill/>
          <a:ln>
            <a:noFill/>
          </a:ln>
        </p:spPr>
        <p:txBody>
          <a:bodyPr spcFirstLastPara="1" wrap="square" lIns="0" tIns="0" rIns="0" bIns="0" anchor="t" anchorCtr="0">
            <a:noAutofit/>
          </a:bodyPr>
          <a:lstStyle>
            <a:lvl1pPr marL="457200" lvl="0" indent="-317500" algn="l" rtl="0">
              <a:lnSpc>
                <a:spcPct val="100000"/>
              </a:lnSpc>
              <a:spcBef>
                <a:spcPts val="1100"/>
              </a:spcBef>
              <a:spcAft>
                <a:spcPts val="0"/>
              </a:spcAft>
              <a:buSzPts val="1400"/>
              <a:buChar char="​"/>
              <a:defRPr/>
            </a:lvl1pPr>
            <a:lvl2pPr marL="914400" lvl="1" indent="-304800" algn="l" rtl="0">
              <a:lnSpc>
                <a:spcPct val="100000"/>
              </a:lnSpc>
              <a:spcBef>
                <a:spcPts val="200"/>
              </a:spcBef>
              <a:spcAft>
                <a:spcPts val="0"/>
              </a:spcAft>
              <a:buSzPts val="1200"/>
              <a:buChar char="•"/>
              <a:defRPr/>
            </a:lvl2pPr>
            <a:lvl3pPr marL="1371600" lvl="2" indent="-304800" algn="l" rtl="0">
              <a:lnSpc>
                <a:spcPct val="100000"/>
              </a:lnSpc>
              <a:spcBef>
                <a:spcPts val="200"/>
              </a:spcBef>
              <a:spcAft>
                <a:spcPts val="0"/>
              </a:spcAft>
              <a:buSzPts val="1200"/>
              <a:buChar char="–"/>
              <a:defRPr/>
            </a:lvl3pPr>
            <a:lvl4pPr marL="1828800" lvl="3" indent="-304800" algn="l" rtl="0">
              <a:lnSpc>
                <a:spcPct val="100000"/>
              </a:lnSpc>
              <a:spcBef>
                <a:spcPts val="200"/>
              </a:spcBef>
              <a:spcAft>
                <a:spcPts val="0"/>
              </a:spcAft>
              <a:buSzPts val="1200"/>
              <a:buChar char="•"/>
              <a:defRPr/>
            </a:lvl4pPr>
            <a:lvl5pPr marL="2286000" lvl="4" indent="-285750" algn="l" rtl="0">
              <a:lnSpc>
                <a:spcPct val="100000"/>
              </a:lnSpc>
              <a:spcBef>
                <a:spcPts val="200"/>
              </a:spcBef>
              <a:spcAft>
                <a:spcPts val="0"/>
              </a:spcAft>
              <a:buSzPts val="900"/>
              <a:buChar char="–"/>
              <a:defRPr/>
            </a:lvl5pPr>
            <a:lvl6pPr marL="2743200" lvl="5" indent="-317500" algn="l" rtl="0">
              <a:lnSpc>
                <a:spcPct val="100000"/>
              </a:lnSpc>
              <a:spcBef>
                <a:spcPts val="1400"/>
              </a:spcBef>
              <a:spcAft>
                <a:spcPts val="0"/>
              </a:spcAft>
              <a:buSzPts val="14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
        <p:nvSpPr>
          <p:cNvPr id="2482" name="Google Shape;2482;p199"/>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483" name="Google Shape;2483;p199"/>
          <p:cNvSpPr txBox="1">
            <a:spLocks noGrp="1"/>
          </p:cNvSpPr>
          <p:nvPr>
            <p:ph type="subTitle" idx="2"/>
          </p:nvPr>
        </p:nvSpPr>
        <p:spPr>
          <a:xfrm>
            <a:off x="444765" y="608872"/>
            <a:ext cx="82431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1500">
                <a:solidFill>
                  <a:schemeClr val="accent4"/>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
        <p:nvSpPr>
          <p:cNvPr id="2484" name="Google Shape;2484;p199"/>
          <p:cNvSpPr txBox="1">
            <a:spLocks noGrp="1"/>
          </p:cNvSpPr>
          <p:nvPr>
            <p:ph type="title"/>
          </p:nvPr>
        </p:nvSpPr>
        <p:spPr>
          <a:xfrm>
            <a:off x="434970" y="309563"/>
            <a:ext cx="8253000" cy="2859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1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Blank - Blue 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104FA-5267-4799-B7BD-61D6141C0224}"/>
              </a:ext>
            </a:extLst>
          </p:cNvPr>
          <p:cNvPicPr>
            <a:picLocks noChangeAspect="1"/>
          </p:cNvPicPr>
          <p:nvPr userDrawn="1"/>
        </p:nvPicPr>
        <p:blipFill>
          <a:blip r:embed="rId2"/>
          <a:stretch>
            <a:fillRect/>
          </a:stretch>
        </p:blipFill>
        <p:spPr>
          <a:xfrm>
            <a:off x="0" y="0"/>
            <a:ext cx="9144000" cy="5142161"/>
          </a:xfrm>
          <a:prstGeom prst="rect">
            <a:avLst/>
          </a:prstGeom>
          <a:solidFill>
            <a:schemeClr val="accent3"/>
          </a:solidFill>
        </p:spPr>
      </p:pic>
      <p:sp>
        <p:nvSpPr>
          <p:cNvPr id="2" name="Rectangle 1">
            <a:extLst>
              <a:ext uri="{FF2B5EF4-FFF2-40B4-BE49-F238E27FC236}">
                <a16:creationId xmlns:a16="http://schemas.microsoft.com/office/drawing/2014/main" id="{1E07CF97-FE49-4ABF-9067-0DCED574D08B}"/>
              </a:ext>
            </a:extLst>
          </p:cNvPr>
          <p:cNvSpPr/>
          <p:nvPr userDrawn="1"/>
        </p:nvSpPr>
        <p:spPr>
          <a:xfrm>
            <a:off x="0" y="0"/>
            <a:ext cx="9144000" cy="51435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pPr>
            <a:endParaRPr lang="en-US" sz="900">
              <a:solidFill>
                <a:schemeClr val="bg1"/>
              </a:solidFill>
            </a:endParaRPr>
          </a:p>
        </p:txBody>
      </p:sp>
    </p:spTree>
    <p:extLst>
      <p:ext uri="{BB962C8B-B14F-4D97-AF65-F5344CB8AC3E}">
        <p14:creationId xmlns:p14="http://schemas.microsoft.com/office/powerpoint/2010/main" val="269438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462499" y="1200151"/>
            <a:ext cx="8231744" cy="3429000"/>
          </a:xfrm>
        </p:spPr>
        <p:txBody>
          <a:bodyPr/>
          <a:lstStyle>
            <a:lvl1pPr>
              <a:spcBef>
                <a:spcPts val="1125"/>
              </a:spcBef>
              <a:defRPr/>
            </a:lvl1pPr>
            <a:lvl2pPr>
              <a:spcBef>
                <a:spcPts val="225"/>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extBox 8">
            <a:extLst>
              <a:ext uri="{FF2B5EF4-FFF2-40B4-BE49-F238E27FC236}">
                <a16:creationId xmlns:a16="http://schemas.microsoft.com/office/drawing/2014/main" id="{427E3E8B-0F66-4996-9785-6E9531D89A5A}"/>
              </a:ext>
            </a:extLst>
          </p:cNvPr>
          <p:cNvSpPr txBox="1"/>
          <p:nvPr userDrawn="1"/>
        </p:nvSpPr>
        <p:spPr>
          <a:xfrm>
            <a:off x="8620451" y="4791075"/>
            <a:ext cx="328578" cy="273844"/>
          </a:xfrm>
          <a:prstGeom prst="rect">
            <a:avLst/>
          </a:prstGeom>
          <a:noFill/>
        </p:spPr>
        <p:txBody>
          <a:bodyPr wrap="square" lIns="0" tIns="0" rIns="0" bIns="0" rtlCol="0" anchor="ctr">
            <a:noAutofit/>
          </a:bodyPr>
          <a:lstStyle/>
          <a:p>
            <a:pPr algn="r">
              <a:lnSpc>
                <a:spcPct val="90000"/>
              </a:lnSpc>
            </a:pPr>
            <a:fld id="{7A51DB15-7364-4F0B-A3A0-1309F8830053}" type="slidenum">
              <a:rPr lang="en-US" sz="600" smtClean="0">
                <a:latin typeface="+mj-lt"/>
              </a:rPr>
              <a:pPr algn="r">
                <a:lnSpc>
                  <a:spcPct val="90000"/>
                </a:lnSpc>
              </a:pPr>
              <a:t>‹#›</a:t>
            </a:fld>
            <a:endParaRPr lang="en-US" sz="1050" dirty="0">
              <a:latin typeface="+mj-lt"/>
            </a:endParaRP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444766" y="608873"/>
            <a:ext cx="8243107" cy="185807"/>
          </a:xfrm>
        </p:spPr>
        <p:txBody>
          <a:bodyPr/>
          <a:lstStyle>
            <a:lvl1pPr marL="0" indent="0" algn="l">
              <a:lnSpc>
                <a:spcPct val="100000"/>
              </a:lnSpc>
              <a:spcBef>
                <a:spcPts val="0"/>
              </a:spcBef>
              <a:buNone/>
              <a:defRPr sz="1500">
                <a:solidFill>
                  <a:schemeClr val="accent4"/>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2844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737"/>
        <p:cNvGrpSpPr/>
        <p:nvPr/>
      </p:nvGrpSpPr>
      <p:grpSpPr>
        <a:xfrm>
          <a:off x="0" y="0"/>
          <a:ext cx="0" cy="0"/>
          <a:chOff x="0" y="0"/>
          <a:chExt cx="0" cy="0"/>
        </a:xfrm>
      </p:grpSpPr>
      <p:sp>
        <p:nvSpPr>
          <p:cNvPr id="1739" name="Google Shape;1739;p142"/>
          <p:cNvSpPr txBox="1">
            <a:spLocks noGrp="1"/>
          </p:cNvSpPr>
          <p:nvPr>
            <p:ph type="subTitle" idx="1"/>
          </p:nvPr>
        </p:nvSpPr>
        <p:spPr>
          <a:xfrm>
            <a:off x="444765" y="608872"/>
            <a:ext cx="82242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1500">
                <a:solidFill>
                  <a:schemeClr val="accent4"/>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
        <p:nvSpPr>
          <p:cNvPr id="1740" name="Google Shape;1740;p142"/>
          <p:cNvSpPr txBox="1">
            <a:spLocks noGrp="1"/>
          </p:cNvSpPr>
          <p:nvPr>
            <p:ph type="title"/>
          </p:nvPr>
        </p:nvSpPr>
        <p:spPr>
          <a:xfrm>
            <a:off x="434970" y="309563"/>
            <a:ext cx="8253000" cy="2859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1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extLst>
      <p:ext uri="{BB962C8B-B14F-4D97-AF65-F5344CB8AC3E}">
        <p14:creationId xmlns:p14="http://schemas.microsoft.com/office/powerpoint/2010/main" val="161574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gray">
          <a:xfrm>
            <a:off x="1" y="1200151"/>
            <a:ext cx="4400916" cy="3429000"/>
          </a:xfrm>
          <a:solidFill>
            <a:schemeClr val="bg2"/>
          </a:solidFill>
        </p:spPr>
        <p:txBody>
          <a:bodyPr lIns="594360" tIns="1371600" rIns="548640"/>
          <a:lstStyle>
            <a:lvl1pPr>
              <a:spcBef>
                <a:spcPts val="1800"/>
              </a:spcBef>
              <a:defRPr sz="1350"/>
            </a:lvl1pPr>
            <a:lvl2pPr>
              <a:defRPr sz="1200"/>
            </a:lvl2pPr>
            <a:lvl3pPr>
              <a:defRPr sz="1050"/>
            </a:lvl3pPr>
            <a:lvl4pPr>
              <a:defRPr sz="900"/>
            </a:lvl4pPr>
            <a:lvl5pPr>
              <a:defRPr sz="900"/>
            </a:lvl5pPr>
            <a:lvl6pPr>
              <a:defRPr sz="1350"/>
            </a:lvl6pPr>
            <a:lvl7pPr>
              <a:defRPr sz="1050"/>
            </a:lvl7pPr>
            <a:lvl8pPr>
              <a:defRPr sz="900"/>
            </a:lvl8pPr>
            <a:lvl9pPr>
              <a:defRPr sz="135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gray">
          <a:xfrm>
            <a:off x="4743771" y="1200151"/>
            <a:ext cx="4400230" cy="3429000"/>
          </a:xfrm>
          <a:solidFill>
            <a:schemeClr val="bg2"/>
          </a:solidFill>
        </p:spPr>
        <p:txBody>
          <a:bodyPr lIns="548640" tIns="1371600" rIns="548640"/>
          <a:lstStyle>
            <a:lvl1pPr>
              <a:spcBef>
                <a:spcPts val="1800"/>
              </a:spcBef>
              <a:defRPr sz="1350"/>
            </a:lvl1pPr>
            <a:lvl2pPr>
              <a:defRPr sz="1200"/>
            </a:lvl2pPr>
            <a:lvl3pPr>
              <a:defRPr sz="1050"/>
            </a:lvl3pPr>
            <a:lvl4pPr>
              <a:defRPr sz="900"/>
            </a:lvl4pPr>
            <a:lvl5pPr>
              <a:defRPr sz="900"/>
            </a:lvl5pPr>
            <a:lvl6pPr>
              <a:defRPr sz="1350"/>
            </a:lvl6pPr>
            <a:lvl7pPr>
              <a:defRPr sz="1050"/>
            </a:lvl7pPr>
            <a:lvl8pPr>
              <a:defRPr sz="900"/>
            </a:lvl8pPr>
            <a:lvl9pPr>
              <a:defRPr sz="135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 Seventh level</a:t>
            </a:r>
          </a:p>
          <a:p>
            <a:pPr lvl="7"/>
            <a:r>
              <a:rPr lang="en-US" dirty="0"/>
              <a:t> Eighth level</a:t>
            </a:r>
          </a:p>
          <a:p>
            <a:pPr lvl="8"/>
            <a:r>
              <a:rPr lang="en-US" dirty="0"/>
              <a:t>Ninth level</a:t>
            </a:r>
          </a:p>
        </p:txBody>
      </p:sp>
      <p:sp>
        <p:nvSpPr>
          <p:cNvPr id="5" name="Text Placeholder 4">
            <a:extLst>
              <a:ext uri="{FF2B5EF4-FFF2-40B4-BE49-F238E27FC236}">
                <a16:creationId xmlns:a16="http://schemas.microsoft.com/office/drawing/2014/main" id="{C8337636-71A7-4831-B382-F842B3A29490}"/>
              </a:ext>
            </a:extLst>
          </p:cNvPr>
          <p:cNvSpPr>
            <a:spLocks noGrp="1"/>
          </p:cNvSpPr>
          <p:nvPr>
            <p:ph type="body" sz="quarter" idx="17" hasCustomPrompt="1"/>
          </p:nvPr>
        </p:nvSpPr>
        <p:spPr bwMode="gray">
          <a:xfrm>
            <a:off x="0" y="1354592"/>
            <a:ext cx="4229011" cy="683419"/>
          </a:xfrm>
          <a:solidFill>
            <a:schemeClr val="accent4"/>
          </a:solidFill>
        </p:spPr>
        <p:txBody>
          <a:bodyPr vert="horz" lIns="594360" tIns="91440" rIns="457200" bIns="91440" rtlCol="0" anchor="ctr">
            <a:noAutofit/>
          </a:bodyPr>
          <a:lstStyle>
            <a:lvl1pPr>
              <a:defRPr lang="en-US" sz="1500">
                <a:solidFill>
                  <a:schemeClr val="bg1"/>
                </a:solidFill>
              </a:defRPr>
            </a:lvl1pPr>
          </a:lstStyle>
          <a:p>
            <a:pPr lvl="0"/>
            <a:r>
              <a:rPr lang="en-US" dirty="0"/>
              <a:t>Click to add header </a:t>
            </a:r>
          </a:p>
        </p:txBody>
      </p:sp>
      <p:sp>
        <p:nvSpPr>
          <p:cNvPr id="21" name="Text Placeholder 4">
            <a:extLst>
              <a:ext uri="{FF2B5EF4-FFF2-40B4-BE49-F238E27FC236}">
                <a16:creationId xmlns:a16="http://schemas.microsoft.com/office/drawing/2014/main" id="{78A74DE7-78E3-4ECA-9661-D73FBD37E480}"/>
              </a:ext>
            </a:extLst>
          </p:cNvPr>
          <p:cNvSpPr>
            <a:spLocks noGrp="1"/>
          </p:cNvSpPr>
          <p:nvPr>
            <p:ph type="body" sz="quarter" idx="18" hasCustomPrompt="1"/>
          </p:nvPr>
        </p:nvSpPr>
        <p:spPr bwMode="gray">
          <a:xfrm>
            <a:off x="4914990" y="1354592"/>
            <a:ext cx="4229010" cy="683419"/>
          </a:xfrm>
          <a:solidFill>
            <a:schemeClr val="accent1"/>
          </a:solidFill>
        </p:spPr>
        <p:txBody>
          <a:bodyPr vert="horz" lIns="338328" tIns="91440" rIns="612648" bIns="91440" rtlCol="0" anchor="ctr">
            <a:noAutofit/>
          </a:bodyPr>
          <a:lstStyle>
            <a:lvl1pPr>
              <a:defRPr lang="en-US" sz="1500">
                <a:solidFill>
                  <a:schemeClr val="bg1"/>
                </a:solidFill>
              </a:defRPr>
            </a:lvl1pPr>
          </a:lstStyle>
          <a:p>
            <a:pPr lvl="0"/>
            <a:r>
              <a:rPr lang="en-US" dirty="0"/>
              <a:t>Click to add header</a:t>
            </a:r>
          </a:p>
        </p:txBody>
      </p:sp>
      <p:sp>
        <p:nvSpPr>
          <p:cNvPr id="12" name="TextBox 11">
            <a:extLst>
              <a:ext uri="{FF2B5EF4-FFF2-40B4-BE49-F238E27FC236}">
                <a16:creationId xmlns:a16="http://schemas.microsoft.com/office/drawing/2014/main" id="{192176E5-FE3D-4EA5-BF24-8ABF8BFBF668}"/>
              </a:ext>
            </a:extLst>
          </p:cNvPr>
          <p:cNvSpPr txBox="1"/>
          <p:nvPr userDrawn="1"/>
        </p:nvSpPr>
        <p:spPr>
          <a:xfrm>
            <a:off x="8620451" y="4791075"/>
            <a:ext cx="328578" cy="273844"/>
          </a:xfrm>
          <a:prstGeom prst="rect">
            <a:avLst/>
          </a:prstGeom>
          <a:noFill/>
        </p:spPr>
        <p:txBody>
          <a:bodyPr wrap="square" lIns="0" tIns="0" rIns="0" bIns="0" rtlCol="0" anchor="ctr">
            <a:noAutofit/>
          </a:bodyPr>
          <a:lstStyle/>
          <a:p>
            <a:pPr algn="r">
              <a:lnSpc>
                <a:spcPct val="90000"/>
              </a:lnSpc>
            </a:pPr>
            <a:fld id="{7A51DB15-7364-4F0B-A3A0-1309F8830053}" type="slidenum">
              <a:rPr lang="en-US" sz="600" smtClean="0">
                <a:latin typeface="+mj-lt"/>
              </a:rPr>
              <a:pPr algn="r">
                <a:lnSpc>
                  <a:spcPct val="90000"/>
                </a:lnSpc>
              </a:pPr>
              <a:t>‹#›</a:t>
            </a:fld>
            <a:endParaRPr lang="en-US" sz="1050" dirty="0">
              <a:latin typeface="+mj-lt"/>
            </a:endParaRPr>
          </a:p>
        </p:txBody>
      </p:sp>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lvl1pPr>
          </a:lstStyle>
          <a:p>
            <a:r>
              <a:rPr lang="en-US" dirty="0"/>
              <a:t>Click to Add One Line Title</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444766" y="608873"/>
            <a:ext cx="8224157" cy="185807"/>
          </a:xfrm>
        </p:spPr>
        <p:txBody>
          <a:bodyPr/>
          <a:lstStyle>
            <a:lvl1pPr marL="0" indent="0" algn="l">
              <a:lnSpc>
                <a:spcPct val="100000"/>
              </a:lnSpc>
              <a:spcBef>
                <a:spcPts val="0"/>
              </a:spcBef>
              <a:buNone/>
              <a:defRPr sz="1500">
                <a:solidFill>
                  <a:schemeClr val="accent4"/>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Tree>
    <p:extLst>
      <p:ext uri="{BB962C8B-B14F-4D97-AF65-F5344CB8AC3E}">
        <p14:creationId xmlns:p14="http://schemas.microsoft.com/office/powerpoint/2010/main" val="266750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0B906-C5A3-4658-B24C-B2B533310D26}"/>
              </a:ext>
            </a:extLst>
          </p:cNvPr>
          <p:cNvSpPr txBox="1"/>
          <p:nvPr userDrawn="1"/>
        </p:nvSpPr>
        <p:spPr>
          <a:xfrm>
            <a:off x="8620451" y="4791075"/>
            <a:ext cx="328578" cy="273844"/>
          </a:xfrm>
          <a:prstGeom prst="rect">
            <a:avLst/>
          </a:prstGeom>
          <a:noFill/>
        </p:spPr>
        <p:txBody>
          <a:bodyPr wrap="square" lIns="0" tIns="0" rIns="0" bIns="0" rtlCol="0" anchor="ctr">
            <a:noAutofit/>
          </a:bodyPr>
          <a:lstStyle/>
          <a:p>
            <a:pPr algn="r">
              <a:lnSpc>
                <a:spcPct val="90000"/>
              </a:lnSpc>
            </a:pPr>
            <a:fld id="{7A51DB15-7364-4F0B-A3A0-1309F8830053}" type="slidenum">
              <a:rPr lang="en-US" sz="600" smtClean="0">
                <a:latin typeface="+mj-lt"/>
              </a:rPr>
              <a:pPr algn="r">
                <a:lnSpc>
                  <a:spcPct val="90000"/>
                </a:lnSpc>
              </a:pPr>
              <a:t>‹#›</a:t>
            </a:fld>
            <a:endParaRPr lang="en-US" sz="1050" dirty="0">
              <a:latin typeface="+mj-lt"/>
            </a:endParaRP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444766" y="608873"/>
            <a:ext cx="8224157" cy="185807"/>
          </a:xfrm>
        </p:spPr>
        <p:txBody>
          <a:bodyPr/>
          <a:lstStyle>
            <a:lvl1pPr marL="0" indent="0" algn="l">
              <a:lnSpc>
                <a:spcPct val="100000"/>
              </a:lnSpc>
              <a:spcBef>
                <a:spcPts val="0"/>
              </a:spcBef>
              <a:buNone/>
              <a:defRPr sz="1500">
                <a:solidFill>
                  <a:schemeClr val="accent4"/>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219956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27E3E8B-0F66-4996-9785-6E9531D89A5A}"/>
              </a:ext>
            </a:extLst>
          </p:cNvPr>
          <p:cNvSpPr txBox="1"/>
          <p:nvPr userDrawn="1"/>
        </p:nvSpPr>
        <p:spPr>
          <a:xfrm>
            <a:off x="8620451" y="4791075"/>
            <a:ext cx="328578" cy="273844"/>
          </a:xfrm>
          <a:prstGeom prst="rect">
            <a:avLst/>
          </a:prstGeom>
          <a:noFill/>
        </p:spPr>
        <p:txBody>
          <a:bodyPr wrap="square" lIns="0" tIns="0" rIns="0" bIns="0" rtlCol="0" anchor="ctr">
            <a:noAutofit/>
          </a:bodyPr>
          <a:lstStyle/>
          <a:p>
            <a:pPr algn="r">
              <a:lnSpc>
                <a:spcPct val="90000"/>
              </a:lnSpc>
            </a:pPr>
            <a:fld id="{7A51DB15-7364-4F0B-A3A0-1309F8830053}" type="slidenum">
              <a:rPr lang="en-US" sz="600" smtClean="0">
                <a:latin typeface="+mj-lt"/>
              </a:rPr>
              <a:pPr algn="r">
                <a:lnSpc>
                  <a:spcPct val="90000"/>
                </a:lnSpc>
              </a:pPr>
              <a:t>‹#›</a:t>
            </a:fld>
            <a:endParaRPr lang="en-US" sz="1050" dirty="0">
              <a:latin typeface="+mj-lt"/>
            </a:endParaRPr>
          </a:p>
        </p:txBody>
      </p:sp>
      <p:sp>
        <p:nvSpPr>
          <p:cNvPr id="12" name="TextBox 11">
            <a:extLst>
              <a:ext uri="{FF2B5EF4-FFF2-40B4-BE49-F238E27FC236}">
                <a16:creationId xmlns:a16="http://schemas.microsoft.com/office/drawing/2014/main" id="{2A38E960-BC30-41E5-821A-130489A6F141}"/>
              </a:ext>
            </a:extLst>
          </p:cNvPr>
          <p:cNvSpPr txBox="1"/>
          <p:nvPr userDrawn="1"/>
        </p:nvSpPr>
        <p:spPr>
          <a:xfrm>
            <a:off x="1588581" y="4882709"/>
            <a:ext cx="1474504" cy="113153"/>
          </a:xfrm>
          <a:prstGeom prst="rect">
            <a:avLst/>
          </a:prstGeom>
          <a:noFill/>
        </p:spPr>
        <p:txBody>
          <a:bodyPr wrap="square" lIns="0" tIns="0" rIns="0" bIns="0" rtlCol="0">
            <a:no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lang="en-US" sz="600" dirty="0">
                <a:solidFill>
                  <a:schemeClr val="tx1"/>
                </a:solidFill>
                <a:latin typeface="+mj-lt"/>
              </a:rPr>
              <a:t>Confidential   </a:t>
            </a:r>
            <a:r>
              <a:rPr lang="en-US" sz="600" dirty="0">
                <a:solidFill>
                  <a:schemeClr val="tx1"/>
                </a:solidFill>
                <a:latin typeface="+mj-lt"/>
                <a:cs typeface="Arial" panose="020B0604020202020204" pitchFamily="34" charset="0"/>
              </a:rPr>
              <a:t>│</a:t>
            </a:r>
            <a:r>
              <a:rPr lang="en-US" sz="600" dirty="0">
                <a:solidFill>
                  <a:schemeClr val="tx1"/>
                </a:solidFill>
                <a:latin typeface="+mj-lt"/>
              </a:rPr>
              <a:t>  ©</a:t>
            </a:r>
            <a:r>
              <a:rPr lang="is-IS" sz="600">
                <a:solidFill>
                  <a:schemeClr val="tx1"/>
                </a:solidFill>
                <a:latin typeface="+mj-lt"/>
              </a:rPr>
              <a:t>2018</a:t>
            </a:r>
            <a:r>
              <a:rPr lang="en-US" sz="600" dirty="0">
                <a:solidFill>
                  <a:schemeClr val="tx1"/>
                </a:solidFill>
                <a:latin typeface="+mj-lt"/>
              </a:rPr>
              <a:t> VMware, Inc.</a:t>
            </a:r>
          </a:p>
          <a:p>
            <a:pPr>
              <a:lnSpc>
                <a:spcPct val="90000"/>
              </a:lnSpc>
            </a:pPr>
            <a:endParaRPr lang="en-US" sz="600" dirty="0">
              <a:solidFill>
                <a:schemeClr val="tx1"/>
              </a:solidFill>
              <a:latin typeface="+mj-lt"/>
            </a:endParaRPr>
          </a:p>
        </p:txBody>
      </p:sp>
      <p:sp>
        <p:nvSpPr>
          <p:cNvPr id="3" name="Title 2">
            <a:extLst>
              <a:ext uri="{FF2B5EF4-FFF2-40B4-BE49-F238E27FC236}">
                <a16:creationId xmlns:a16="http://schemas.microsoft.com/office/drawing/2014/main" id="{A9985EB2-1092-4CE8-9D04-7D84E433A1FE}"/>
              </a:ext>
            </a:extLst>
          </p:cNvPr>
          <p:cNvSpPr>
            <a:spLocks noGrp="1"/>
          </p:cNvSpPr>
          <p:nvPr>
            <p:ph type="title"/>
          </p:nvPr>
        </p:nvSpPr>
        <p:spPr>
          <a:xfrm>
            <a:off x="434970" y="309563"/>
            <a:ext cx="8252902" cy="288036"/>
          </a:xfrm>
        </p:spPr>
        <p:txBody>
          <a:bodyPr wrap="none"/>
          <a:lstStyle/>
          <a:p>
            <a:r>
              <a:rPr lang="en-US"/>
              <a:t>Click to edit Master title style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p:nvPr>
        </p:nvSpPr>
        <p:spPr>
          <a:xfrm>
            <a:off x="444766" y="608873"/>
            <a:ext cx="8243107" cy="185807"/>
          </a:xfrm>
        </p:spPr>
        <p:txBody>
          <a:bodyPr/>
          <a:lstStyle>
            <a:lvl1pPr marL="0" indent="0" algn="l">
              <a:lnSpc>
                <a:spcPct val="100000"/>
              </a:lnSpc>
              <a:spcBef>
                <a:spcPts val="0"/>
              </a:spcBef>
              <a:buNone/>
              <a:defRPr sz="1500">
                <a:solidFill>
                  <a:schemeClr val="accent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Content Placeholder 9">
            <a:extLst>
              <a:ext uri="{FF2B5EF4-FFF2-40B4-BE49-F238E27FC236}">
                <a16:creationId xmlns:a16="http://schemas.microsoft.com/office/drawing/2014/main" id="{91113788-DE7E-4DDC-872C-D3B34996E739}"/>
              </a:ext>
            </a:extLst>
          </p:cNvPr>
          <p:cNvSpPr>
            <a:spLocks noGrp="1"/>
          </p:cNvSpPr>
          <p:nvPr>
            <p:ph sz="quarter" idx="11"/>
          </p:nvPr>
        </p:nvSpPr>
        <p:spPr>
          <a:xfrm>
            <a:off x="456128" y="1200150"/>
            <a:ext cx="8231744" cy="3429000"/>
          </a:xfrm>
        </p:spPr>
        <p:txBody>
          <a:bodyPr/>
          <a:lstStyle>
            <a:lvl5pPr>
              <a:defRPr/>
            </a:lvl5pPr>
            <a:lvl6pPr marL="171450" indent="-17145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Tenth level</a:t>
            </a:r>
          </a:p>
          <a:p>
            <a:pPr lvl="4"/>
            <a:endParaRPr lang="en-US"/>
          </a:p>
          <a:p>
            <a:pPr lvl="5"/>
            <a:endParaRPr lang="en-US"/>
          </a:p>
        </p:txBody>
      </p:sp>
    </p:spTree>
    <p:extLst>
      <p:ext uri="{BB962C8B-B14F-4D97-AF65-F5344CB8AC3E}">
        <p14:creationId xmlns:p14="http://schemas.microsoft.com/office/powerpoint/2010/main" val="28438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 Plum">
  <p:cSld name="Section Header – Plum">
    <p:spTree>
      <p:nvGrpSpPr>
        <p:cNvPr id="1" name="Shape 2489"/>
        <p:cNvGrpSpPr/>
        <p:nvPr/>
      </p:nvGrpSpPr>
      <p:grpSpPr>
        <a:xfrm>
          <a:off x="0" y="0"/>
          <a:ext cx="0" cy="0"/>
          <a:chOff x="0" y="0"/>
          <a:chExt cx="0" cy="0"/>
        </a:xfrm>
      </p:grpSpPr>
      <p:sp>
        <p:nvSpPr>
          <p:cNvPr id="2490" name="Google Shape;2490;p201"/>
          <p:cNvSpPr txBox="1">
            <a:spLocks noGrp="1"/>
          </p:cNvSpPr>
          <p:nvPr>
            <p:ph type="title"/>
          </p:nvPr>
        </p:nvSpPr>
        <p:spPr>
          <a:xfrm>
            <a:off x="441946" y="704096"/>
            <a:ext cx="4821900" cy="922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700"/>
              <a:buFont typeface="Arial"/>
              <a:buNone/>
              <a:defRPr sz="2700" b="0" cap="none">
                <a:solidFill>
                  <a:schemeClr val="accen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91" name="Google Shape;2491;p201"/>
          <p:cNvSpPr txBox="1">
            <a:spLocks noGrp="1"/>
          </p:cNvSpPr>
          <p:nvPr>
            <p:ph type="subTitle" idx="1"/>
          </p:nvPr>
        </p:nvSpPr>
        <p:spPr>
          <a:xfrm>
            <a:off x="452342" y="1700784"/>
            <a:ext cx="4807500" cy="525600"/>
          </a:xfrm>
          <a:prstGeom prst="rect">
            <a:avLst/>
          </a:prstGeom>
          <a:noFill/>
          <a:ln>
            <a:noFill/>
          </a:ln>
        </p:spPr>
        <p:txBody>
          <a:bodyPr spcFirstLastPara="1" wrap="square" lIns="0" tIns="0" rIns="0" bIns="0" anchor="t" anchorCtr="0">
            <a:noAutofit/>
          </a:bodyPr>
          <a:lstStyle>
            <a:lvl1pPr lvl="0" algn="l" rtl="0">
              <a:lnSpc>
                <a:spcPct val="100000"/>
              </a:lnSpc>
              <a:spcBef>
                <a:spcPts val="1400"/>
              </a:spcBef>
              <a:spcAft>
                <a:spcPts val="0"/>
              </a:spcAft>
              <a:buSzPts val="1600"/>
              <a:buNone/>
              <a:defRPr sz="1800">
                <a:solidFill>
                  <a:schemeClr val="dk2"/>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
        <p:nvSpPr>
          <p:cNvPr id="2492" name="Google Shape;2492;p201"/>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grpSp>
        <p:nvGrpSpPr>
          <p:cNvPr id="2493" name="Google Shape;2493;p201"/>
          <p:cNvGrpSpPr/>
          <p:nvPr/>
        </p:nvGrpSpPr>
        <p:grpSpPr>
          <a:xfrm>
            <a:off x="456149" y="4833756"/>
            <a:ext cx="888551" cy="140016"/>
            <a:chOff x="863272" y="6563918"/>
            <a:chExt cx="861082" cy="135727"/>
          </a:xfrm>
        </p:grpSpPr>
        <p:sp>
          <p:nvSpPr>
            <p:cNvPr id="2494" name="Google Shape;2494;p201"/>
            <p:cNvSpPr/>
            <p:nvPr/>
          </p:nvSpPr>
          <p:spPr>
            <a:xfrm>
              <a:off x="1195963" y="6569284"/>
              <a:ext cx="181812" cy="128783"/>
            </a:xfrm>
            <a:custGeom>
              <a:avLst/>
              <a:gdLst/>
              <a:ahLst/>
              <a:cxnLst/>
              <a:rect l="l" t="t" r="r" b="b"/>
              <a:pathLst>
                <a:path w="243" h="170" extrusionOk="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95" name="Google Shape;2495;p201"/>
            <p:cNvSpPr/>
            <p:nvPr/>
          </p:nvSpPr>
          <p:spPr>
            <a:xfrm>
              <a:off x="1509084" y="6569284"/>
              <a:ext cx="70389" cy="128783"/>
            </a:xfrm>
            <a:custGeom>
              <a:avLst/>
              <a:gdLst/>
              <a:ahLst/>
              <a:cxnLst/>
              <a:rect l="l" t="t" r="r" b="b"/>
              <a:pathLst>
                <a:path w="94" h="170" extrusionOk="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96" name="Google Shape;2496;p201"/>
            <p:cNvSpPr/>
            <p:nvPr/>
          </p:nvSpPr>
          <p:spPr>
            <a:xfrm>
              <a:off x="1577894" y="6569284"/>
              <a:ext cx="115211" cy="130361"/>
            </a:xfrm>
            <a:custGeom>
              <a:avLst/>
              <a:gdLst/>
              <a:ahLst/>
              <a:cxnLst/>
              <a:rect l="l" t="t" r="r" b="b"/>
              <a:pathLst>
                <a:path w="154" h="172" extrusionOk="0">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97" name="Google Shape;2497;p201"/>
            <p:cNvSpPr/>
            <p:nvPr/>
          </p:nvSpPr>
          <p:spPr>
            <a:xfrm>
              <a:off x="1377775" y="6569284"/>
              <a:ext cx="108898" cy="130361"/>
            </a:xfrm>
            <a:custGeom>
              <a:avLst/>
              <a:gdLst/>
              <a:ahLst/>
              <a:cxnLst/>
              <a:rect l="l" t="t" r="r" b="b"/>
              <a:pathLst>
                <a:path w="146" h="172" extrusionOk="0">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98" name="Google Shape;2498;p201"/>
            <p:cNvSpPr/>
            <p:nvPr/>
          </p:nvSpPr>
          <p:spPr>
            <a:xfrm>
              <a:off x="863272" y="6563918"/>
              <a:ext cx="325115" cy="135727"/>
            </a:xfrm>
            <a:custGeom>
              <a:avLst/>
              <a:gdLst/>
              <a:ahLst/>
              <a:cxnLst/>
              <a:rect l="l" t="t" r="r" b="b"/>
              <a:pathLst>
                <a:path w="435" h="179" extrusionOk="0">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99" name="Google Shape;2499;p201"/>
            <p:cNvSpPr/>
            <p:nvPr/>
          </p:nvSpPr>
          <p:spPr>
            <a:xfrm>
              <a:off x="1694683" y="6569284"/>
              <a:ext cx="29671" cy="31249"/>
            </a:xfrm>
            <a:custGeom>
              <a:avLst/>
              <a:gdLst/>
              <a:ahLst/>
              <a:cxnLst/>
              <a:rect l="l" t="t" r="r" b="b"/>
              <a:pathLst>
                <a:path w="40" h="41" extrusionOk="0">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500" name="Google Shape;2500;p201"/>
            <p:cNvSpPr/>
            <p:nvPr/>
          </p:nvSpPr>
          <p:spPr>
            <a:xfrm>
              <a:off x="1703521" y="6576859"/>
              <a:ext cx="12626" cy="15151"/>
            </a:xfrm>
            <a:custGeom>
              <a:avLst/>
              <a:gdLst/>
              <a:ahLst/>
              <a:cxnLst/>
              <a:rect l="l" t="t" r="r" b="b"/>
              <a:pathLst>
                <a:path w="17" h="20" extrusionOk="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501" name="Google Shape;2501;p201"/>
          <p:cNvSpPr txBox="1"/>
          <p:nvPr/>
        </p:nvSpPr>
        <p:spPr>
          <a:xfrm flipH="1">
            <a:off x="1555704" y="4879738"/>
            <a:ext cx="1296900" cy="13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GB" sz="600">
                <a:solidFill>
                  <a:schemeClr val="dk1"/>
                </a:solidFill>
                <a:latin typeface="Arial"/>
                <a:ea typeface="Arial"/>
                <a:cs typeface="Arial"/>
                <a:sym typeface="Arial"/>
              </a:rPr>
              <a:t>Confidential</a:t>
            </a:r>
            <a:r>
              <a:rPr lang="en-GB" sz="600">
                <a:solidFill>
                  <a:schemeClr val="lt1"/>
                </a:solidFill>
                <a:latin typeface="Arial"/>
                <a:ea typeface="Arial"/>
                <a:cs typeface="Arial"/>
                <a:sym typeface="Arial"/>
              </a:rPr>
              <a:t>  </a:t>
            </a:r>
            <a:r>
              <a:rPr lang="en-GB" sz="600">
                <a:solidFill>
                  <a:schemeClr val="dk1"/>
                </a:solidFill>
                <a:latin typeface="Arial"/>
                <a:ea typeface="Arial"/>
                <a:cs typeface="Arial"/>
                <a:sym typeface="Arial"/>
              </a:rPr>
              <a:t> │  ©2020 VMware, Inc.</a:t>
            </a:r>
            <a:endParaRPr sz="1100"/>
          </a:p>
        </p:txBody>
      </p:sp>
      <p:sp>
        <p:nvSpPr>
          <p:cNvPr id="2502" name="Google Shape;2502;p201"/>
          <p:cNvSpPr/>
          <p:nvPr/>
        </p:nvSpPr>
        <p:spPr>
          <a:xfrm rot="2700000">
            <a:off x="5439873" y="-752550"/>
            <a:ext cx="2627625" cy="7999877"/>
          </a:xfrm>
          <a:custGeom>
            <a:avLst/>
            <a:gdLst/>
            <a:ahLst/>
            <a:cxnLst/>
            <a:rect l="l" t="t" r="r" b="b"/>
            <a:pathLst>
              <a:path w="3505682" h="10673146" extrusionOk="0">
                <a:moveTo>
                  <a:pt x="0" y="925479"/>
                </a:moveTo>
                <a:lnTo>
                  <a:pt x="925478" y="0"/>
                </a:lnTo>
                <a:lnTo>
                  <a:pt x="3505682" y="2580205"/>
                </a:lnTo>
                <a:lnTo>
                  <a:pt x="3505682" y="7167464"/>
                </a:lnTo>
                <a:lnTo>
                  <a:pt x="0" y="10673146"/>
                </a:lnTo>
                <a:lnTo>
                  <a:pt x="0" y="925479"/>
                </a:lnTo>
                <a:close/>
              </a:path>
            </a:pathLst>
          </a:custGeom>
          <a:gradFill>
            <a:gsLst>
              <a:gs pos="0">
                <a:srgbClr val="7F35AB"/>
              </a:gs>
              <a:gs pos="24000">
                <a:srgbClr val="7F35AB"/>
              </a:gs>
              <a:gs pos="87000">
                <a:srgbClr val="264088"/>
              </a:gs>
              <a:gs pos="100000">
                <a:srgbClr val="264088"/>
              </a:gs>
            </a:gsLst>
            <a:lin ang="5400012"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503" name="Google Shape;2503;p201"/>
          <p:cNvSpPr/>
          <p:nvPr/>
        </p:nvSpPr>
        <p:spPr>
          <a:xfrm rot="2700000">
            <a:off x="7318890" y="1256336"/>
            <a:ext cx="727461" cy="4860865"/>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rgbClr val="7F35AB"/>
              </a:gs>
              <a:gs pos="20000">
                <a:srgbClr val="7F35AB"/>
              </a:gs>
              <a:gs pos="74000">
                <a:srgbClr val="FFFFFF">
                  <a:alpha val="78823"/>
                </a:srgbClr>
              </a:gs>
              <a:gs pos="95000">
                <a:schemeClr val="lt1"/>
              </a:gs>
              <a:gs pos="100000">
                <a:schemeClr val="lt1"/>
              </a:gs>
            </a:gsLst>
            <a:lin ang="5400012"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 Aqua">
  <p:cSld name="Section Header – Aqua">
    <p:spTree>
      <p:nvGrpSpPr>
        <p:cNvPr id="1" name="Shape 2605"/>
        <p:cNvGrpSpPr/>
        <p:nvPr/>
      </p:nvGrpSpPr>
      <p:grpSpPr>
        <a:xfrm>
          <a:off x="0" y="0"/>
          <a:ext cx="0" cy="0"/>
          <a:chOff x="0" y="0"/>
          <a:chExt cx="0" cy="0"/>
        </a:xfrm>
      </p:grpSpPr>
      <p:sp>
        <p:nvSpPr>
          <p:cNvPr id="2606" name="Google Shape;2606;p211"/>
          <p:cNvSpPr txBox="1">
            <a:spLocks noGrp="1"/>
          </p:cNvSpPr>
          <p:nvPr>
            <p:ph type="title"/>
          </p:nvPr>
        </p:nvSpPr>
        <p:spPr>
          <a:xfrm>
            <a:off x="441946" y="704096"/>
            <a:ext cx="4821900" cy="922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700"/>
              <a:buFont typeface="Arial"/>
              <a:buNone/>
              <a:defRPr sz="2700" b="0" cap="none">
                <a:solidFill>
                  <a:schemeClr val="accen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607" name="Google Shape;2607;p211"/>
          <p:cNvSpPr txBox="1">
            <a:spLocks noGrp="1"/>
          </p:cNvSpPr>
          <p:nvPr>
            <p:ph type="subTitle" idx="1"/>
          </p:nvPr>
        </p:nvSpPr>
        <p:spPr>
          <a:xfrm>
            <a:off x="452342" y="1700784"/>
            <a:ext cx="4807500" cy="525600"/>
          </a:xfrm>
          <a:prstGeom prst="rect">
            <a:avLst/>
          </a:prstGeom>
          <a:noFill/>
          <a:ln>
            <a:noFill/>
          </a:ln>
        </p:spPr>
        <p:txBody>
          <a:bodyPr spcFirstLastPara="1" wrap="square" lIns="0" tIns="0" rIns="0" bIns="0" anchor="t" anchorCtr="0">
            <a:noAutofit/>
          </a:bodyPr>
          <a:lstStyle>
            <a:lvl1pPr lvl="0" algn="l" rtl="0">
              <a:lnSpc>
                <a:spcPct val="100000"/>
              </a:lnSpc>
              <a:spcBef>
                <a:spcPts val="1400"/>
              </a:spcBef>
              <a:spcAft>
                <a:spcPts val="0"/>
              </a:spcAft>
              <a:buSzPts val="1600"/>
              <a:buNone/>
              <a:defRPr sz="1800">
                <a:solidFill>
                  <a:schemeClr val="dk2"/>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
        <p:nvSpPr>
          <p:cNvPr id="2608" name="Google Shape;2608;p211"/>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grpSp>
        <p:nvGrpSpPr>
          <p:cNvPr id="2609" name="Google Shape;2609;p211"/>
          <p:cNvGrpSpPr/>
          <p:nvPr/>
        </p:nvGrpSpPr>
        <p:grpSpPr>
          <a:xfrm>
            <a:off x="456149" y="4833756"/>
            <a:ext cx="888551" cy="140016"/>
            <a:chOff x="863272" y="6563918"/>
            <a:chExt cx="861082" cy="135727"/>
          </a:xfrm>
        </p:grpSpPr>
        <p:sp>
          <p:nvSpPr>
            <p:cNvPr id="2610" name="Google Shape;2610;p211"/>
            <p:cNvSpPr/>
            <p:nvPr/>
          </p:nvSpPr>
          <p:spPr>
            <a:xfrm>
              <a:off x="1195963" y="6569284"/>
              <a:ext cx="181812" cy="128783"/>
            </a:xfrm>
            <a:custGeom>
              <a:avLst/>
              <a:gdLst/>
              <a:ahLst/>
              <a:cxnLst/>
              <a:rect l="l" t="t" r="r" b="b"/>
              <a:pathLst>
                <a:path w="243" h="170" extrusionOk="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1" name="Google Shape;2611;p211"/>
            <p:cNvSpPr/>
            <p:nvPr/>
          </p:nvSpPr>
          <p:spPr>
            <a:xfrm>
              <a:off x="1509084" y="6569284"/>
              <a:ext cx="70389" cy="128783"/>
            </a:xfrm>
            <a:custGeom>
              <a:avLst/>
              <a:gdLst/>
              <a:ahLst/>
              <a:cxnLst/>
              <a:rect l="l" t="t" r="r" b="b"/>
              <a:pathLst>
                <a:path w="94" h="170" extrusionOk="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2" name="Google Shape;2612;p211"/>
            <p:cNvSpPr/>
            <p:nvPr/>
          </p:nvSpPr>
          <p:spPr>
            <a:xfrm>
              <a:off x="1577894" y="6569284"/>
              <a:ext cx="115211" cy="130361"/>
            </a:xfrm>
            <a:custGeom>
              <a:avLst/>
              <a:gdLst/>
              <a:ahLst/>
              <a:cxnLst/>
              <a:rect l="l" t="t" r="r" b="b"/>
              <a:pathLst>
                <a:path w="154" h="172" extrusionOk="0">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3" name="Google Shape;2613;p211"/>
            <p:cNvSpPr/>
            <p:nvPr/>
          </p:nvSpPr>
          <p:spPr>
            <a:xfrm>
              <a:off x="1377775" y="6569284"/>
              <a:ext cx="108898" cy="130361"/>
            </a:xfrm>
            <a:custGeom>
              <a:avLst/>
              <a:gdLst/>
              <a:ahLst/>
              <a:cxnLst/>
              <a:rect l="l" t="t" r="r" b="b"/>
              <a:pathLst>
                <a:path w="146" h="172" extrusionOk="0">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4" name="Google Shape;2614;p211"/>
            <p:cNvSpPr/>
            <p:nvPr/>
          </p:nvSpPr>
          <p:spPr>
            <a:xfrm>
              <a:off x="863272" y="6563918"/>
              <a:ext cx="325115" cy="135727"/>
            </a:xfrm>
            <a:custGeom>
              <a:avLst/>
              <a:gdLst/>
              <a:ahLst/>
              <a:cxnLst/>
              <a:rect l="l" t="t" r="r" b="b"/>
              <a:pathLst>
                <a:path w="435" h="179" extrusionOk="0">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5" name="Google Shape;2615;p211"/>
            <p:cNvSpPr/>
            <p:nvPr/>
          </p:nvSpPr>
          <p:spPr>
            <a:xfrm>
              <a:off x="1694683" y="6569284"/>
              <a:ext cx="29671" cy="31249"/>
            </a:xfrm>
            <a:custGeom>
              <a:avLst/>
              <a:gdLst/>
              <a:ahLst/>
              <a:cxnLst/>
              <a:rect l="l" t="t" r="r" b="b"/>
              <a:pathLst>
                <a:path w="40" h="41" extrusionOk="0">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16" name="Google Shape;2616;p211"/>
            <p:cNvSpPr/>
            <p:nvPr/>
          </p:nvSpPr>
          <p:spPr>
            <a:xfrm>
              <a:off x="1703521" y="6576859"/>
              <a:ext cx="12626" cy="15151"/>
            </a:xfrm>
            <a:custGeom>
              <a:avLst/>
              <a:gdLst/>
              <a:ahLst/>
              <a:cxnLst/>
              <a:rect l="l" t="t" r="r" b="b"/>
              <a:pathLst>
                <a:path w="17" h="20" extrusionOk="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617" name="Google Shape;2617;p211"/>
          <p:cNvSpPr txBox="1"/>
          <p:nvPr/>
        </p:nvSpPr>
        <p:spPr>
          <a:xfrm flipH="1">
            <a:off x="1555704" y="4879738"/>
            <a:ext cx="1296900" cy="13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GB" sz="600">
                <a:solidFill>
                  <a:schemeClr val="dk1"/>
                </a:solidFill>
                <a:latin typeface="Arial"/>
                <a:ea typeface="Arial"/>
                <a:cs typeface="Arial"/>
                <a:sym typeface="Arial"/>
              </a:rPr>
              <a:t>Confidential</a:t>
            </a:r>
            <a:r>
              <a:rPr lang="en-GB" sz="600">
                <a:solidFill>
                  <a:schemeClr val="lt1"/>
                </a:solidFill>
                <a:latin typeface="Arial"/>
                <a:ea typeface="Arial"/>
                <a:cs typeface="Arial"/>
                <a:sym typeface="Arial"/>
              </a:rPr>
              <a:t>  </a:t>
            </a:r>
            <a:r>
              <a:rPr lang="en-GB" sz="600">
                <a:solidFill>
                  <a:schemeClr val="dk1"/>
                </a:solidFill>
                <a:latin typeface="Arial"/>
                <a:ea typeface="Arial"/>
                <a:cs typeface="Arial"/>
                <a:sym typeface="Arial"/>
              </a:rPr>
              <a:t> │  ©2020 VMware, Inc.</a:t>
            </a:r>
            <a:endParaRPr sz="1100"/>
          </a:p>
        </p:txBody>
      </p:sp>
      <p:sp>
        <p:nvSpPr>
          <p:cNvPr id="2618" name="Google Shape;2618;p211"/>
          <p:cNvSpPr/>
          <p:nvPr/>
        </p:nvSpPr>
        <p:spPr>
          <a:xfrm rot="2700000">
            <a:off x="5439873" y="-752550"/>
            <a:ext cx="2627625" cy="7999877"/>
          </a:xfrm>
          <a:custGeom>
            <a:avLst/>
            <a:gdLst/>
            <a:ahLst/>
            <a:cxnLst/>
            <a:rect l="l" t="t" r="r" b="b"/>
            <a:pathLst>
              <a:path w="3505682" h="10673146" extrusionOk="0">
                <a:moveTo>
                  <a:pt x="0" y="925479"/>
                </a:moveTo>
                <a:lnTo>
                  <a:pt x="925478" y="0"/>
                </a:lnTo>
                <a:lnTo>
                  <a:pt x="3505682" y="2580205"/>
                </a:lnTo>
                <a:lnTo>
                  <a:pt x="3505682" y="7167464"/>
                </a:lnTo>
                <a:lnTo>
                  <a:pt x="0" y="10673146"/>
                </a:lnTo>
                <a:lnTo>
                  <a:pt x="0" y="925479"/>
                </a:lnTo>
                <a:close/>
              </a:path>
            </a:pathLst>
          </a:custGeom>
          <a:gradFill>
            <a:gsLst>
              <a:gs pos="0">
                <a:schemeClr val="accent3"/>
              </a:gs>
              <a:gs pos="24000">
                <a:schemeClr val="accent3"/>
              </a:gs>
              <a:gs pos="87000">
                <a:schemeClr val="accent1"/>
              </a:gs>
              <a:gs pos="100000">
                <a:schemeClr val="accent1"/>
              </a:gs>
            </a:gsLst>
            <a:lin ang="5400012"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619" name="Google Shape;2619;p211"/>
          <p:cNvSpPr/>
          <p:nvPr/>
        </p:nvSpPr>
        <p:spPr>
          <a:xfrm rot="2700000">
            <a:off x="7318890" y="1256336"/>
            <a:ext cx="727461" cy="4860865"/>
          </a:xfrm>
          <a:custGeom>
            <a:avLst/>
            <a:gdLst/>
            <a:ahLst/>
            <a:cxnLst/>
            <a:rect l="l" t="t" r="r" b="b"/>
            <a:pathLst>
              <a:path w="970552" h="6485190" extrusionOk="0">
                <a:moveTo>
                  <a:pt x="1" y="0"/>
                </a:moveTo>
                <a:lnTo>
                  <a:pt x="970552" y="970551"/>
                </a:lnTo>
                <a:lnTo>
                  <a:pt x="970552" y="5514638"/>
                </a:lnTo>
                <a:lnTo>
                  <a:pt x="0" y="6485190"/>
                </a:lnTo>
                <a:close/>
              </a:path>
            </a:pathLst>
          </a:custGeom>
          <a:gradFill>
            <a:gsLst>
              <a:gs pos="0">
                <a:schemeClr val="accent3"/>
              </a:gs>
              <a:gs pos="24000">
                <a:schemeClr val="accent3"/>
              </a:gs>
              <a:gs pos="80510">
                <a:srgbClr val="FFFFFF">
                  <a:alpha val="75686"/>
                </a:srgbClr>
              </a:gs>
              <a:gs pos="100000">
                <a:schemeClr val="lt1"/>
              </a:gs>
            </a:gsLst>
            <a:lin ang="5400012"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with Photo – Plum">
  <p:cSld name="Section Header with Photo – Plum">
    <p:bg>
      <p:bgPr>
        <a:blipFill>
          <a:blip r:embed="rId2">
            <a:alphaModFix/>
          </a:blip>
          <a:stretch>
            <a:fillRect/>
          </a:stretch>
        </a:blipFill>
        <a:effectLst/>
      </p:bgPr>
    </p:bg>
    <p:spTree>
      <p:nvGrpSpPr>
        <p:cNvPr id="1" name="Shape 2636"/>
        <p:cNvGrpSpPr/>
        <p:nvPr/>
      </p:nvGrpSpPr>
      <p:grpSpPr>
        <a:xfrm>
          <a:off x="0" y="0"/>
          <a:ext cx="0" cy="0"/>
          <a:chOff x="0" y="0"/>
          <a:chExt cx="0" cy="0"/>
        </a:xfrm>
      </p:grpSpPr>
      <p:sp>
        <p:nvSpPr>
          <p:cNvPr id="2637" name="Google Shape;2637;p213"/>
          <p:cNvSpPr/>
          <p:nvPr/>
        </p:nvSpPr>
        <p:spPr>
          <a:xfrm rot="10800000">
            <a:off x="2123" y="-1"/>
            <a:ext cx="8154845" cy="5151627"/>
          </a:xfrm>
          <a:custGeom>
            <a:avLst/>
            <a:gdLst/>
            <a:ahLst/>
            <a:cxnLst/>
            <a:rect l="l" t="t" r="r" b="b"/>
            <a:pathLst>
              <a:path w="10873127" h="6868836" extrusionOk="0">
                <a:moveTo>
                  <a:pt x="10873127" y="6868836"/>
                </a:moveTo>
                <a:lnTo>
                  <a:pt x="0" y="6868836"/>
                </a:lnTo>
                <a:lnTo>
                  <a:pt x="6863947" y="0"/>
                </a:lnTo>
                <a:lnTo>
                  <a:pt x="10873127"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638" name="Google Shape;2638;p213"/>
          <p:cNvSpPr txBox="1">
            <a:spLocks noGrp="1"/>
          </p:cNvSpPr>
          <p:nvPr>
            <p:ph type="title"/>
          </p:nvPr>
        </p:nvSpPr>
        <p:spPr>
          <a:xfrm>
            <a:off x="441946" y="704096"/>
            <a:ext cx="4821900" cy="922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700"/>
              <a:buFont typeface="Arial"/>
              <a:buNone/>
              <a:defRPr sz="2700" b="0" cap="none">
                <a:solidFill>
                  <a:schemeClr val="accen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639" name="Google Shape;2639;p213"/>
          <p:cNvSpPr txBox="1">
            <a:spLocks noGrp="1"/>
          </p:cNvSpPr>
          <p:nvPr>
            <p:ph type="subTitle" idx="1"/>
          </p:nvPr>
        </p:nvSpPr>
        <p:spPr>
          <a:xfrm>
            <a:off x="452342" y="1700784"/>
            <a:ext cx="4807500" cy="525600"/>
          </a:xfrm>
          <a:prstGeom prst="rect">
            <a:avLst/>
          </a:prstGeom>
          <a:noFill/>
          <a:ln>
            <a:noFill/>
          </a:ln>
        </p:spPr>
        <p:txBody>
          <a:bodyPr spcFirstLastPara="1" wrap="square" lIns="0" tIns="0" rIns="0" bIns="0" anchor="t" anchorCtr="0">
            <a:noAutofit/>
          </a:bodyPr>
          <a:lstStyle>
            <a:lvl1pPr lvl="0" algn="l" rtl="0">
              <a:lnSpc>
                <a:spcPct val="100000"/>
              </a:lnSpc>
              <a:spcBef>
                <a:spcPts val="1400"/>
              </a:spcBef>
              <a:spcAft>
                <a:spcPts val="0"/>
              </a:spcAft>
              <a:buSzPts val="1600"/>
              <a:buNone/>
              <a:defRPr sz="1800">
                <a:solidFill>
                  <a:schemeClr val="dk2"/>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grpSp>
        <p:nvGrpSpPr>
          <p:cNvPr id="2640" name="Google Shape;2640;p213"/>
          <p:cNvGrpSpPr/>
          <p:nvPr/>
        </p:nvGrpSpPr>
        <p:grpSpPr>
          <a:xfrm>
            <a:off x="456149" y="4833756"/>
            <a:ext cx="888551" cy="140016"/>
            <a:chOff x="863272" y="6563918"/>
            <a:chExt cx="861082" cy="135727"/>
          </a:xfrm>
        </p:grpSpPr>
        <p:sp>
          <p:nvSpPr>
            <p:cNvPr id="2641" name="Google Shape;2641;p213"/>
            <p:cNvSpPr/>
            <p:nvPr/>
          </p:nvSpPr>
          <p:spPr>
            <a:xfrm>
              <a:off x="1195963" y="6569284"/>
              <a:ext cx="181812" cy="128783"/>
            </a:xfrm>
            <a:custGeom>
              <a:avLst/>
              <a:gdLst/>
              <a:ahLst/>
              <a:cxnLst/>
              <a:rect l="l" t="t" r="r" b="b"/>
              <a:pathLst>
                <a:path w="243" h="170" extrusionOk="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2" name="Google Shape;2642;p213"/>
            <p:cNvSpPr/>
            <p:nvPr/>
          </p:nvSpPr>
          <p:spPr>
            <a:xfrm>
              <a:off x="1509084" y="6569284"/>
              <a:ext cx="70389" cy="128783"/>
            </a:xfrm>
            <a:custGeom>
              <a:avLst/>
              <a:gdLst/>
              <a:ahLst/>
              <a:cxnLst/>
              <a:rect l="l" t="t" r="r" b="b"/>
              <a:pathLst>
                <a:path w="94" h="170" extrusionOk="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3" name="Google Shape;2643;p213"/>
            <p:cNvSpPr/>
            <p:nvPr/>
          </p:nvSpPr>
          <p:spPr>
            <a:xfrm>
              <a:off x="1577894" y="6569284"/>
              <a:ext cx="115211" cy="130361"/>
            </a:xfrm>
            <a:custGeom>
              <a:avLst/>
              <a:gdLst/>
              <a:ahLst/>
              <a:cxnLst/>
              <a:rect l="l" t="t" r="r" b="b"/>
              <a:pathLst>
                <a:path w="154" h="172" extrusionOk="0">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4" name="Google Shape;2644;p213"/>
            <p:cNvSpPr/>
            <p:nvPr/>
          </p:nvSpPr>
          <p:spPr>
            <a:xfrm>
              <a:off x="1377775" y="6569284"/>
              <a:ext cx="108898" cy="130361"/>
            </a:xfrm>
            <a:custGeom>
              <a:avLst/>
              <a:gdLst/>
              <a:ahLst/>
              <a:cxnLst/>
              <a:rect l="l" t="t" r="r" b="b"/>
              <a:pathLst>
                <a:path w="146" h="172" extrusionOk="0">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5" name="Google Shape;2645;p213"/>
            <p:cNvSpPr/>
            <p:nvPr/>
          </p:nvSpPr>
          <p:spPr>
            <a:xfrm>
              <a:off x="863272" y="6563918"/>
              <a:ext cx="325115" cy="135727"/>
            </a:xfrm>
            <a:custGeom>
              <a:avLst/>
              <a:gdLst/>
              <a:ahLst/>
              <a:cxnLst/>
              <a:rect l="l" t="t" r="r" b="b"/>
              <a:pathLst>
                <a:path w="435" h="179" extrusionOk="0">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6" name="Google Shape;2646;p213"/>
            <p:cNvSpPr/>
            <p:nvPr/>
          </p:nvSpPr>
          <p:spPr>
            <a:xfrm>
              <a:off x="1694683" y="6569284"/>
              <a:ext cx="29671" cy="31249"/>
            </a:xfrm>
            <a:custGeom>
              <a:avLst/>
              <a:gdLst/>
              <a:ahLst/>
              <a:cxnLst/>
              <a:rect l="l" t="t" r="r" b="b"/>
              <a:pathLst>
                <a:path w="40" h="41" extrusionOk="0">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647" name="Google Shape;2647;p213"/>
            <p:cNvSpPr/>
            <p:nvPr/>
          </p:nvSpPr>
          <p:spPr>
            <a:xfrm>
              <a:off x="1703521" y="6576859"/>
              <a:ext cx="12626" cy="15151"/>
            </a:xfrm>
            <a:custGeom>
              <a:avLst/>
              <a:gdLst/>
              <a:ahLst/>
              <a:cxnLst/>
              <a:rect l="l" t="t" r="r" b="b"/>
              <a:pathLst>
                <a:path w="17" h="20" extrusionOk="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648" name="Google Shape;2648;p213"/>
          <p:cNvSpPr txBox="1"/>
          <p:nvPr/>
        </p:nvSpPr>
        <p:spPr>
          <a:xfrm flipH="1">
            <a:off x="1555704" y="4879738"/>
            <a:ext cx="1296900" cy="13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GB" sz="600">
                <a:solidFill>
                  <a:schemeClr val="dk1"/>
                </a:solidFill>
                <a:latin typeface="Arial"/>
                <a:ea typeface="Arial"/>
                <a:cs typeface="Arial"/>
                <a:sym typeface="Arial"/>
              </a:rPr>
              <a:t>Confidential</a:t>
            </a:r>
            <a:r>
              <a:rPr lang="en-GB" sz="600">
                <a:solidFill>
                  <a:schemeClr val="lt1"/>
                </a:solidFill>
                <a:latin typeface="Arial"/>
                <a:ea typeface="Arial"/>
                <a:cs typeface="Arial"/>
                <a:sym typeface="Arial"/>
              </a:rPr>
              <a:t>  </a:t>
            </a:r>
            <a:r>
              <a:rPr lang="en-GB" sz="600">
                <a:solidFill>
                  <a:schemeClr val="dk1"/>
                </a:solidFill>
                <a:latin typeface="Arial"/>
                <a:ea typeface="Arial"/>
                <a:cs typeface="Arial"/>
                <a:sym typeface="Arial"/>
              </a:rPr>
              <a:t> │  ©2020 VMware, Inc.</a:t>
            </a:r>
            <a:endParaRPr sz="1100"/>
          </a:p>
        </p:txBody>
      </p:sp>
      <p:sp>
        <p:nvSpPr>
          <p:cNvPr id="2649" name="Google Shape;2649;p213"/>
          <p:cNvSpPr/>
          <p:nvPr/>
        </p:nvSpPr>
        <p:spPr>
          <a:xfrm>
            <a:off x="6709204" y="2717157"/>
            <a:ext cx="2439300" cy="2440200"/>
          </a:xfrm>
          <a:prstGeom prst="triangle">
            <a:avLst>
              <a:gd name="adj" fmla="val 10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650" name="Google Shape;2650;p213"/>
          <p:cNvSpPr/>
          <p:nvPr/>
        </p:nvSpPr>
        <p:spPr>
          <a:xfrm rot="2700000">
            <a:off x="6780862" y="2501358"/>
            <a:ext cx="727461" cy="3402983"/>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7F35AB">
                  <a:alpha val="56862"/>
                </a:srgbClr>
              </a:gs>
              <a:gs pos="24000">
                <a:srgbClr val="7F35AB">
                  <a:alpha val="56862"/>
                </a:srgbClr>
              </a:gs>
              <a:gs pos="87000">
                <a:srgbClr val="264088"/>
              </a:gs>
              <a:gs pos="100000">
                <a:srgbClr val="264088"/>
              </a:gs>
            </a:gsLst>
            <a:lin ang="5400012"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651" name="Google Shape;2651;p213"/>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01"/>
        <p:cNvGrpSpPr/>
        <p:nvPr/>
      </p:nvGrpSpPr>
      <p:grpSpPr>
        <a:xfrm>
          <a:off x="0" y="0"/>
          <a:ext cx="0" cy="0"/>
          <a:chOff x="0" y="0"/>
          <a:chExt cx="0" cy="0"/>
        </a:xfrm>
      </p:grpSpPr>
      <p:sp>
        <p:nvSpPr>
          <p:cNvPr id="2802" name="Google Shape;2802;p225"/>
          <p:cNvSpPr txBox="1">
            <a:spLocks noGrp="1"/>
          </p:cNvSpPr>
          <p:nvPr>
            <p:ph type="body" idx="1"/>
          </p:nvPr>
        </p:nvSpPr>
        <p:spPr>
          <a:xfrm>
            <a:off x="1" y="1200151"/>
            <a:ext cx="4401000" cy="3429000"/>
          </a:xfrm>
          <a:prstGeom prst="rect">
            <a:avLst/>
          </a:prstGeom>
          <a:solidFill>
            <a:schemeClr val="lt2"/>
          </a:solidFill>
          <a:ln>
            <a:noFill/>
          </a:ln>
        </p:spPr>
        <p:txBody>
          <a:bodyPr spcFirstLastPara="1" wrap="square" lIns="445850" tIns="1028875" rIns="411550" bIns="0" anchor="t" anchorCtr="0">
            <a:noAutofit/>
          </a:bodyPr>
          <a:lstStyle>
            <a:lvl1pPr marL="457200" lvl="0" indent="-304800" algn="l" rtl="0">
              <a:lnSpc>
                <a:spcPct val="100000"/>
              </a:lnSpc>
              <a:spcBef>
                <a:spcPts val="1800"/>
              </a:spcBef>
              <a:spcAft>
                <a:spcPts val="0"/>
              </a:spcAft>
              <a:buSzPts val="1200"/>
              <a:buChar char="​"/>
              <a:defRPr sz="1400"/>
            </a:lvl1pPr>
            <a:lvl2pPr marL="914400" lvl="1" indent="-298450" algn="l" rtl="0">
              <a:lnSpc>
                <a:spcPct val="100000"/>
              </a:lnSpc>
              <a:spcBef>
                <a:spcPts val="200"/>
              </a:spcBef>
              <a:spcAft>
                <a:spcPts val="0"/>
              </a:spcAft>
              <a:buSzPts val="1100"/>
              <a:buChar char="•"/>
              <a:defRPr sz="1200"/>
            </a:lvl2pPr>
            <a:lvl3pPr marL="1371600" lvl="2" indent="-285750" algn="l" rtl="0">
              <a:lnSpc>
                <a:spcPct val="100000"/>
              </a:lnSpc>
              <a:spcBef>
                <a:spcPts val="200"/>
              </a:spcBef>
              <a:spcAft>
                <a:spcPts val="0"/>
              </a:spcAft>
              <a:buSzPts val="900"/>
              <a:buChar char="–"/>
              <a:defRPr sz="1100"/>
            </a:lvl3pPr>
            <a:lvl4pPr marL="1828800" lvl="3" indent="-279400" algn="l" rtl="0">
              <a:lnSpc>
                <a:spcPct val="100000"/>
              </a:lnSpc>
              <a:spcBef>
                <a:spcPts val="200"/>
              </a:spcBef>
              <a:spcAft>
                <a:spcPts val="0"/>
              </a:spcAft>
              <a:buSzPts val="800"/>
              <a:buChar char="•"/>
              <a:defRPr sz="900"/>
            </a:lvl4pPr>
            <a:lvl5pPr marL="2286000" lvl="4" indent="-279400" algn="l" rtl="0">
              <a:lnSpc>
                <a:spcPct val="100000"/>
              </a:lnSpc>
              <a:spcBef>
                <a:spcPts val="200"/>
              </a:spcBef>
              <a:spcAft>
                <a:spcPts val="0"/>
              </a:spcAft>
              <a:buSzPts val="800"/>
              <a:buChar char="–"/>
              <a:defRPr sz="900"/>
            </a:lvl5pPr>
            <a:lvl6pPr marL="2743200" lvl="5" indent="-304800" algn="l" rtl="0">
              <a:lnSpc>
                <a:spcPct val="100000"/>
              </a:lnSpc>
              <a:spcBef>
                <a:spcPts val="1400"/>
              </a:spcBef>
              <a:spcAft>
                <a:spcPts val="0"/>
              </a:spcAft>
              <a:buSzPts val="1200"/>
              <a:buAutoNum type="arabicPeriod"/>
              <a:defRPr sz="1400"/>
            </a:lvl6pPr>
            <a:lvl7pPr marL="3200400" lvl="6" indent="-285750" algn="l" rtl="0">
              <a:lnSpc>
                <a:spcPct val="100000"/>
              </a:lnSpc>
              <a:spcBef>
                <a:spcPts val="200"/>
              </a:spcBef>
              <a:spcAft>
                <a:spcPts val="0"/>
              </a:spcAft>
              <a:buSzPts val="900"/>
              <a:buAutoNum type="alphaLcPeriod"/>
              <a:defRPr sz="1100"/>
            </a:lvl7pPr>
            <a:lvl8pPr marL="3657600" lvl="7" indent="-279400" algn="l" rtl="0">
              <a:lnSpc>
                <a:spcPct val="90000"/>
              </a:lnSpc>
              <a:spcBef>
                <a:spcPts val="500"/>
              </a:spcBef>
              <a:spcAft>
                <a:spcPts val="0"/>
              </a:spcAft>
              <a:buSzPts val="800"/>
              <a:buAutoNum type="romanLcPeriod"/>
              <a:defRPr sz="900"/>
            </a:lvl8pPr>
            <a:lvl9pPr marL="4114800" lvl="8" indent="-304800" algn="l" rtl="0">
              <a:lnSpc>
                <a:spcPct val="100000"/>
              </a:lnSpc>
              <a:spcBef>
                <a:spcPts val="1400"/>
              </a:spcBef>
              <a:spcAft>
                <a:spcPts val="0"/>
              </a:spcAft>
              <a:buSzPts val="1200"/>
              <a:buAutoNum type="alphaUcPeriod"/>
              <a:defRPr sz="1400"/>
            </a:lvl9pPr>
          </a:lstStyle>
          <a:p>
            <a:endParaRPr/>
          </a:p>
        </p:txBody>
      </p:sp>
      <p:sp>
        <p:nvSpPr>
          <p:cNvPr id="2803" name="Google Shape;2803;p225"/>
          <p:cNvSpPr txBox="1">
            <a:spLocks noGrp="1"/>
          </p:cNvSpPr>
          <p:nvPr>
            <p:ph type="body" idx="2"/>
          </p:nvPr>
        </p:nvSpPr>
        <p:spPr>
          <a:xfrm>
            <a:off x="4743771" y="1200151"/>
            <a:ext cx="4400100" cy="3429000"/>
          </a:xfrm>
          <a:prstGeom prst="rect">
            <a:avLst/>
          </a:prstGeom>
          <a:solidFill>
            <a:schemeClr val="lt2"/>
          </a:solidFill>
          <a:ln>
            <a:noFill/>
          </a:ln>
        </p:spPr>
        <p:txBody>
          <a:bodyPr spcFirstLastPara="1" wrap="square" lIns="411550" tIns="1028875" rIns="411550" bIns="0" anchor="t" anchorCtr="0">
            <a:noAutofit/>
          </a:bodyPr>
          <a:lstStyle>
            <a:lvl1pPr marL="457200" lvl="0" indent="-304800" algn="l" rtl="0">
              <a:lnSpc>
                <a:spcPct val="100000"/>
              </a:lnSpc>
              <a:spcBef>
                <a:spcPts val="1800"/>
              </a:spcBef>
              <a:spcAft>
                <a:spcPts val="0"/>
              </a:spcAft>
              <a:buSzPts val="1200"/>
              <a:buChar char="​"/>
              <a:defRPr sz="1400"/>
            </a:lvl1pPr>
            <a:lvl2pPr marL="914400" lvl="1" indent="-298450" algn="l" rtl="0">
              <a:lnSpc>
                <a:spcPct val="100000"/>
              </a:lnSpc>
              <a:spcBef>
                <a:spcPts val="200"/>
              </a:spcBef>
              <a:spcAft>
                <a:spcPts val="0"/>
              </a:spcAft>
              <a:buSzPts val="1100"/>
              <a:buChar char="•"/>
              <a:defRPr sz="1200"/>
            </a:lvl2pPr>
            <a:lvl3pPr marL="1371600" lvl="2" indent="-285750" algn="l" rtl="0">
              <a:lnSpc>
                <a:spcPct val="100000"/>
              </a:lnSpc>
              <a:spcBef>
                <a:spcPts val="200"/>
              </a:spcBef>
              <a:spcAft>
                <a:spcPts val="0"/>
              </a:spcAft>
              <a:buSzPts val="900"/>
              <a:buChar char="–"/>
              <a:defRPr sz="1100"/>
            </a:lvl3pPr>
            <a:lvl4pPr marL="1828800" lvl="3" indent="-279400" algn="l" rtl="0">
              <a:lnSpc>
                <a:spcPct val="100000"/>
              </a:lnSpc>
              <a:spcBef>
                <a:spcPts val="200"/>
              </a:spcBef>
              <a:spcAft>
                <a:spcPts val="0"/>
              </a:spcAft>
              <a:buSzPts val="800"/>
              <a:buChar char="•"/>
              <a:defRPr sz="900"/>
            </a:lvl4pPr>
            <a:lvl5pPr marL="2286000" lvl="4" indent="-279400" algn="l" rtl="0">
              <a:lnSpc>
                <a:spcPct val="100000"/>
              </a:lnSpc>
              <a:spcBef>
                <a:spcPts val="200"/>
              </a:spcBef>
              <a:spcAft>
                <a:spcPts val="0"/>
              </a:spcAft>
              <a:buSzPts val="800"/>
              <a:buChar char="–"/>
              <a:defRPr sz="900"/>
            </a:lvl5pPr>
            <a:lvl6pPr marL="2743200" lvl="5" indent="-304800" algn="l" rtl="0">
              <a:lnSpc>
                <a:spcPct val="100000"/>
              </a:lnSpc>
              <a:spcBef>
                <a:spcPts val="1400"/>
              </a:spcBef>
              <a:spcAft>
                <a:spcPts val="0"/>
              </a:spcAft>
              <a:buSzPts val="1200"/>
              <a:buAutoNum type="arabicPeriod"/>
              <a:defRPr sz="1400"/>
            </a:lvl6pPr>
            <a:lvl7pPr marL="3200400" lvl="6" indent="-285750" algn="l" rtl="0">
              <a:lnSpc>
                <a:spcPct val="100000"/>
              </a:lnSpc>
              <a:spcBef>
                <a:spcPts val="200"/>
              </a:spcBef>
              <a:spcAft>
                <a:spcPts val="0"/>
              </a:spcAft>
              <a:buSzPts val="900"/>
              <a:buAutoNum type="alphaLcPeriod"/>
              <a:defRPr sz="1100"/>
            </a:lvl7pPr>
            <a:lvl8pPr marL="3657600" lvl="7" indent="-279400" algn="l" rtl="0">
              <a:lnSpc>
                <a:spcPct val="90000"/>
              </a:lnSpc>
              <a:spcBef>
                <a:spcPts val="500"/>
              </a:spcBef>
              <a:spcAft>
                <a:spcPts val="0"/>
              </a:spcAft>
              <a:buSzPts val="800"/>
              <a:buAutoNum type="romanLcPeriod"/>
              <a:defRPr sz="900"/>
            </a:lvl8pPr>
            <a:lvl9pPr marL="4114800" lvl="8" indent="-304800" algn="l" rtl="0">
              <a:lnSpc>
                <a:spcPct val="100000"/>
              </a:lnSpc>
              <a:spcBef>
                <a:spcPts val="1400"/>
              </a:spcBef>
              <a:spcAft>
                <a:spcPts val="0"/>
              </a:spcAft>
              <a:buSzPts val="1200"/>
              <a:buAutoNum type="alphaUcPeriod"/>
              <a:defRPr sz="1400"/>
            </a:lvl9pPr>
          </a:lstStyle>
          <a:p>
            <a:endParaRPr/>
          </a:p>
        </p:txBody>
      </p:sp>
      <p:sp>
        <p:nvSpPr>
          <p:cNvPr id="2804" name="Google Shape;2804;p225"/>
          <p:cNvSpPr txBox="1">
            <a:spLocks noGrp="1"/>
          </p:cNvSpPr>
          <p:nvPr>
            <p:ph type="body" idx="3"/>
          </p:nvPr>
        </p:nvSpPr>
        <p:spPr>
          <a:xfrm>
            <a:off x="0" y="1354592"/>
            <a:ext cx="4229100" cy="683400"/>
          </a:xfrm>
          <a:prstGeom prst="rect">
            <a:avLst/>
          </a:prstGeom>
          <a:solidFill>
            <a:schemeClr val="accent4"/>
          </a:solidFill>
          <a:ln>
            <a:noFill/>
          </a:ln>
        </p:spPr>
        <p:txBody>
          <a:bodyPr spcFirstLastPara="1" wrap="square" lIns="445850" tIns="68575" rIns="342950" bIns="68575" anchor="ctr" anchorCtr="0">
            <a:noAutofit/>
          </a:bodyPr>
          <a:lstStyle>
            <a:lvl1pPr marL="457200" lvl="0" indent="-317500" algn="l" rtl="0">
              <a:lnSpc>
                <a:spcPct val="100000"/>
              </a:lnSpc>
              <a:spcBef>
                <a:spcPts val="1400"/>
              </a:spcBef>
              <a:spcAft>
                <a:spcPts val="0"/>
              </a:spcAft>
              <a:buSzPts val="1400"/>
              <a:buChar char="​"/>
              <a:defRPr sz="1500">
                <a:solidFill>
                  <a:schemeClr val="lt1"/>
                </a:solidFill>
              </a:defRPr>
            </a:lvl1pPr>
            <a:lvl2pPr marL="914400" lvl="1" indent="-304800" algn="l" rtl="0">
              <a:lnSpc>
                <a:spcPct val="100000"/>
              </a:lnSpc>
              <a:spcBef>
                <a:spcPts val="200"/>
              </a:spcBef>
              <a:spcAft>
                <a:spcPts val="0"/>
              </a:spcAft>
              <a:buSzPts val="1200"/>
              <a:buChar char="•"/>
              <a:defRPr/>
            </a:lvl2pPr>
            <a:lvl3pPr marL="1371600" lvl="2" indent="-304800" algn="l" rtl="0">
              <a:lnSpc>
                <a:spcPct val="100000"/>
              </a:lnSpc>
              <a:spcBef>
                <a:spcPts val="200"/>
              </a:spcBef>
              <a:spcAft>
                <a:spcPts val="0"/>
              </a:spcAft>
              <a:buSzPts val="1200"/>
              <a:buChar char="–"/>
              <a:defRPr/>
            </a:lvl3pPr>
            <a:lvl4pPr marL="1828800" lvl="3" indent="-304800" algn="l" rtl="0">
              <a:lnSpc>
                <a:spcPct val="100000"/>
              </a:lnSpc>
              <a:spcBef>
                <a:spcPts val="200"/>
              </a:spcBef>
              <a:spcAft>
                <a:spcPts val="0"/>
              </a:spcAft>
              <a:buSzPts val="1200"/>
              <a:buChar char="•"/>
              <a:defRPr/>
            </a:lvl4pPr>
            <a:lvl5pPr marL="2286000" lvl="4" indent="-304800" algn="l" rtl="0">
              <a:lnSpc>
                <a:spcPct val="100000"/>
              </a:lnSpc>
              <a:spcBef>
                <a:spcPts val="200"/>
              </a:spcBef>
              <a:spcAft>
                <a:spcPts val="0"/>
              </a:spcAft>
              <a:buSzPts val="1200"/>
              <a:buChar char="–"/>
              <a:defRPr/>
            </a:lvl5pPr>
            <a:lvl6pPr marL="2743200" lvl="5" indent="-304800" algn="l" rtl="0">
              <a:lnSpc>
                <a:spcPct val="100000"/>
              </a:lnSpc>
              <a:spcBef>
                <a:spcPts val="1400"/>
              </a:spcBef>
              <a:spcAft>
                <a:spcPts val="0"/>
              </a:spcAft>
              <a:buSzPts val="12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
        <p:nvSpPr>
          <p:cNvPr id="2805" name="Google Shape;2805;p225"/>
          <p:cNvSpPr txBox="1">
            <a:spLocks noGrp="1"/>
          </p:cNvSpPr>
          <p:nvPr>
            <p:ph type="body" idx="4"/>
          </p:nvPr>
        </p:nvSpPr>
        <p:spPr>
          <a:xfrm>
            <a:off x="4914990" y="1354592"/>
            <a:ext cx="4229100" cy="683400"/>
          </a:xfrm>
          <a:prstGeom prst="rect">
            <a:avLst/>
          </a:prstGeom>
          <a:solidFill>
            <a:schemeClr val="accent1"/>
          </a:solidFill>
          <a:ln>
            <a:noFill/>
          </a:ln>
        </p:spPr>
        <p:txBody>
          <a:bodyPr spcFirstLastPara="1" wrap="square" lIns="253800" tIns="68575" rIns="459550" bIns="68575" anchor="ctr" anchorCtr="0">
            <a:noAutofit/>
          </a:bodyPr>
          <a:lstStyle>
            <a:lvl1pPr marL="457200" lvl="0" indent="-317500" algn="l" rtl="0">
              <a:lnSpc>
                <a:spcPct val="100000"/>
              </a:lnSpc>
              <a:spcBef>
                <a:spcPts val="1400"/>
              </a:spcBef>
              <a:spcAft>
                <a:spcPts val="0"/>
              </a:spcAft>
              <a:buSzPts val="1400"/>
              <a:buChar char="​"/>
              <a:defRPr sz="1500">
                <a:solidFill>
                  <a:schemeClr val="lt1"/>
                </a:solidFill>
              </a:defRPr>
            </a:lvl1pPr>
            <a:lvl2pPr marL="914400" lvl="1" indent="-304800" algn="l" rtl="0">
              <a:lnSpc>
                <a:spcPct val="100000"/>
              </a:lnSpc>
              <a:spcBef>
                <a:spcPts val="200"/>
              </a:spcBef>
              <a:spcAft>
                <a:spcPts val="0"/>
              </a:spcAft>
              <a:buSzPts val="1200"/>
              <a:buChar char="•"/>
              <a:defRPr/>
            </a:lvl2pPr>
            <a:lvl3pPr marL="1371600" lvl="2" indent="-304800" algn="l" rtl="0">
              <a:lnSpc>
                <a:spcPct val="100000"/>
              </a:lnSpc>
              <a:spcBef>
                <a:spcPts val="200"/>
              </a:spcBef>
              <a:spcAft>
                <a:spcPts val="0"/>
              </a:spcAft>
              <a:buSzPts val="1200"/>
              <a:buChar char="–"/>
              <a:defRPr/>
            </a:lvl3pPr>
            <a:lvl4pPr marL="1828800" lvl="3" indent="-304800" algn="l" rtl="0">
              <a:lnSpc>
                <a:spcPct val="100000"/>
              </a:lnSpc>
              <a:spcBef>
                <a:spcPts val="200"/>
              </a:spcBef>
              <a:spcAft>
                <a:spcPts val="0"/>
              </a:spcAft>
              <a:buSzPts val="1200"/>
              <a:buChar char="•"/>
              <a:defRPr/>
            </a:lvl4pPr>
            <a:lvl5pPr marL="2286000" lvl="4" indent="-304800" algn="l" rtl="0">
              <a:lnSpc>
                <a:spcPct val="100000"/>
              </a:lnSpc>
              <a:spcBef>
                <a:spcPts val="200"/>
              </a:spcBef>
              <a:spcAft>
                <a:spcPts val="0"/>
              </a:spcAft>
              <a:buSzPts val="1200"/>
              <a:buChar char="–"/>
              <a:defRPr/>
            </a:lvl5pPr>
            <a:lvl6pPr marL="2743200" lvl="5" indent="-304800" algn="l" rtl="0">
              <a:lnSpc>
                <a:spcPct val="100000"/>
              </a:lnSpc>
              <a:spcBef>
                <a:spcPts val="1400"/>
              </a:spcBef>
              <a:spcAft>
                <a:spcPts val="0"/>
              </a:spcAft>
              <a:buSzPts val="12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
        <p:nvSpPr>
          <p:cNvPr id="2806" name="Google Shape;2806;p225"/>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807" name="Google Shape;2807;p225"/>
          <p:cNvSpPr txBox="1">
            <a:spLocks noGrp="1"/>
          </p:cNvSpPr>
          <p:nvPr>
            <p:ph type="title"/>
          </p:nvPr>
        </p:nvSpPr>
        <p:spPr>
          <a:xfrm>
            <a:off x="434970" y="309563"/>
            <a:ext cx="8253000" cy="2859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1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08" name="Google Shape;2808;p225"/>
          <p:cNvSpPr txBox="1">
            <a:spLocks noGrp="1"/>
          </p:cNvSpPr>
          <p:nvPr>
            <p:ph type="subTitle" idx="5"/>
          </p:nvPr>
        </p:nvSpPr>
        <p:spPr>
          <a:xfrm>
            <a:off x="444765" y="608872"/>
            <a:ext cx="82242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1500">
                <a:solidFill>
                  <a:schemeClr val="accent4"/>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Content">
  <p:cSld name="Three-Content">
    <p:spTree>
      <p:nvGrpSpPr>
        <p:cNvPr id="1" name="Shape 2821"/>
        <p:cNvGrpSpPr/>
        <p:nvPr/>
      </p:nvGrpSpPr>
      <p:grpSpPr>
        <a:xfrm>
          <a:off x="0" y="0"/>
          <a:ext cx="0" cy="0"/>
          <a:chOff x="0" y="0"/>
          <a:chExt cx="0" cy="0"/>
        </a:xfrm>
      </p:grpSpPr>
      <p:sp>
        <p:nvSpPr>
          <p:cNvPr id="2822" name="Google Shape;2822;p228"/>
          <p:cNvSpPr txBox="1">
            <a:spLocks noGrp="1"/>
          </p:cNvSpPr>
          <p:nvPr>
            <p:ph type="body" idx="1"/>
          </p:nvPr>
        </p:nvSpPr>
        <p:spPr>
          <a:xfrm>
            <a:off x="462498" y="1886365"/>
            <a:ext cx="2510700" cy="2743200"/>
          </a:xfrm>
          <a:prstGeom prst="rect">
            <a:avLst/>
          </a:prstGeom>
          <a:solidFill>
            <a:schemeClr val="lt2"/>
          </a:solidFill>
          <a:ln>
            <a:noFill/>
          </a:ln>
        </p:spPr>
        <p:txBody>
          <a:bodyPr spcFirstLastPara="1" wrap="square" lIns="137175" tIns="205750" rIns="137175" bIns="0" anchor="t" anchorCtr="0">
            <a:noAutofit/>
          </a:bodyPr>
          <a:lstStyle>
            <a:lvl1pPr marL="457200" lvl="0" indent="-298450" algn="l" rtl="0">
              <a:lnSpc>
                <a:spcPct val="100000"/>
              </a:lnSpc>
              <a:spcBef>
                <a:spcPts val="900"/>
              </a:spcBef>
              <a:spcAft>
                <a:spcPts val="0"/>
              </a:spcAft>
              <a:buSzPts val="1100"/>
              <a:buChar char="​"/>
              <a:defRPr sz="1200"/>
            </a:lvl1pPr>
            <a:lvl2pPr marL="914400" lvl="1" indent="-285750" algn="l" rtl="0">
              <a:lnSpc>
                <a:spcPct val="100000"/>
              </a:lnSpc>
              <a:spcBef>
                <a:spcPts val="200"/>
              </a:spcBef>
              <a:spcAft>
                <a:spcPts val="0"/>
              </a:spcAft>
              <a:buSzPts val="900"/>
              <a:buChar char="•"/>
              <a:defRPr sz="1100"/>
            </a:lvl2pPr>
            <a:lvl3pPr marL="1371600" lvl="2" indent="-285750" algn="l" rtl="0">
              <a:lnSpc>
                <a:spcPct val="100000"/>
              </a:lnSpc>
              <a:spcBef>
                <a:spcPts val="200"/>
              </a:spcBef>
              <a:spcAft>
                <a:spcPts val="0"/>
              </a:spcAft>
              <a:buSzPts val="900"/>
              <a:buChar char="–"/>
              <a:defRPr sz="1100"/>
            </a:lvl3pPr>
            <a:lvl4pPr marL="1828800" lvl="3" indent="-279400" algn="l" rtl="0">
              <a:lnSpc>
                <a:spcPct val="100000"/>
              </a:lnSpc>
              <a:spcBef>
                <a:spcPts val="200"/>
              </a:spcBef>
              <a:spcAft>
                <a:spcPts val="0"/>
              </a:spcAft>
              <a:buSzPts val="800"/>
              <a:buChar char="•"/>
              <a:defRPr sz="900"/>
            </a:lvl4pPr>
            <a:lvl5pPr marL="2286000" lvl="4" indent="-279400" algn="l" rtl="0">
              <a:lnSpc>
                <a:spcPct val="100000"/>
              </a:lnSpc>
              <a:spcBef>
                <a:spcPts val="200"/>
              </a:spcBef>
              <a:spcAft>
                <a:spcPts val="0"/>
              </a:spcAft>
              <a:buSzPts val="800"/>
              <a:buChar char="–"/>
              <a:defRPr sz="900"/>
            </a:lvl5pPr>
            <a:lvl6pPr marL="2743200" lvl="5" indent="-298450" algn="l" rtl="0">
              <a:lnSpc>
                <a:spcPct val="100000"/>
              </a:lnSpc>
              <a:spcBef>
                <a:spcPts val="1400"/>
              </a:spcBef>
              <a:spcAft>
                <a:spcPts val="0"/>
              </a:spcAft>
              <a:buSzPts val="1100"/>
              <a:buAutoNum type="arabicPeriod"/>
              <a:defRPr sz="1200"/>
            </a:lvl6pPr>
            <a:lvl7pPr marL="3200400" lvl="6" indent="-279400" algn="l" rtl="0">
              <a:lnSpc>
                <a:spcPct val="100000"/>
              </a:lnSpc>
              <a:spcBef>
                <a:spcPts val="200"/>
              </a:spcBef>
              <a:spcAft>
                <a:spcPts val="0"/>
              </a:spcAft>
              <a:buSzPts val="800"/>
              <a:buAutoNum type="alphaLcPeriod"/>
              <a:defRPr sz="900"/>
            </a:lvl7pPr>
            <a:lvl8pPr marL="3657600" lvl="7" indent="-273050" algn="l" rtl="0">
              <a:lnSpc>
                <a:spcPct val="90000"/>
              </a:lnSpc>
              <a:spcBef>
                <a:spcPts val="500"/>
              </a:spcBef>
              <a:spcAft>
                <a:spcPts val="0"/>
              </a:spcAft>
              <a:buSzPts val="700"/>
              <a:buAutoNum type="romanLcPeriod"/>
              <a:defRPr sz="800"/>
            </a:lvl8pPr>
            <a:lvl9pPr marL="4114800" lvl="8" indent="-298450" algn="l" rtl="0">
              <a:lnSpc>
                <a:spcPct val="100000"/>
              </a:lnSpc>
              <a:spcBef>
                <a:spcPts val="1400"/>
              </a:spcBef>
              <a:spcAft>
                <a:spcPts val="0"/>
              </a:spcAft>
              <a:buSzPts val="1100"/>
              <a:buAutoNum type="alphaUcPeriod"/>
              <a:defRPr sz="1200"/>
            </a:lvl9pPr>
          </a:lstStyle>
          <a:p>
            <a:endParaRPr/>
          </a:p>
        </p:txBody>
      </p:sp>
      <p:sp>
        <p:nvSpPr>
          <p:cNvPr id="2823" name="Google Shape;2823;p228"/>
          <p:cNvSpPr txBox="1">
            <a:spLocks noGrp="1"/>
          </p:cNvSpPr>
          <p:nvPr>
            <p:ph type="body" idx="2"/>
          </p:nvPr>
        </p:nvSpPr>
        <p:spPr>
          <a:xfrm>
            <a:off x="3315621" y="1886365"/>
            <a:ext cx="2512800" cy="2743200"/>
          </a:xfrm>
          <a:prstGeom prst="rect">
            <a:avLst/>
          </a:prstGeom>
          <a:solidFill>
            <a:schemeClr val="lt2"/>
          </a:solidFill>
          <a:ln>
            <a:noFill/>
          </a:ln>
        </p:spPr>
        <p:txBody>
          <a:bodyPr spcFirstLastPara="1" wrap="square" lIns="137175" tIns="205750" rIns="137175" bIns="0" anchor="t" anchorCtr="0">
            <a:noAutofit/>
          </a:bodyPr>
          <a:lstStyle>
            <a:lvl1pPr marL="457200" lvl="0" indent="-298450" algn="l" rtl="0">
              <a:lnSpc>
                <a:spcPct val="100000"/>
              </a:lnSpc>
              <a:spcBef>
                <a:spcPts val="900"/>
              </a:spcBef>
              <a:spcAft>
                <a:spcPts val="0"/>
              </a:spcAft>
              <a:buSzPts val="1100"/>
              <a:buChar char="​"/>
              <a:defRPr sz="1200"/>
            </a:lvl1pPr>
            <a:lvl2pPr marL="914400" lvl="1" indent="-285750" algn="l" rtl="0">
              <a:lnSpc>
                <a:spcPct val="100000"/>
              </a:lnSpc>
              <a:spcBef>
                <a:spcPts val="200"/>
              </a:spcBef>
              <a:spcAft>
                <a:spcPts val="0"/>
              </a:spcAft>
              <a:buSzPts val="900"/>
              <a:buChar char="•"/>
              <a:defRPr sz="1100"/>
            </a:lvl2pPr>
            <a:lvl3pPr marL="1371600" lvl="2" indent="-285750" algn="l" rtl="0">
              <a:lnSpc>
                <a:spcPct val="100000"/>
              </a:lnSpc>
              <a:spcBef>
                <a:spcPts val="200"/>
              </a:spcBef>
              <a:spcAft>
                <a:spcPts val="0"/>
              </a:spcAft>
              <a:buSzPts val="900"/>
              <a:buChar char="–"/>
              <a:defRPr sz="1100"/>
            </a:lvl3pPr>
            <a:lvl4pPr marL="1828800" lvl="3" indent="-279400" algn="l" rtl="0">
              <a:lnSpc>
                <a:spcPct val="100000"/>
              </a:lnSpc>
              <a:spcBef>
                <a:spcPts val="200"/>
              </a:spcBef>
              <a:spcAft>
                <a:spcPts val="0"/>
              </a:spcAft>
              <a:buSzPts val="800"/>
              <a:buChar char="•"/>
              <a:defRPr sz="900"/>
            </a:lvl4pPr>
            <a:lvl5pPr marL="2286000" lvl="4" indent="-279400" algn="l" rtl="0">
              <a:lnSpc>
                <a:spcPct val="100000"/>
              </a:lnSpc>
              <a:spcBef>
                <a:spcPts val="200"/>
              </a:spcBef>
              <a:spcAft>
                <a:spcPts val="0"/>
              </a:spcAft>
              <a:buSzPts val="800"/>
              <a:buChar char="–"/>
              <a:defRPr sz="900"/>
            </a:lvl5pPr>
            <a:lvl6pPr marL="2743200" lvl="5" indent="-298450" algn="l" rtl="0">
              <a:lnSpc>
                <a:spcPct val="100000"/>
              </a:lnSpc>
              <a:spcBef>
                <a:spcPts val="1400"/>
              </a:spcBef>
              <a:spcAft>
                <a:spcPts val="0"/>
              </a:spcAft>
              <a:buSzPts val="1100"/>
              <a:buAutoNum type="arabicPeriod"/>
              <a:defRPr sz="1200"/>
            </a:lvl6pPr>
            <a:lvl7pPr marL="3200400" lvl="6" indent="-279400" algn="l" rtl="0">
              <a:lnSpc>
                <a:spcPct val="100000"/>
              </a:lnSpc>
              <a:spcBef>
                <a:spcPts val="200"/>
              </a:spcBef>
              <a:spcAft>
                <a:spcPts val="0"/>
              </a:spcAft>
              <a:buSzPts val="800"/>
              <a:buAutoNum type="alphaLcPeriod"/>
              <a:defRPr sz="900"/>
            </a:lvl7pPr>
            <a:lvl8pPr marL="3657600" lvl="7" indent="-273050" algn="l" rtl="0">
              <a:lnSpc>
                <a:spcPct val="90000"/>
              </a:lnSpc>
              <a:spcBef>
                <a:spcPts val="500"/>
              </a:spcBef>
              <a:spcAft>
                <a:spcPts val="0"/>
              </a:spcAft>
              <a:buSzPts val="700"/>
              <a:buAutoNum type="romanLcPeriod"/>
              <a:defRPr sz="800"/>
            </a:lvl8pPr>
            <a:lvl9pPr marL="4114800" lvl="8" indent="-298450" algn="l" rtl="0">
              <a:lnSpc>
                <a:spcPct val="100000"/>
              </a:lnSpc>
              <a:spcBef>
                <a:spcPts val="1400"/>
              </a:spcBef>
              <a:spcAft>
                <a:spcPts val="0"/>
              </a:spcAft>
              <a:buSzPts val="1100"/>
              <a:buAutoNum type="alphaUcPeriod"/>
              <a:defRPr sz="1200"/>
            </a:lvl9pPr>
          </a:lstStyle>
          <a:p>
            <a:endParaRPr/>
          </a:p>
        </p:txBody>
      </p:sp>
      <p:sp>
        <p:nvSpPr>
          <p:cNvPr id="2824" name="Google Shape;2824;p228"/>
          <p:cNvSpPr txBox="1">
            <a:spLocks noGrp="1"/>
          </p:cNvSpPr>
          <p:nvPr>
            <p:ph type="body" idx="3"/>
          </p:nvPr>
        </p:nvSpPr>
        <p:spPr>
          <a:xfrm>
            <a:off x="6178880" y="1886365"/>
            <a:ext cx="2510700" cy="2743200"/>
          </a:xfrm>
          <a:prstGeom prst="rect">
            <a:avLst/>
          </a:prstGeom>
          <a:solidFill>
            <a:schemeClr val="lt2"/>
          </a:solidFill>
          <a:ln>
            <a:noFill/>
          </a:ln>
        </p:spPr>
        <p:txBody>
          <a:bodyPr spcFirstLastPara="1" wrap="square" lIns="137175" tIns="205750" rIns="137175" bIns="0" anchor="t" anchorCtr="0">
            <a:noAutofit/>
          </a:bodyPr>
          <a:lstStyle>
            <a:lvl1pPr marL="457200" lvl="0" indent="-298450" algn="l" rtl="0">
              <a:lnSpc>
                <a:spcPct val="100000"/>
              </a:lnSpc>
              <a:spcBef>
                <a:spcPts val="900"/>
              </a:spcBef>
              <a:spcAft>
                <a:spcPts val="0"/>
              </a:spcAft>
              <a:buSzPts val="1100"/>
              <a:buChar char="​"/>
              <a:defRPr sz="1200"/>
            </a:lvl1pPr>
            <a:lvl2pPr marL="914400" lvl="1" indent="-285750" algn="l" rtl="0">
              <a:lnSpc>
                <a:spcPct val="100000"/>
              </a:lnSpc>
              <a:spcBef>
                <a:spcPts val="200"/>
              </a:spcBef>
              <a:spcAft>
                <a:spcPts val="0"/>
              </a:spcAft>
              <a:buSzPts val="900"/>
              <a:buChar char="•"/>
              <a:defRPr sz="1100"/>
            </a:lvl2pPr>
            <a:lvl3pPr marL="1371600" lvl="2" indent="-285750" algn="l" rtl="0">
              <a:lnSpc>
                <a:spcPct val="100000"/>
              </a:lnSpc>
              <a:spcBef>
                <a:spcPts val="200"/>
              </a:spcBef>
              <a:spcAft>
                <a:spcPts val="0"/>
              </a:spcAft>
              <a:buSzPts val="900"/>
              <a:buChar char="–"/>
              <a:defRPr sz="1100"/>
            </a:lvl3pPr>
            <a:lvl4pPr marL="1828800" lvl="3" indent="-279400" algn="l" rtl="0">
              <a:lnSpc>
                <a:spcPct val="100000"/>
              </a:lnSpc>
              <a:spcBef>
                <a:spcPts val="200"/>
              </a:spcBef>
              <a:spcAft>
                <a:spcPts val="0"/>
              </a:spcAft>
              <a:buSzPts val="800"/>
              <a:buChar char="•"/>
              <a:defRPr sz="900"/>
            </a:lvl4pPr>
            <a:lvl5pPr marL="2286000" lvl="4" indent="-279400" algn="l" rtl="0">
              <a:lnSpc>
                <a:spcPct val="100000"/>
              </a:lnSpc>
              <a:spcBef>
                <a:spcPts val="200"/>
              </a:spcBef>
              <a:spcAft>
                <a:spcPts val="0"/>
              </a:spcAft>
              <a:buSzPts val="800"/>
              <a:buChar char="–"/>
              <a:defRPr sz="900"/>
            </a:lvl5pPr>
            <a:lvl6pPr marL="2743200" lvl="5" indent="-298450" algn="l" rtl="0">
              <a:lnSpc>
                <a:spcPct val="100000"/>
              </a:lnSpc>
              <a:spcBef>
                <a:spcPts val="1400"/>
              </a:spcBef>
              <a:spcAft>
                <a:spcPts val="0"/>
              </a:spcAft>
              <a:buSzPts val="1100"/>
              <a:buAutoNum type="arabicPeriod"/>
              <a:defRPr sz="1200"/>
            </a:lvl6pPr>
            <a:lvl7pPr marL="3200400" lvl="6" indent="-279400" algn="l" rtl="0">
              <a:lnSpc>
                <a:spcPct val="100000"/>
              </a:lnSpc>
              <a:spcBef>
                <a:spcPts val="200"/>
              </a:spcBef>
              <a:spcAft>
                <a:spcPts val="0"/>
              </a:spcAft>
              <a:buSzPts val="800"/>
              <a:buAutoNum type="alphaLcPeriod"/>
              <a:defRPr sz="900"/>
            </a:lvl7pPr>
            <a:lvl8pPr marL="3657600" lvl="7" indent="-273050" algn="l" rtl="0">
              <a:lnSpc>
                <a:spcPct val="90000"/>
              </a:lnSpc>
              <a:spcBef>
                <a:spcPts val="500"/>
              </a:spcBef>
              <a:spcAft>
                <a:spcPts val="0"/>
              </a:spcAft>
              <a:buSzPts val="700"/>
              <a:buAutoNum type="romanLcPeriod"/>
              <a:defRPr sz="800"/>
            </a:lvl8pPr>
            <a:lvl9pPr marL="4114800" lvl="8" indent="-298450" algn="l" rtl="0">
              <a:lnSpc>
                <a:spcPct val="100000"/>
              </a:lnSpc>
              <a:spcBef>
                <a:spcPts val="1400"/>
              </a:spcBef>
              <a:spcAft>
                <a:spcPts val="0"/>
              </a:spcAft>
              <a:buSzPts val="1100"/>
              <a:buAutoNum type="alphaUcPeriod"/>
              <a:defRPr sz="1200"/>
            </a:lvl9pPr>
          </a:lstStyle>
          <a:p>
            <a:endParaRPr/>
          </a:p>
        </p:txBody>
      </p:sp>
      <p:sp>
        <p:nvSpPr>
          <p:cNvPr id="2825" name="Google Shape;2825;p228"/>
          <p:cNvSpPr txBox="1"/>
          <p:nvPr/>
        </p:nvSpPr>
        <p:spPr>
          <a:xfrm>
            <a:off x="8620450" y="4791074"/>
            <a:ext cx="328500" cy="2739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GB" sz="6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826" name="Google Shape;2826;p228"/>
          <p:cNvSpPr txBox="1">
            <a:spLocks noGrp="1"/>
          </p:cNvSpPr>
          <p:nvPr>
            <p:ph type="title"/>
          </p:nvPr>
        </p:nvSpPr>
        <p:spPr>
          <a:xfrm>
            <a:off x="434970" y="309563"/>
            <a:ext cx="8253000" cy="2859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accent2"/>
              </a:buClr>
              <a:buSzPts val="21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27" name="Google Shape;2827;p228"/>
          <p:cNvSpPr txBox="1">
            <a:spLocks noGrp="1"/>
          </p:cNvSpPr>
          <p:nvPr>
            <p:ph type="subTitle" idx="4"/>
          </p:nvPr>
        </p:nvSpPr>
        <p:spPr>
          <a:xfrm>
            <a:off x="444765" y="608872"/>
            <a:ext cx="82242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1500">
                <a:solidFill>
                  <a:schemeClr val="accent4"/>
                </a:solidFill>
                <a:latin typeface="Arial"/>
                <a:ea typeface="Arial"/>
                <a:cs typeface="Arial"/>
                <a:sym typeface="Arial"/>
              </a:defRPr>
            </a:lvl1pPr>
            <a:lvl2pPr lvl="1" algn="ctr" rtl="0">
              <a:lnSpc>
                <a:spcPct val="100000"/>
              </a:lnSpc>
              <a:spcBef>
                <a:spcPts val="200"/>
              </a:spcBef>
              <a:spcAft>
                <a:spcPts val="0"/>
              </a:spcAft>
              <a:buSzPts val="1400"/>
              <a:buNone/>
              <a:defRPr sz="1500"/>
            </a:lvl2pPr>
            <a:lvl3pPr lvl="2" algn="ctr" rtl="0">
              <a:lnSpc>
                <a:spcPct val="100000"/>
              </a:lnSpc>
              <a:spcBef>
                <a:spcPts val="200"/>
              </a:spcBef>
              <a:spcAft>
                <a:spcPts val="0"/>
              </a:spcAft>
              <a:buSzPts val="1200"/>
              <a:buNone/>
              <a:defRPr sz="1400"/>
            </a:lvl3pPr>
            <a:lvl4pPr lvl="3" algn="ctr" rtl="0">
              <a:lnSpc>
                <a:spcPct val="100000"/>
              </a:lnSpc>
              <a:spcBef>
                <a:spcPts val="200"/>
              </a:spcBef>
              <a:spcAft>
                <a:spcPts val="0"/>
              </a:spcAft>
              <a:buSzPts val="1100"/>
              <a:buNone/>
              <a:defRPr sz="1200"/>
            </a:lvl4pPr>
            <a:lvl5pPr lvl="4" algn="ctr" rtl="0">
              <a:lnSpc>
                <a:spcPct val="100000"/>
              </a:lnSpc>
              <a:spcBef>
                <a:spcPts val="200"/>
              </a:spcBef>
              <a:spcAft>
                <a:spcPts val="0"/>
              </a:spcAft>
              <a:buSzPts val="1100"/>
              <a:buNone/>
              <a:defRPr sz="1200"/>
            </a:lvl5pPr>
            <a:lvl6pPr lvl="5" algn="ctr" rtl="0">
              <a:lnSpc>
                <a:spcPct val="100000"/>
              </a:lnSpc>
              <a:spcBef>
                <a:spcPts val="1400"/>
              </a:spcBef>
              <a:spcAft>
                <a:spcPts val="0"/>
              </a:spcAft>
              <a:buSzPts val="1100"/>
              <a:buNone/>
              <a:defRPr sz="1200"/>
            </a:lvl6pPr>
            <a:lvl7pPr lvl="6" algn="ctr" rtl="0">
              <a:lnSpc>
                <a:spcPct val="100000"/>
              </a:lnSpc>
              <a:spcBef>
                <a:spcPts val="200"/>
              </a:spcBef>
              <a:spcAft>
                <a:spcPts val="0"/>
              </a:spcAft>
              <a:buSzPts val="1100"/>
              <a:buNone/>
              <a:defRPr sz="1200"/>
            </a:lvl7pPr>
            <a:lvl8pPr lvl="7" algn="ctr" rtl="0">
              <a:lnSpc>
                <a:spcPct val="90000"/>
              </a:lnSpc>
              <a:spcBef>
                <a:spcPts val="500"/>
              </a:spcBef>
              <a:spcAft>
                <a:spcPts val="0"/>
              </a:spcAft>
              <a:buSzPts val="1100"/>
              <a:buNone/>
              <a:defRPr sz="1200"/>
            </a:lvl8pPr>
            <a:lvl9pPr lvl="8" algn="ctr" rtl="0">
              <a:lnSpc>
                <a:spcPct val="100000"/>
              </a:lnSpc>
              <a:spcBef>
                <a:spcPts val="1400"/>
              </a:spcBef>
              <a:spcAft>
                <a:spcPts val="0"/>
              </a:spcAft>
              <a:buSzPts val="1100"/>
              <a:buNone/>
              <a:defRPr sz="1200"/>
            </a:lvl9pPr>
          </a:lstStyle>
          <a:p>
            <a:endParaRPr/>
          </a:p>
        </p:txBody>
      </p:sp>
      <p:sp>
        <p:nvSpPr>
          <p:cNvPr id="2828" name="Google Shape;2828;p228"/>
          <p:cNvSpPr txBox="1">
            <a:spLocks noGrp="1"/>
          </p:cNvSpPr>
          <p:nvPr>
            <p:ph type="body" idx="5"/>
          </p:nvPr>
        </p:nvSpPr>
        <p:spPr>
          <a:xfrm>
            <a:off x="462498" y="1200150"/>
            <a:ext cx="2510700" cy="685800"/>
          </a:xfrm>
          <a:prstGeom prst="rect">
            <a:avLst/>
          </a:prstGeom>
          <a:solidFill>
            <a:schemeClr val="accent4"/>
          </a:solidFill>
          <a:ln>
            <a:noFill/>
          </a:ln>
        </p:spPr>
        <p:txBody>
          <a:bodyPr spcFirstLastPara="1" wrap="square" lIns="137175" tIns="68575" rIns="137175" bIns="68575" anchor="ctr" anchorCtr="0">
            <a:noAutofit/>
          </a:bodyPr>
          <a:lstStyle>
            <a:lvl1pPr marL="457200" lvl="0" indent="-304800" algn="l" rtl="0">
              <a:lnSpc>
                <a:spcPct val="100000"/>
              </a:lnSpc>
              <a:spcBef>
                <a:spcPts val="1400"/>
              </a:spcBef>
              <a:spcAft>
                <a:spcPts val="0"/>
              </a:spcAft>
              <a:buSzPts val="1200"/>
              <a:buChar char="​"/>
              <a:defRPr sz="1400">
                <a:solidFill>
                  <a:schemeClr val="lt1"/>
                </a:solidFill>
              </a:defRPr>
            </a:lvl1pPr>
            <a:lvl2pPr marL="914400" lvl="1" indent="-304800" algn="l" rtl="0">
              <a:lnSpc>
                <a:spcPct val="100000"/>
              </a:lnSpc>
              <a:spcBef>
                <a:spcPts val="200"/>
              </a:spcBef>
              <a:spcAft>
                <a:spcPts val="0"/>
              </a:spcAft>
              <a:buSzPts val="1200"/>
              <a:buFont typeface="Open Sans"/>
              <a:buChar char="​"/>
              <a:defRPr sz="1400">
                <a:solidFill>
                  <a:schemeClr val="lt1"/>
                </a:solidFill>
              </a:defRPr>
            </a:lvl2pPr>
            <a:lvl3pPr marL="1371600" lvl="2" indent="-298450" algn="l" rtl="0">
              <a:lnSpc>
                <a:spcPct val="100000"/>
              </a:lnSpc>
              <a:spcBef>
                <a:spcPts val="200"/>
              </a:spcBef>
              <a:spcAft>
                <a:spcPts val="0"/>
              </a:spcAft>
              <a:buSzPts val="1100"/>
              <a:buChar char="–"/>
              <a:defRPr>
                <a:solidFill>
                  <a:schemeClr val="lt1"/>
                </a:solidFill>
              </a:defRPr>
            </a:lvl3pPr>
            <a:lvl4pPr marL="1828800" lvl="3" indent="-285750" algn="l" rtl="0">
              <a:lnSpc>
                <a:spcPct val="100000"/>
              </a:lnSpc>
              <a:spcBef>
                <a:spcPts val="200"/>
              </a:spcBef>
              <a:spcAft>
                <a:spcPts val="0"/>
              </a:spcAft>
              <a:buSzPts val="900"/>
              <a:buChar char="•"/>
              <a:defRPr>
                <a:solidFill>
                  <a:schemeClr val="lt1"/>
                </a:solidFill>
              </a:defRPr>
            </a:lvl4pPr>
            <a:lvl5pPr marL="2286000" lvl="4" indent="-285750" algn="l" rtl="0">
              <a:lnSpc>
                <a:spcPct val="100000"/>
              </a:lnSpc>
              <a:spcBef>
                <a:spcPts val="200"/>
              </a:spcBef>
              <a:spcAft>
                <a:spcPts val="0"/>
              </a:spcAft>
              <a:buSzPts val="900"/>
              <a:buChar char="–"/>
              <a:defRPr>
                <a:solidFill>
                  <a:schemeClr val="lt1"/>
                </a:solidFill>
              </a:defRPr>
            </a:lvl5pPr>
            <a:lvl6pPr marL="2743200" lvl="5" indent="-304800" algn="l" rtl="0">
              <a:lnSpc>
                <a:spcPct val="100000"/>
              </a:lnSpc>
              <a:spcBef>
                <a:spcPts val="1400"/>
              </a:spcBef>
              <a:spcAft>
                <a:spcPts val="0"/>
              </a:spcAft>
              <a:buSzPts val="12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
        <p:nvSpPr>
          <p:cNvPr id="2829" name="Google Shape;2829;p228"/>
          <p:cNvSpPr txBox="1">
            <a:spLocks noGrp="1"/>
          </p:cNvSpPr>
          <p:nvPr>
            <p:ph type="body" idx="6"/>
          </p:nvPr>
        </p:nvSpPr>
        <p:spPr>
          <a:xfrm>
            <a:off x="3315621" y="1200150"/>
            <a:ext cx="2510700" cy="685800"/>
          </a:xfrm>
          <a:prstGeom prst="rect">
            <a:avLst/>
          </a:prstGeom>
          <a:solidFill>
            <a:schemeClr val="accent1"/>
          </a:solidFill>
          <a:ln>
            <a:noFill/>
          </a:ln>
        </p:spPr>
        <p:txBody>
          <a:bodyPr spcFirstLastPara="1" wrap="square" lIns="137175" tIns="68575" rIns="137175" bIns="68575" anchor="ctr" anchorCtr="0">
            <a:noAutofit/>
          </a:bodyPr>
          <a:lstStyle>
            <a:lvl1pPr marL="457200" lvl="0" indent="-304800" algn="l" rtl="0">
              <a:lnSpc>
                <a:spcPct val="100000"/>
              </a:lnSpc>
              <a:spcBef>
                <a:spcPts val="1400"/>
              </a:spcBef>
              <a:spcAft>
                <a:spcPts val="0"/>
              </a:spcAft>
              <a:buSzPts val="1200"/>
              <a:buChar char="​"/>
              <a:defRPr sz="1400">
                <a:solidFill>
                  <a:schemeClr val="lt1"/>
                </a:solidFill>
              </a:defRPr>
            </a:lvl1pPr>
            <a:lvl2pPr marL="914400" lvl="1" indent="-304800" algn="l" rtl="0">
              <a:lnSpc>
                <a:spcPct val="100000"/>
              </a:lnSpc>
              <a:spcBef>
                <a:spcPts val="200"/>
              </a:spcBef>
              <a:spcAft>
                <a:spcPts val="0"/>
              </a:spcAft>
              <a:buSzPts val="1200"/>
              <a:buFont typeface="Open Sans"/>
              <a:buChar char="​"/>
              <a:defRPr sz="1400">
                <a:solidFill>
                  <a:schemeClr val="lt1"/>
                </a:solidFill>
              </a:defRPr>
            </a:lvl2pPr>
            <a:lvl3pPr marL="1371600" lvl="2" indent="-298450" algn="l" rtl="0">
              <a:lnSpc>
                <a:spcPct val="100000"/>
              </a:lnSpc>
              <a:spcBef>
                <a:spcPts val="200"/>
              </a:spcBef>
              <a:spcAft>
                <a:spcPts val="0"/>
              </a:spcAft>
              <a:buSzPts val="1100"/>
              <a:buChar char="–"/>
              <a:defRPr>
                <a:solidFill>
                  <a:schemeClr val="lt1"/>
                </a:solidFill>
              </a:defRPr>
            </a:lvl3pPr>
            <a:lvl4pPr marL="1828800" lvl="3" indent="-285750" algn="l" rtl="0">
              <a:lnSpc>
                <a:spcPct val="100000"/>
              </a:lnSpc>
              <a:spcBef>
                <a:spcPts val="200"/>
              </a:spcBef>
              <a:spcAft>
                <a:spcPts val="0"/>
              </a:spcAft>
              <a:buSzPts val="900"/>
              <a:buChar char="•"/>
              <a:defRPr>
                <a:solidFill>
                  <a:schemeClr val="lt1"/>
                </a:solidFill>
              </a:defRPr>
            </a:lvl4pPr>
            <a:lvl5pPr marL="2286000" lvl="4" indent="-285750" algn="l" rtl="0">
              <a:lnSpc>
                <a:spcPct val="100000"/>
              </a:lnSpc>
              <a:spcBef>
                <a:spcPts val="200"/>
              </a:spcBef>
              <a:spcAft>
                <a:spcPts val="0"/>
              </a:spcAft>
              <a:buSzPts val="900"/>
              <a:buChar char="–"/>
              <a:defRPr>
                <a:solidFill>
                  <a:schemeClr val="lt1"/>
                </a:solidFill>
              </a:defRPr>
            </a:lvl5pPr>
            <a:lvl6pPr marL="2743200" lvl="5" indent="-304800" algn="l" rtl="0">
              <a:lnSpc>
                <a:spcPct val="100000"/>
              </a:lnSpc>
              <a:spcBef>
                <a:spcPts val="1400"/>
              </a:spcBef>
              <a:spcAft>
                <a:spcPts val="0"/>
              </a:spcAft>
              <a:buSzPts val="12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
        <p:nvSpPr>
          <p:cNvPr id="2830" name="Google Shape;2830;p228"/>
          <p:cNvSpPr txBox="1">
            <a:spLocks noGrp="1"/>
          </p:cNvSpPr>
          <p:nvPr>
            <p:ph type="body" idx="7"/>
          </p:nvPr>
        </p:nvSpPr>
        <p:spPr>
          <a:xfrm>
            <a:off x="6178880" y="1200150"/>
            <a:ext cx="2510700" cy="685800"/>
          </a:xfrm>
          <a:prstGeom prst="rect">
            <a:avLst/>
          </a:prstGeom>
          <a:solidFill>
            <a:schemeClr val="accent2"/>
          </a:solidFill>
          <a:ln>
            <a:noFill/>
          </a:ln>
        </p:spPr>
        <p:txBody>
          <a:bodyPr spcFirstLastPara="1" wrap="square" lIns="137175" tIns="68575" rIns="137175" bIns="68575" anchor="ctr" anchorCtr="0">
            <a:noAutofit/>
          </a:bodyPr>
          <a:lstStyle>
            <a:lvl1pPr marL="457200" lvl="0" indent="-304800" algn="l" rtl="0">
              <a:lnSpc>
                <a:spcPct val="100000"/>
              </a:lnSpc>
              <a:spcBef>
                <a:spcPts val="1400"/>
              </a:spcBef>
              <a:spcAft>
                <a:spcPts val="0"/>
              </a:spcAft>
              <a:buSzPts val="1200"/>
              <a:buChar char="​"/>
              <a:defRPr sz="1400">
                <a:solidFill>
                  <a:schemeClr val="lt1"/>
                </a:solidFill>
              </a:defRPr>
            </a:lvl1pPr>
            <a:lvl2pPr marL="914400" lvl="1" indent="-304800" algn="l" rtl="0">
              <a:lnSpc>
                <a:spcPct val="100000"/>
              </a:lnSpc>
              <a:spcBef>
                <a:spcPts val="200"/>
              </a:spcBef>
              <a:spcAft>
                <a:spcPts val="0"/>
              </a:spcAft>
              <a:buSzPts val="1200"/>
              <a:buFont typeface="Open Sans"/>
              <a:buChar char="​"/>
              <a:defRPr sz="1400">
                <a:solidFill>
                  <a:schemeClr val="lt1"/>
                </a:solidFill>
              </a:defRPr>
            </a:lvl2pPr>
            <a:lvl3pPr marL="1371600" lvl="2" indent="-298450" algn="l" rtl="0">
              <a:lnSpc>
                <a:spcPct val="100000"/>
              </a:lnSpc>
              <a:spcBef>
                <a:spcPts val="200"/>
              </a:spcBef>
              <a:spcAft>
                <a:spcPts val="0"/>
              </a:spcAft>
              <a:buSzPts val="1100"/>
              <a:buChar char="–"/>
              <a:defRPr>
                <a:solidFill>
                  <a:schemeClr val="lt1"/>
                </a:solidFill>
              </a:defRPr>
            </a:lvl3pPr>
            <a:lvl4pPr marL="1828800" lvl="3" indent="-285750" algn="l" rtl="0">
              <a:lnSpc>
                <a:spcPct val="100000"/>
              </a:lnSpc>
              <a:spcBef>
                <a:spcPts val="200"/>
              </a:spcBef>
              <a:spcAft>
                <a:spcPts val="0"/>
              </a:spcAft>
              <a:buSzPts val="900"/>
              <a:buChar char="•"/>
              <a:defRPr>
                <a:solidFill>
                  <a:schemeClr val="lt1"/>
                </a:solidFill>
              </a:defRPr>
            </a:lvl4pPr>
            <a:lvl5pPr marL="2286000" lvl="4" indent="-285750" algn="l" rtl="0">
              <a:lnSpc>
                <a:spcPct val="100000"/>
              </a:lnSpc>
              <a:spcBef>
                <a:spcPts val="200"/>
              </a:spcBef>
              <a:spcAft>
                <a:spcPts val="0"/>
              </a:spcAft>
              <a:buSzPts val="900"/>
              <a:buChar char="–"/>
              <a:defRPr>
                <a:solidFill>
                  <a:schemeClr val="lt1"/>
                </a:solidFill>
              </a:defRPr>
            </a:lvl5pPr>
            <a:lvl6pPr marL="2743200" lvl="5" indent="-304800" algn="l" rtl="0">
              <a:lnSpc>
                <a:spcPct val="100000"/>
              </a:lnSpc>
              <a:spcBef>
                <a:spcPts val="1400"/>
              </a:spcBef>
              <a:spcAft>
                <a:spcPts val="0"/>
              </a:spcAft>
              <a:buSzPts val="1200"/>
              <a:buAutoNum type="arabicPeriod"/>
              <a:defRPr/>
            </a:lvl6pPr>
            <a:lvl7pPr marL="3200400" lvl="6" indent="-304800" algn="l" rtl="0">
              <a:lnSpc>
                <a:spcPct val="100000"/>
              </a:lnSpc>
              <a:spcBef>
                <a:spcPts val="200"/>
              </a:spcBef>
              <a:spcAft>
                <a:spcPts val="0"/>
              </a:spcAft>
              <a:buSzPts val="1200"/>
              <a:buAutoNum type="alphaLcPeriod"/>
              <a:defRPr/>
            </a:lvl7pPr>
            <a:lvl8pPr marL="3657600" lvl="7" indent="-304800" algn="l" rtl="0">
              <a:lnSpc>
                <a:spcPct val="90000"/>
              </a:lnSpc>
              <a:spcBef>
                <a:spcPts val="500"/>
              </a:spcBef>
              <a:spcAft>
                <a:spcPts val="0"/>
              </a:spcAft>
              <a:buSzPts val="1200"/>
              <a:buAutoNum type="romanLcPeriod"/>
              <a:defRPr/>
            </a:lvl8pPr>
            <a:lvl9pPr marL="4114800" lvl="8" indent="-304800" algn="l" rtl="0">
              <a:lnSpc>
                <a:spcPct val="100000"/>
              </a:lnSpc>
              <a:spcBef>
                <a:spcPts val="1400"/>
              </a:spcBef>
              <a:spcAft>
                <a:spcPts val="0"/>
              </a:spcAft>
              <a:buSzPts val="1200"/>
              <a:buAutoNum type="alphaUcPeriod"/>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hank You / Closing – Blue">
  <p:cSld name="Thank You / Closing – Blue">
    <p:spTree>
      <p:nvGrpSpPr>
        <p:cNvPr id="1" name="Shape 2988"/>
        <p:cNvGrpSpPr/>
        <p:nvPr/>
      </p:nvGrpSpPr>
      <p:grpSpPr>
        <a:xfrm>
          <a:off x="0" y="0"/>
          <a:ext cx="0" cy="0"/>
          <a:chOff x="0" y="0"/>
          <a:chExt cx="0" cy="0"/>
        </a:xfrm>
      </p:grpSpPr>
      <p:grpSp>
        <p:nvGrpSpPr>
          <p:cNvPr id="2989" name="Google Shape;2989;p243"/>
          <p:cNvGrpSpPr/>
          <p:nvPr/>
        </p:nvGrpSpPr>
        <p:grpSpPr>
          <a:xfrm>
            <a:off x="456149" y="4833756"/>
            <a:ext cx="888551" cy="140016"/>
            <a:chOff x="863272" y="6563918"/>
            <a:chExt cx="861082" cy="135727"/>
          </a:xfrm>
        </p:grpSpPr>
        <p:sp>
          <p:nvSpPr>
            <p:cNvPr id="2990" name="Google Shape;2990;p243"/>
            <p:cNvSpPr/>
            <p:nvPr/>
          </p:nvSpPr>
          <p:spPr>
            <a:xfrm>
              <a:off x="1195963" y="6569284"/>
              <a:ext cx="181812" cy="128783"/>
            </a:xfrm>
            <a:custGeom>
              <a:avLst/>
              <a:gdLst/>
              <a:ahLst/>
              <a:cxnLst/>
              <a:rect l="l" t="t" r="r" b="b"/>
              <a:pathLst>
                <a:path w="243" h="170" extrusionOk="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1" name="Google Shape;2991;p243"/>
            <p:cNvSpPr/>
            <p:nvPr/>
          </p:nvSpPr>
          <p:spPr>
            <a:xfrm>
              <a:off x="1509084" y="6569284"/>
              <a:ext cx="70389" cy="128783"/>
            </a:xfrm>
            <a:custGeom>
              <a:avLst/>
              <a:gdLst/>
              <a:ahLst/>
              <a:cxnLst/>
              <a:rect l="l" t="t" r="r" b="b"/>
              <a:pathLst>
                <a:path w="94" h="170" extrusionOk="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2" name="Google Shape;2992;p243"/>
            <p:cNvSpPr/>
            <p:nvPr/>
          </p:nvSpPr>
          <p:spPr>
            <a:xfrm>
              <a:off x="1577894" y="6569284"/>
              <a:ext cx="115211" cy="130361"/>
            </a:xfrm>
            <a:custGeom>
              <a:avLst/>
              <a:gdLst/>
              <a:ahLst/>
              <a:cxnLst/>
              <a:rect l="l" t="t" r="r" b="b"/>
              <a:pathLst>
                <a:path w="154" h="172" extrusionOk="0">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3" name="Google Shape;2993;p243"/>
            <p:cNvSpPr/>
            <p:nvPr/>
          </p:nvSpPr>
          <p:spPr>
            <a:xfrm>
              <a:off x="1377775" y="6569284"/>
              <a:ext cx="108898" cy="130361"/>
            </a:xfrm>
            <a:custGeom>
              <a:avLst/>
              <a:gdLst/>
              <a:ahLst/>
              <a:cxnLst/>
              <a:rect l="l" t="t" r="r" b="b"/>
              <a:pathLst>
                <a:path w="146" h="172" extrusionOk="0">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4" name="Google Shape;2994;p243"/>
            <p:cNvSpPr/>
            <p:nvPr/>
          </p:nvSpPr>
          <p:spPr>
            <a:xfrm>
              <a:off x="863272" y="6563918"/>
              <a:ext cx="325115" cy="135727"/>
            </a:xfrm>
            <a:custGeom>
              <a:avLst/>
              <a:gdLst/>
              <a:ahLst/>
              <a:cxnLst/>
              <a:rect l="l" t="t" r="r" b="b"/>
              <a:pathLst>
                <a:path w="435" h="179" extrusionOk="0">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5" name="Google Shape;2995;p243"/>
            <p:cNvSpPr/>
            <p:nvPr/>
          </p:nvSpPr>
          <p:spPr>
            <a:xfrm>
              <a:off x="1694683" y="6569284"/>
              <a:ext cx="29671" cy="31249"/>
            </a:xfrm>
            <a:custGeom>
              <a:avLst/>
              <a:gdLst/>
              <a:ahLst/>
              <a:cxnLst/>
              <a:rect l="l" t="t" r="r" b="b"/>
              <a:pathLst>
                <a:path w="40" h="41" extrusionOk="0">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96" name="Google Shape;2996;p243"/>
            <p:cNvSpPr/>
            <p:nvPr/>
          </p:nvSpPr>
          <p:spPr>
            <a:xfrm>
              <a:off x="1703521" y="6576859"/>
              <a:ext cx="12626" cy="15151"/>
            </a:xfrm>
            <a:custGeom>
              <a:avLst/>
              <a:gdLst/>
              <a:ahLst/>
              <a:cxnLst/>
              <a:rect l="l" t="t" r="r" b="b"/>
              <a:pathLst>
                <a:path w="17" h="20" extrusionOk="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2997" name="Google Shape;2997;p243"/>
          <p:cNvSpPr txBox="1"/>
          <p:nvPr/>
        </p:nvSpPr>
        <p:spPr>
          <a:xfrm flipH="1">
            <a:off x="1555704" y="4879738"/>
            <a:ext cx="1440000" cy="13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GB" sz="600" b="0" i="0">
                <a:solidFill>
                  <a:schemeClr val="dk1"/>
                </a:solidFill>
                <a:latin typeface="Metropolis Light" pitchFamily="2" charset="77"/>
                <a:ea typeface="Arial"/>
                <a:cs typeface="Arial"/>
                <a:sym typeface="Arial"/>
              </a:rPr>
              <a:t>Confidential</a:t>
            </a:r>
            <a:r>
              <a:rPr lang="en-GB" sz="600" b="0" i="0">
                <a:solidFill>
                  <a:schemeClr val="lt1"/>
                </a:solidFill>
                <a:latin typeface="Metropolis Light" pitchFamily="2" charset="77"/>
                <a:ea typeface="Arial"/>
                <a:cs typeface="Arial"/>
                <a:sym typeface="Arial"/>
              </a:rPr>
              <a:t>  </a:t>
            </a:r>
            <a:r>
              <a:rPr lang="en-GB" sz="600" b="0" i="0">
                <a:solidFill>
                  <a:schemeClr val="dk1"/>
                </a:solidFill>
                <a:latin typeface="Metropolis Light" pitchFamily="2" charset="77"/>
                <a:ea typeface="Arial"/>
                <a:cs typeface="Arial"/>
                <a:sym typeface="Arial"/>
              </a:rPr>
              <a:t> │  ©2020 VMware, Inc.</a:t>
            </a:r>
            <a:endParaRPr sz="1100" b="0" i="0">
              <a:latin typeface="Metropolis Light" pitchFamily="2" charset="77"/>
            </a:endParaRPr>
          </a:p>
        </p:txBody>
      </p:sp>
      <p:sp>
        <p:nvSpPr>
          <p:cNvPr id="2998" name="Google Shape;2998;p243"/>
          <p:cNvSpPr txBox="1"/>
          <p:nvPr/>
        </p:nvSpPr>
        <p:spPr>
          <a:xfrm>
            <a:off x="5343575" y="3100273"/>
            <a:ext cx="2689800" cy="519300"/>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accent2"/>
              </a:buClr>
              <a:buSzPts val="3800"/>
              <a:buFont typeface="Arial"/>
              <a:buNone/>
            </a:pPr>
            <a:r>
              <a:rPr lang="en-GB" sz="3800" b="0" i="0" cap="none">
                <a:solidFill>
                  <a:schemeClr val="accent2"/>
                </a:solidFill>
                <a:latin typeface="Metropolis Light" pitchFamily="2" charset="77"/>
                <a:ea typeface="Arial"/>
                <a:cs typeface="Arial"/>
                <a:sym typeface="Arial"/>
              </a:rPr>
              <a:t>Thank You</a:t>
            </a:r>
            <a:endParaRPr sz="1100" b="0" i="0">
              <a:latin typeface="Metropolis Light" pitchFamily="2" charset="77"/>
            </a:endParaRPr>
          </a:p>
        </p:txBody>
      </p:sp>
      <p:sp>
        <p:nvSpPr>
          <p:cNvPr id="2999" name="Google Shape;2999;p243"/>
          <p:cNvSpPr/>
          <p:nvPr/>
        </p:nvSpPr>
        <p:spPr>
          <a:xfrm rot="2700000">
            <a:off x="377421" y="-1687937"/>
            <a:ext cx="2167460" cy="6292925"/>
          </a:xfrm>
          <a:custGeom>
            <a:avLst/>
            <a:gdLst/>
            <a:ahLst/>
            <a:cxnLst/>
            <a:rect l="l" t="t" r="r" b="b"/>
            <a:pathLst>
              <a:path w="2891746" h="8395793" extrusionOk="0">
                <a:moveTo>
                  <a:pt x="0" y="2890035"/>
                </a:moveTo>
                <a:lnTo>
                  <a:pt x="1390389" y="1499646"/>
                </a:lnTo>
                <a:lnTo>
                  <a:pt x="1390389" y="1499646"/>
                </a:lnTo>
                <a:lnTo>
                  <a:pt x="2890036" y="0"/>
                </a:lnTo>
                <a:lnTo>
                  <a:pt x="2890036" y="8322767"/>
                </a:lnTo>
                <a:lnTo>
                  <a:pt x="2891746" y="8340727"/>
                </a:lnTo>
                <a:lnTo>
                  <a:pt x="2891741" y="8395793"/>
                </a:lnTo>
                <a:lnTo>
                  <a:pt x="2546313" y="8050365"/>
                </a:lnTo>
                <a:lnTo>
                  <a:pt x="2546315" y="8050364"/>
                </a:lnTo>
                <a:lnTo>
                  <a:pt x="0" y="5504049"/>
                </a:lnTo>
                <a:close/>
              </a:path>
            </a:pathLst>
          </a:custGeom>
          <a:gradFill>
            <a:gsLst>
              <a:gs pos="0">
                <a:srgbClr val="0091DA">
                  <a:alpha val="38823"/>
                </a:srgbClr>
              </a:gs>
              <a:gs pos="16000">
                <a:schemeClr val="accent1"/>
              </a:gs>
              <a:gs pos="63000">
                <a:schemeClr val="accent2"/>
              </a:gs>
              <a:gs pos="100000">
                <a:schemeClr val="accent2"/>
              </a:gs>
            </a:gsLst>
            <a:lin ang="18900044"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3000" name="Google Shape;3000;p243"/>
          <p:cNvSpPr/>
          <p:nvPr/>
        </p:nvSpPr>
        <p:spPr>
          <a:xfrm rot="-2700000">
            <a:off x="-939917" y="2186430"/>
            <a:ext cx="4776614" cy="678752"/>
          </a:xfrm>
          <a:custGeom>
            <a:avLst/>
            <a:gdLst/>
            <a:ahLst/>
            <a:cxnLst/>
            <a:rect l="l" t="t" r="r" b="b"/>
            <a:pathLst>
              <a:path w="6372785" h="905566" extrusionOk="0">
                <a:moveTo>
                  <a:pt x="6372785" y="0"/>
                </a:moveTo>
                <a:lnTo>
                  <a:pt x="6372785" y="905566"/>
                </a:lnTo>
                <a:lnTo>
                  <a:pt x="0" y="905566"/>
                </a:lnTo>
                <a:lnTo>
                  <a:pt x="905566" y="0"/>
                </a:lnTo>
                <a:close/>
              </a:path>
            </a:pathLst>
          </a:custGeom>
          <a:gradFill>
            <a:gsLst>
              <a:gs pos="0">
                <a:schemeClr val="accent2"/>
              </a:gs>
              <a:gs pos="24000">
                <a:schemeClr val="accent1"/>
              </a:gs>
              <a:gs pos="81000">
                <a:srgbClr val="FFFFFF">
                  <a:alpha val="75686"/>
                </a:srgbClr>
              </a:gs>
              <a:gs pos="100000">
                <a:schemeClr val="lt1"/>
              </a:gs>
            </a:gsLst>
            <a:lin ang="8400134"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con Library">
    <p:spTree>
      <p:nvGrpSpPr>
        <p:cNvPr id="1" name=""/>
        <p:cNvGrpSpPr/>
        <p:nvPr/>
      </p:nvGrpSpPr>
      <p:grpSpPr>
        <a:xfrm>
          <a:off x="0" y="0"/>
          <a:ext cx="0" cy="0"/>
          <a:chOff x="0" y="0"/>
          <a:chExt cx="0" cy="0"/>
        </a:xfrm>
      </p:grpSpPr>
      <p:sp>
        <p:nvSpPr>
          <p:cNvPr id="50" name="Text Placeholder 2">
            <a:extLst>
              <a:ext uri="{FF2B5EF4-FFF2-40B4-BE49-F238E27FC236}">
                <a16:creationId xmlns:a16="http://schemas.microsoft.com/office/drawing/2014/main" id="{1B3C7EBD-A788-4EAF-A9C8-A1051EA86218}"/>
              </a:ext>
            </a:extLst>
          </p:cNvPr>
          <p:cNvSpPr>
            <a:spLocks noGrp="1"/>
          </p:cNvSpPr>
          <p:nvPr>
            <p:ph type="body" sz="quarter" idx="11" hasCustomPrompt="1"/>
          </p:nvPr>
        </p:nvSpPr>
        <p:spPr>
          <a:xfrm>
            <a:off x="380101" y="2375258"/>
            <a:ext cx="1509153" cy="171450"/>
          </a:xfrm>
        </p:spPr>
        <p:txBody>
          <a:bodyPr/>
          <a:lstStyle>
            <a:lvl1pPr algn="ctr">
              <a:defRPr sz="1050"/>
            </a:lvl1pPr>
          </a:lstStyle>
          <a:p>
            <a:pPr lvl="0"/>
            <a:r>
              <a:rPr lang="en-US" dirty="0"/>
              <a:t>Icon Name</a:t>
            </a:r>
          </a:p>
        </p:txBody>
      </p:sp>
      <p:sp>
        <p:nvSpPr>
          <p:cNvPr id="51" name="Text Placeholder 2">
            <a:extLst>
              <a:ext uri="{FF2B5EF4-FFF2-40B4-BE49-F238E27FC236}">
                <a16:creationId xmlns:a16="http://schemas.microsoft.com/office/drawing/2014/main" id="{9DF2EFFC-A566-4C66-A860-6CA224FBC9A9}"/>
              </a:ext>
            </a:extLst>
          </p:cNvPr>
          <p:cNvSpPr>
            <a:spLocks noGrp="1"/>
          </p:cNvSpPr>
          <p:nvPr>
            <p:ph type="body" sz="quarter" idx="12" hasCustomPrompt="1"/>
          </p:nvPr>
        </p:nvSpPr>
        <p:spPr>
          <a:xfrm>
            <a:off x="2090989" y="2375258"/>
            <a:ext cx="1509153" cy="171450"/>
          </a:xfrm>
        </p:spPr>
        <p:txBody>
          <a:bodyPr/>
          <a:lstStyle>
            <a:lvl1pPr algn="ctr">
              <a:defRPr sz="1050"/>
            </a:lvl1pPr>
          </a:lstStyle>
          <a:p>
            <a:pPr lvl="0"/>
            <a:r>
              <a:rPr lang="en-US" dirty="0"/>
              <a:t>Icon Name</a:t>
            </a:r>
          </a:p>
        </p:txBody>
      </p:sp>
      <p:sp>
        <p:nvSpPr>
          <p:cNvPr id="52" name="Text Placeholder 2">
            <a:extLst>
              <a:ext uri="{FF2B5EF4-FFF2-40B4-BE49-F238E27FC236}">
                <a16:creationId xmlns:a16="http://schemas.microsoft.com/office/drawing/2014/main" id="{1FA3D4D6-5AB2-4127-AFC4-9851AD2E15A7}"/>
              </a:ext>
            </a:extLst>
          </p:cNvPr>
          <p:cNvSpPr>
            <a:spLocks noGrp="1"/>
          </p:cNvSpPr>
          <p:nvPr>
            <p:ph type="body" sz="quarter" idx="13" hasCustomPrompt="1"/>
          </p:nvPr>
        </p:nvSpPr>
        <p:spPr>
          <a:xfrm>
            <a:off x="3806083" y="2375258"/>
            <a:ext cx="1509153" cy="171450"/>
          </a:xfrm>
        </p:spPr>
        <p:txBody>
          <a:bodyPr/>
          <a:lstStyle>
            <a:lvl1pPr algn="ctr">
              <a:defRPr sz="1050"/>
            </a:lvl1pPr>
          </a:lstStyle>
          <a:p>
            <a:pPr lvl="0"/>
            <a:r>
              <a:rPr lang="en-US" dirty="0"/>
              <a:t>Icon Name</a:t>
            </a:r>
          </a:p>
        </p:txBody>
      </p:sp>
      <p:sp>
        <p:nvSpPr>
          <p:cNvPr id="53" name="Text Placeholder 2">
            <a:extLst>
              <a:ext uri="{FF2B5EF4-FFF2-40B4-BE49-F238E27FC236}">
                <a16:creationId xmlns:a16="http://schemas.microsoft.com/office/drawing/2014/main" id="{D8BAF631-607B-4A92-9831-155FBC116579}"/>
              </a:ext>
            </a:extLst>
          </p:cNvPr>
          <p:cNvSpPr>
            <a:spLocks noGrp="1"/>
          </p:cNvSpPr>
          <p:nvPr>
            <p:ph type="body" sz="quarter" idx="14" hasCustomPrompt="1"/>
          </p:nvPr>
        </p:nvSpPr>
        <p:spPr>
          <a:xfrm>
            <a:off x="5512764" y="2375258"/>
            <a:ext cx="1509153" cy="171450"/>
          </a:xfrm>
        </p:spPr>
        <p:txBody>
          <a:bodyPr/>
          <a:lstStyle>
            <a:lvl1pPr algn="ctr">
              <a:defRPr sz="1050"/>
            </a:lvl1pPr>
          </a:lstStyle>
          <a:p>
            <a:pPr lvl="0"/>
            <a:r>
              <a:rPr lang="en-US" dirty="0"/>
              <a:t>Icon Name</a:t>
            </a:r>
          </a:p>
        </p:txBody>
      </p:sp>
      <p:sp>
        <p:nvSpPr>
          <p:cNvPr id="54" name="Text Placeholder 2">
            <a:extLst>
              <a:ext uri="{FF2B5EF4-FFF2-40B4-BE49-F238E27FC236}">
                <a16:creationId xmlns:a16="http://schemas.microsoft.com/office/drawing/2014/main" id="{42DEA623-5EB4-448D-B697-A28ADC4C16E0}"/>
              </a:ext>
            </a:extLst>
          </p:cNvPr>
          <p:cNvSpPr>
            <a:spLocks noGrp="1"/>
          </p:cNvSpPr>
          <p:nvPr>
            <p:ph type="body" sz="quarter" idx="15" hasCustomPrompt="1"/>
          </p:nvPr>
        </p:nvSpPr>
        <p:spPr>
          <a:xfrm>
            <a:off x="7219445" y="2375258"/>
            <a:ext cx="1509153" cy="171450"/>
          </a:xfrm>
        </p:spPr>
        <p:txBody>
          <a:bodyPr/>
          <a:lstStyle>
            <a:lvl1pPr algn="ctr">
              <a:defRPr sz="1050"/>
            </a:lvl1pPr>
          </a:lstStyle>
          <a:p>
            <a:pPr lvl="0"/>
            <a:r>
              <a:rPr lang="en-US" dirty="0"/>
              <a:t>Icon Name</a:t>
            </a:r>
          </a:p>
        </p:txBody>
      </p:sp>
      <p:sp>
        <p:nvSpPr>
          <p:cNvPr id="8" name="TextBox 7">
            <a:extLst>
              <a:ext uri="{FF2B5EF4-FFF2-40B4-BE49-F238E27FC236}">
                <a16:creationId xmlns:a16="http://schemas.microsoft.com/office/drawing/2014/main" id="{8950B906-C5A3-4658-B24C-B2B533310D26}"/>
              </a:ext>
            </a:extLst>
          </p:cNvPr>
          <p:cNvSpPr txBox="1"/>
          <p:nvPr userDrawn="1"/>
        </p:nvSpPr>
        <p:spPr>
          <a:xfrm>
            <a:off x="8620451" y="4791075"/>
            <a:ext cx="328578" cy="273844"/>
          </a:xfrm>
          <a:prstGeom prst="rect">
            <a:avLst/>
          </a:prstGeom>
          <a:noFill/>
        </p:spPr>
        <p:txBody>
          <a:bodyPr wrap="square" lIns="0" tIns="0" rIns="0" bIns="0" rtlCol="0" anchor="ctr">
            <a:noAutofit/>
          </a:bodyPr>
          <a:lstStyle/>
          <a:p>
            <a:pPr algn="r">
              <a:lnSpc>
                <a:spcPct val="90000"/>
              </a:lnSpc>
            </a:pPr>
            <a:fld id="{7A51DB15-7364-4F0B-A3A0-1309F8830053}" type="slidenum">
              <a:rPr lang="en-US" sz="600" smtClean="0">
                <a:latin typeface="+mj-lt"/>
              </a:rPr>
              <a:pPr algn="r">
                <a:lnSpc>
                  <a:spcPct val="90000"/>
                </a:lnSpc>
              </a:pPr>
              <a:t>‹#›</a:t>
            </a:fld>
            <a:endParaRPr lang="en-US" sz="1050" dirty="0">
              <a:latin typeface="+mj-lt"/>
            </a:endParaRPr>
          </a:p>
        </p:txBody>
      </p:sp>
      <p:sp>
        <p:nvSpPr>
          <p:cNvPr id="6" name="Title 5">
            <a:extLst>
              <a:ext uri="{FF2B5EF4-FFF2-40B4-BE49-F238E27FC236}">
                <a16:creationId xmlns:a16="http://schemas.microsoft.com/office/drawing/2014/main" id="{2E333358-58C9-4949-98D5-BC5D4A3168CB}"/>
              </a:ext>
            </a:extLst>
          </p:cNvPr>
          <p:cNvSpPr>
            <a:spLocks noGrp="1"/>
          </p:cNvSpPr>
          <p:nvPr>
            <p:ph type="title"/>
          </p:nvPr>
        </p:nvSpPr>
        <p:spPr/>
        <p:txBody>
          <a:bodyPr wrap="none"/>
          <a:lstStyle/>
          <a:p>
            <a:r>
              <a:rPr lang="en-US"/>
              <a:t>Click to edit Master title style</a:t>
            </a:r>
          </a:p>
        </p:txBody>
      </p:sp>
      <p:sp>
        <p:nvSpPr>
          <p:cNvPr id="55" name="Text Placeholder 2">
            <a:extLst>
              <a:ext uri="{FF2B5EF4-FFF2-40B4-BE49-F238E27FC236}">
                <a16:creationId xmlns:a16="http://schemas.microsoft.com/office/drawing/2014/main" id="{E08C2CA9-B384-4DAB-A7EF-91249FD9BC1B}"/>
              </a:ext>
            </a:extLst>
          </p:cNvPr>
          <p:cNvSpPr>
            <a:spLocks noGrp="1"/>
          </p:cNvSpPr>
          <p:nvPr>
            <p:ph type="body" sz="quarter" idx="16" hasCustomPrompt="1"/>
          </p:nvPr>
        </p:nvSpPr>
        <p:spPr>
          <a:xfrm>
            <a:off x="380101" y="4334472"/>
            <a:ext cx="1509153" cy="171450"/>
          </a:xfrm>
        </p:spPr>
        <p:txBody>
          <a:bodyPr/>
          <a:lstStyle>
            <a:lvl1pPr algn="ctr">
              <a:defRPr sz="1050"/>
            </a:lvl1pPr>
          </a:lstStyle>
          <a:p>
            <a:pPr lvl="0"/>
            <a:r>
              <a:rPr lang="en-US" dirty="0"/>
              <a:t>Icon Name</a:t>
            </a:r>
          </a:p>
        </p:txBody>
      </p:sp>
      <p:sp>
        <p:nvSpPr>
          <p:cNvPr id="56" name="Text Placeholder 2">
            <a:extLst>
              <a:ext uri="{FF2B5EF4-FFF2-40B4-BE49-F238E27FC236}">
                <a16:creationId xmlns:a16="http://schemas.microsoft.com/office/drawing/2014/main" id="{AAA01023-AF5D-467C-9F37-2EAE47AA52B8}"/>
              </a:ext>
            </a:extLst>
          </p:cNvPr>
          <p:cNvSpPr>
            <a:spLocks noGrp="1"/>
          </p:cNvSpPr>
          <p:nvPr>
            <p:ph type="body" sz="quarter" idx="17" hasCustomPrompt="1"/>
          </p:nvPr>
        </p:nvSpPr>
        <p:spPr>
          <a:xfrm>
            <a:off x="2090989" y="4334472"/>
            <a:ext cx="1509153" cy="171450"/>
          </a:xfrm>
        </p:spPr>
        <p:txBody>
          <a:bodyPr/>
          <a:lstStyle>
            <a:lvl1pPr algn="ctr">
              <a:defRPr sz="1050"/>
            </a:lvl1pPr>
          </a:lstStyle>
          <a:p>
            <a:pPr lvl="0"/>
            <a:r>
              <a:rPr lang="en-US" dirty="0"/>
              <a:t>Icon Name</a:t>
            </a:r>
          </a:p>
        </p:txBody>
      </p:sp>
      <p:sp>
        <p:nvSpPr>
          <p:cNvPr id="57" name="Text Placeholder 2">
            <a:extLst>
              <a:ext uri="{FF2B5EF4-FFF2-40B4-BE49-F238E27FC236}">
                <a16:creationId xmlns:a16="http://schemas.microsoft.com/office/drawing/2014/main" id="{D53EA236-FCFE-4001-9F45-9C7807BE6602}"/>
              </a:ext>
            </a:extLst>
          </p:cNvPr>
          <p:cNvSpPr>
            <a:spLocks noGrp="1"/>
          </p:cNvSpPr>
          <p:nvPr>
            <p:ph type="body" sz="quarter" idx="18" hasCustomPrompt="1"/>
          </p:nvPr>
        </p:nvSpPr>
        <p:spPr>
          <a:xfrm>
            <a:off x="3806083" y="4334472"/>
            <a:ext cx="1509153" cy="171450"/>
          </a:xfrm>
        </p:spPr>
        <p:txBody>
          <a:bodyPr/>
          <a:lstStyle>
            <a:lvl1pPr algn="ctr">
              <a:defRPr sz="1050"/>
            </a:lvl1pPr>
          </a:lstStyle>
          <a:p>
            <a:pPr lvl="0"/>
            <a:r>
              <a:rPr lang="en-US" dirty="0"/>
              <a:t>Icon Name</a:t>
            </a:r>
          </a:p>
        </p:txBody>
      </p:sp>
      <p:sp>
        <p:nvSpPr>
          <p:cNvPr id="58" name="Text Placeholder 2">
            <a:extLst>
              <a:ext uri="{FF2B5EF4-FFF2-40B4-BE49-F238E27FC236}">
                <a16:creationId xmlns:a16="http://schemas.microsoft.com/office/drawing/2014/main" id="{D09F694B-DF43-4239-9CC6-CA4F2A719E17}"/>
              </a:ext>
            </a:extLst>
          </p:cNvPr>
          <p:cNvSpPr>
            <a:spLocks noGrp="1"/>
          </p:cNvSpPr>
          <p:nvPr>
            <p:ph type="body" sz="quarter" idx="19" hasCustomPrompt="1"/>
          </p:nvPr>
        </p:nvSpPr>
        <p:spPr>
          <a:xfrm>
            <a:off x="5512764" y="4334472"/>
            <a:ext cx="1509153" cy="171450"/>
          </a:xfrm>
        </p:spPr>
        <p:txBody>
          <a:bodyPr/>
          <a:lstStyle>
            <a:lvl1pPr algn="ctr">
              <a:defRPr sz="1050"/>
            </a:lvl1pPr>
          </a:lstStyle>
          <a:p>
            <a:pPr lvl="0"/>
            <a:r>
              <a:rPr lang="en-US" dirty="0"/>
              <a:t>Icon Name</a:t>
            </a:r>
          </a:p>
        </p:txBody>
      </p:sp>
      <p:sp>
        <p:nvSpPr>
          <p:cNvPr id="59" name="Text Placeholder 2">
            <a:extLst>
              <a:ext uri="{FF2B5EF4-FFF2-40B4-BE49-F238E27FC236}">
                <a16:creationId xmlns:a16="http://schemas.microsoft.com/office/drawing/2014/main" id="{0E2E0591-6BF2-477C-968B-74EDC5A7CE67}"/>
              </a:ext>
            </a:extLst>
          </p:cNvPr>
          <p:cNvSpPr>
            <a:spLocks noGrp="1"/>
          </p:cNvSpPr>
          <p:nvPr>
            <p:ph type="body" sz="quarter" idx="20" hasCustomPrompt="1"/>
          </p:nvPr>
        </p:nvSpPr>
        <p:spPr>
          <a:xfrm>
            <a:off x="7219445" y="4334472"/>
            <a:ext cx="1509153" cy="171450"/>
          </a:xfrm>
        </p:spPr>
        <p:txBody>
          <a:bodyPr/>
          <a:lstStyle>
            <a:lvl1pPr algn="ctr">
              <a:defRPr sz="1050"/>
            </a:lvl1pPr>
          </a:lstStyle>
          <a:p>
            <a:pPr lvl="0"/>
            <a:r>
              <a:rPr lang="en-US" dirty="0"/>
              <a:t>Icon Name</a:t>
            </a:r>
          </a:p>
        </p:txBody>
      </p:sp>
    </p:spTree>
    <p:extLst>
      <p:ext uri="{BB962C8B-B14F-4D97-AF65-F5344CB8AC3E}">
        <p14:creationId xmlns:p14="http://schemas.microsoft.com/office/powerpoint/2010/main" val="283882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207"/>
        <p:cNvGrpSpPr/>
        <p:nvPr/>
      </p:nvGrpSpPr>
      <p:grpSpPr>
        <a:xfrm>
          <a:off x="0" y="0"/>
          <a:ext cx="0" cy="0"/>
          <a:chOff x="0" y="0"/>
          <a:chExt cx="0" cy="0"/>
        </a:xfrm>
      </p:grpSpPr>
    </p:spTree>
    <p:extLst>
      <p:ext uri="{BB962C8B-B14F-4D97-AF65-F5344CB8AC3E}">
        <p14:creationId xmlns:p14="http://schemas.microsoft.com/office/powerpoint/2010/main" val="30317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8"/>
        <p:cNvGrpSpPr/>
        <p:nvPr/>
      </p:nvGrpSpPr>
      <p:grpSpPr>
        <a:xfrm>
          <a:off x="0" y="0"/>
          <a:ext cx="0" cy="0"/>
          <a:chOff x="0" y="0"/>
          <a:chExt cx="0" cy="0"/>
        </a:xfrm>
      </p:grpSpPr>
      <p:pic>
        <p:nvPicPr>
          <p:cNvPr id="2449" name="Google Shape;2449;p197"/>
          <p:cNvPicPr preferRelativeResize="0"/>
          <p:nvPr/>
        </p:nvPicPr>
        <p:blipFill rotWithShape="1">
          <a:blip r:embed="rId17" cstate="screen">
            <a:alphaModFix/>
            <a:extLst>
              <a:ext uri="{28A0092B-C50C-407E-A947-70E740481C1C}">
                <a14:useLocalDpi xmlns:a14="http://schemas.microsoft.com/office/drawing/2010/main"/>
              </a:ext>
            </a:extLst>
          </a:blip>
          <a:srcRect/>
          <a:stretch/>
        </p:blipFill>
        <p:spPr>
          <a:xfrm>
            <a:off x="-1" y="5074920"/>
            <a:ext cx="9144000" cy="71419"/>
          </a:xfrm>
          <a:prstGeom prst="rect">
            <a:avLst/>
          </a:prstGeom>
          <a:noFill/>
          <a:ln>
            <a:noFill/>
          </a:ln>
        </p:spPr>
      </p:pic>
      <p:sp>
        <p:nvSpPr>
          <p:cNvPr id="2450" name="Google Shape;2450;p197"/>
          <p:cNvSpPr txBox="1">
            <a:spLocks noGrp="1"/>
          </p:cNvSpPr>
          <p:nvPr>
            <p:ph type="title"/>
          </p:nvPr>
        </p:nvSpPr>
        <p:spPr>
          <a:xfrm>
            <a:off x="434970" y="309563"/>
            <a:ext cx="8253000" cy="2859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2"/>
              </a:buClr>
              <a:buSzPts val="2100"/>
              <a:buFont typeface="Arial"/>
              <a:buNone/>
              <a:defRPr sz="2100" b="0" i="0" u="none" strike="noStrike" cap="none">
                <a:solidFill>
                  <a:schemeClr val="accent2"/>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451" name="Google Shape;2451;p197"/>
          <p:cNvSpPr txBox="1">
            <a:spLocks noGrp="1"/>
          </p:cNvSpPr>
          <p:nvPr>
            <p:ph type="body" idx="1"/>
          </p:nvPr>
        </p:nvSpPr>
        <p:spPr>
          <a:xfrm>
            <a:off x="457200" y="1200152"/>
            <a:ext cx="8229600" cy="34353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1400"/>
              </a:spcBef>
              <a:spcAft>
                <a:spcPts val="0"/>
              </a:spcAft>
              <a:buClr>
                <a:srgbClr val="A8A8AB"/>
              </a:buClr>
              <a:buSzPts val="1400"/>
              <a:buFont typeface="Arial"/>
              <a:buChar char="​"/>
              <a:defRPr sz="1500" b="0" i="0" u="none" strike="noStrike" cap="none">
                <a:solidFill>
                  <a:schemeClr val="dk2"/>
                </a:solidFill>
                <a:latin typeface="Arial"/>
                <a:ea typeface="Arial"/>
                <a:cs typeface="Arial"/>
                <a:sym typeface="Arial"/>
              </a:defRPr>
            </a:lvl1pPr>
            <a:lvl2pPr marL="914400" marR="0" lvl="1" indent="-304800" algn="l" rtl="0">
              <a:lnSpc>
                <a:spcPct val="100000"/>
              </a:lnSpc>
              <a:spcBef>
                <a:spcPts val="200"/>
              </a:spcBef>
              <a:spcAft>
                <a:spcPts val="0"/>
              </a:spcAft>
              <a:buClr>
                <a:schemeClr val="dk2"/>
              </a:buClr>
              <a:buSzPts val="1200"/>
              <a:buFont typeface="Arial"/>
              <a:buChar char="•"/>
              <a:defRPr sz="1400" b="0" i="0" u="none" strike="noStrike" cap="none">
                <a:solidFill>
                  <a:schemeClr val="dk2"/>
                </a:solidFill>
                <a:latin typeface="Arial"/>
                <a:ea typeface="Arial"/>
                <a:cs typeface="Arial"/>
                <a:sym typeface="Arial"/>
              </a:defRPr>
            </a:lvl2pPr>
            <a:lvl3pPr marL="1371600" marR="0" lvl="2" indent="-298450" algn="l" rtl="0">
              <a:lnSpc>
                <a:spcPct val="100000"/>
              </a:lnSpc>
              <a:spcBef>
                <a:spcPts val="200"/>
              </a:spcBef>
              <a:spcAft>
                <a:spcPts val="0"/>
              </a:spcAft>
              <a:buClr>
                <a:schemeClr val="dk2"/>
              </a:buClr>
              <a:buSzPts val="1100"/>
              <a:buFont typeface="Arial"/>
              <a:buChar char="–"/>
              <a:defRPr sz="1200" b="0" i="0" u="none" strike="noStrike" cap="none">
                <a:solidFill>
                  <a:schemeClr val="dk2"/>
                </a:solidFill>
                <a:latin typeface="Arial"/>
                <a:ea typeface="Arial"/>
                <a:cs typeface="Arial"/>
                <a:sym typeface="Arial"/>
              </a:defRPr>
            </a:lvl3pPr>
            <a:lvl4pPr marL="1828800" marR="0" lvl="3"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4pPr>
            <a:lvl5pPr marL="2286000" marR="0" lvl="4"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100000"/>
              </a:lnSpc>
              <a:spcBef>
                <a:spcPts val="1400"/>
              </a:spcBef>
              <a:spcAft>
                <a:spcPts val="0"/>
              </a:spcAft>
              <a:buClr>
                <a:schemeClr val="dk2"/>
              </a:buClr>
              <a:buSzPts val="1400"/>
              <a:buFont typeface="Arial"/>
              <a:buAutoNum type="arabicPeriod"/>
              <a:defRPr sz="1500" b="0" i="0" u="none" strike="noStrike" cap="none">
                <a:solidFill>
                  <a:schemeClr val="dk2"/>
                </a:solidFill>
                <a:latin typeface="Arial"/>
                <a:ea typeface="Arial"/>
                <a:cs typeface="Arial"/>
                <a:sym typeface="Arial"/>
              </a:defRPr>
            </a:lvl6pPr>
            <a:lvl7pPr marL="3200400" marR="0" lvl="6" indent="-298450" algn="l" rtl="0">
              <a:lnSpc>
                <a:spcPct val="100000"/>
              </a:lnSpc>
              <a:spcBef>
                <a:spcPts val="200"/>
              </a:spcBef>
              <a:spcAft>
                <a:spcPts val="0"/>
              </a:spcAft>
              <a:buClr>
                <a:schemeClr val="dk2"/>
              </a:buClr>
              <a:buSzPts val="1100"/>
              <a:buFont typeface="Arial"/>
              <a:buAutoNum type="alphaLcPeriod"/>
              <a:defRPr sz="1200" b="0" i="0" u="none" strike="noStrike" cap="none">
                <a:solidFill>
                  <a:schemeClr val="dk2"/>
                </a:solidFill>
                <a:latin typeface="Arial"/>
                <a:ea typeface="Arial"/>
                <a:cs typeface="Arial"/>
                <a:sym typeface="Arial"/>
              </a:defRPr>
            </a:lvl7pPr>
            <a:lvl8pPr marL="3657600" marR="0" lvl="7" indent="-285750" algn="l" rtl="0">
              <a:lnSpc>
                <a:spcPct val="90000"/>
              </a:lnSpc>
              <a:spcBef>
                <a:spcPts val="500"/>
              </a:spcBef>
              <a:spcAft>
                <a:spcPts val="0"/>
              </a:spcAft>
              <a:buClr>
                <a:schemeClr val="dk2"/>
              </a:buClr>
              <a:buSzPts val="900"/>
              <a:buFont typeface="Arial"/>
              <a:buAutoNum type="romanLcPeriod"/>
              <a:defRPr sz="1100" b="0" i="0" u="none" strike="noStrike" cap="none">
                <a:solidFill>
                  <a:schemeClr val="dk2"/>
                </a:solidFill>
                <a:latin typeface="Arial"/>
                <a:ea typeface="Arial"/>
                <a:cs typeface="Arial"/>
                <a:sym typeface="Arial"/>
              </a:defRPr>
            </a:lvl8pPr>
            <a:lvl9pPr marL="4114800" marR="0" lvl="8" indent="-317500" algn="l" rtl="0">
              <a:lnSpc>
                <a:spcPct val="100000"/>
              </a:lnSpc>
              <a:spcBef>
                <a:spcPts val="1400"/>
              </a:spcBef>
              <a:spcAft>
                <a:spcPts val="0"/>
              </a:spcAft>
              <a:buClr>
                <a:schemeClr val="dk2"/>
              </a:buClr>
              <a:buSzPts val="1400"/>
              <a:buFont typeface="Arial"/>
              <a:buAutoNum type="alphaUcPeriod"/>
              <a:defRPr sz="1500" b="0" i="0" u="none" strike="noStrike" cap="none">
                <a:solidFill>
                  <a:schemeClr val="dk2"/>
                </a:solidFill>
                <a:latin typeface="Arial"/>
                <a:ea typeface="Arial"/>
                <a:cs typeface="Arial"/>
                <a:sym typeface="Arial"/>
              </a:defRPr>
            </a:lvl9pPr>
          </a:lstStyle>
          <a:p>
            <a:endParaRPr/>
          </a:p>
        </p:txBody>
      </p:sp>
      <p:sp>
        <p:nvSpPr>
          <p:cNvPr id="2452" name="Google Shape;2452;p197"/>
          <p:cNvSpPr txBox="1">
            <a:spLocks noGrp="1"/>
          </p:cNvSpPr>
          <p:nvPr>
            <p:ph type="ftr" idx="11"/>
          </p:nvPr>
        </p:nvSpPr>
        <p:spPr>
          <a:xfrm>
            <a:off x="3028548" y="5514022"/>
            <a:ext cx="30870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A3A3A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2453" name="Google Shape;2453;p197"/>
          <p:cNvSpPr txBox="1">
            <a:spLocks noGrp="1"/>
          </p:cNvSpPr>
          <p:nvPr>
            <p:ph type="sldNum" idx="12"/>
          </p:nvPr>
        </p:nvSpPr>
        <p:spPr>
          <a:xfrm>
            <a:off x="6458442" y="5514022"/>
            <a:ext cx="20568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A3A3A5"/>
                </a:solidFill>
                <a:latin typeface="Arial"/>
                <a:ea typeface="Arial"/>
                <a:cs typeface="Arial"/>
                <a:sym typeface="Arial"/>
              </a:defRPr>
            </a:lvl1pPr>
            <a:lvl2pPr marL="0" marR="0" lvl="1" indent="0" algn="r" rtl="0">
              <a:spcBef>
                <a:spcPts val="0"/>
              </a:spcBef>
              <a:buNone/>
              <a:defRPr sz="900" b="0" i="0" u="none" strike="noStrike" cap="none">
                <a:solidFill>
                  <a:srgbClr val="A3A3A5"/>
                </a:solidFill>
                <a:latin typeface="Arial"/>
                <a:ea typeface="Arial"/>
                <a:cs typeface="Arial"/>
                <a:sym typeface="Arial"/>
              </a:defRPr>
            </a:lvl2pPr>
            <a:lvl3pPr marL="0" marR="0" lvl="2" indent="0" algn="r" rtl="0">
              <a:spcBef>
                <a:spcPts val="0"/>
              </a:spcBef>
              <a:buNone/>
              <a:defRPr sz="900" b="0" i="0" u="none" strike="noStrike" cap="none">
                <a:solidFill>
                  <a:srgbClr val="A3A3A5"/>
                </a:solidFill>
                <a:latin typeface="Arial"/>
                <a:ea typeface="Arial"/>
                <a:cs typeface="Arial"/>
                <a:sym typeface="Arial"/>
              </a:defRPr>
            </a:lvl3pPr>
            <a:lvl4pPr marL="0" marR="0" lvl="3" indent="0" algn="r" rtl="0">
              <a:spcBef>
                <a:spcPts val="0"/>
              </a:spcBef>
              <a:buNone/>
              <a:defRPr sz="900" b="0" i="0" u="none" strike="noStrike" cap="none">
                <a:solidFill>
                  <a:srgbClr val="A3A3A5"/>
                </a:solidFill>
                <a:latin typeface="Arial"/>
                <a:ea typeface="Arial"/>
                <a:cs typeface="Arial"/>
                <a:sym typeface="Arial"/>
              </a:defRPr>
            </a:lvl4pPr>
            <a:lvl5pPr marL="0" marR="0" lvl="4" indent="0" algn="r" rtl="0">
              <a:spcBef>
                <a:spcPts val="0"/>
              </a:spcBef>
              <a:buNone/>
              <a:defRPr sz="900" b="0" i="0" u="none" strike="noStrike" cap="none">
                <a:solidFill>
                  <a:srgbClr val="A3A3A5"/>
                </a:solidFill>
                <a:latin typeface="Arial"/>
                <a:ea typeface="Arial"/>
                <a:cs typeface="Arial"/>
                <a:sym typeface="Arial"/>
              </a:defRPr>
            </a:lvl5pPr>
            <a:lvl6pPr marL="0" marR="0" lvl="5" indent="0" algn="r" rtl="0">
              <a:spcBef>
                <a:spcPts val="0"/>
              </a:spcBef>
              <a:buNone/>
              <a:defRPr sz="900" b="0" i="0" u="none" strike="noStrike" cap="none">
                <a:solidFill>
                  <a:srgbClr val="A3A3A5"/>
                </a:solidFill>
                <a:latin typeface="Arial"/>
                <a:ea typeface="Arial"/>
                <a:cs typeface="Arial"/>
                <a:sym typeface="Arial"/>
              </a:defRPr>
            </a:lvl6pPr>
            <a:lvl7pPr marL="0" marR="0" lvl="6" indent="0" algn="r" rtl="0">
              <a:spcBef>
                <a:spcPts val="0"/>
              </a:spcBef>
              <a:buNone/>
              <a:defRPr sz="900" b="0" i="0" u="none" strike="noStrike" cap="none">
                <a:solidFill>
                  <a:srgbClr val="A3A3A5"/>
                </a:solidFill>
                <a:latin typeface="Arial"/>
                <a:ea typeface="Arial"/>
                <a:cs typeface="Arial"/>
                <a:sym typeface="Arial"/>
              </a:defRPr>
            </a:lvl7pPr>
            <a:lvl8pPr marL="0" marR="0" lvl="7" indent="0" algn="r" rtl="0">
              <a:spcBef>
                <a:spcPts val="0"/>
              </a:spcBef>
              <a:buNone/>
              <a:defRPr sz="900" b="0" i="0" u="none" strike="noStrike" cap="none">
                <a:solidFill>
                  <a:srgbClr val="A3A3A5"/>
                </a:solidFill>
                <a:latin typeface="Arial"/>
                <a:ea typeface="Arial"/>
                <a:cs typeface="Arial"/>
                <a:sym typeface="Arial"/>
              </a:defRPr>
            </a:lvl8pPr>
            <a:lvl9pPr marL="0" marR="0" lvl="8" indent="0" algn="r" rtl="0">
              <a:spcBef>
                <a:spcPts val="0"/>
              </a:spcBef>
              <a:buNone/>
              <a:defRPr sz="900" b="0" i="0" u="none" strike="noStrike" cap="none">
                <a:solidFill>
                  <a:srgbClr val="A3A3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2454" name="Google Shape;2454;p197"/>
          <p:cNvGrpSpPr/>
          <p:nvPr/>
        </p:nvGrpSpPr>
        <p:grpSpPr>
          <a:xfrm>
            <a:off x="456149" y="4833756"/>
            <a:ext cx="888551" cy="140016"/>
            <a:chOff x="863272" y="6563918"/>
            <a:chExt cx="861082" cy="135727"/>
          </a:xfrm>
        </p:grpSpPr>
        <p:sp>
          <p:nvSpPr>
            <p:cNvPr id="2455" name="Google Shape;2455;p197"/>
            <p:cNvSpPr/>
            <p:nvPr/>
          </p:nvSpPr>
          <p:spPr>
            <a:xfrm>
              <a:off x="1195963" y="6569284"/>
              <a:ext cx="181812" cy="128783"/>
            </a:xfrm>
            <a:custGeom>
              <a:avLst/>
              <a:gdLst/>
              <a:ahLst/>
              <a:cxnLst/>
              <a:rect l="l" t="t" r="r" b="b"/>
              <a:pathLst>
                <a:path w="243" h="170" extrusionOk="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56" name="Google Shape;2456;p197"/>
            <p:cNvSpPr/>
            <p:nvPr/>
          </p:nvSpPr>
          <p:spPr>
            <a:xfrm>
              <a:off x="1509084" y="6569284"/>
              <a:ext cx="70389" cy="128783"/>
            </a:xfrm>
            <a:custGeom>
              <a:avLst/>
              <a:gdLst/>
              <a:ahLst/>
              <a:cxnLst/>
              <a:rect l="l" t="t" r="r" b="b"/>
              <a:pathLst>
                <a:path w="94" h="170" extrusionOk="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57" name="Google Shape;2457;p197"/>
            <p:cNvSpPr/>
            <p:nvPr/>
          </p:nvSpPr>
          <p:spPr>
            <a:xfrm>
              <a:off x="1577894" y="6569284"/>
              <a:ext cx="115211" cy="130361"/>
            </a:xfrm>
            <a:custGeom>
              <a:avLst/>
              <a:gdLst/>
              <a:ahLst/>
              <a:cxnLst/>
              <a:rect l="l" t="t" r="r" b="b"/>
              <a:pathLst>
                <a:path w="154" h="172" extrusionOk="0">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58" name="Google Shape;2458;p197"/>
            <p:cNvSpPr/>
            <p:nvPr/>
          </p:nvSpPr>
          <p:spPr>
            <a:xfrm>
              <a:off x="1377775" y="6569284"/>
              <a:ext cx="108898" cy="130361"/>
            </a:xfrm>
            <a:custGeom>
              <a:avLst/>
              <a:gdLst/>
              <a:ahLst/>
              <a:cxnLst/>
              <a:rect l="l" t="t" r="r" b="b"/>
              <a:pathLst>
                <a:path w="146" h="172" extrusionOk="0">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59" name="Google Shape;2459;p197"/>
            <p:cNvSpPr/>
            <p:nvPr/>
          </p:nvSpPr>
          <p:spPr>
            <a:xfrm>
              <a:off x="863272" y="6563918"/>
              <a:ext cx="325115" cy="135727"/>
            </a:xfrm>
            <a:custGeom>
              <a:avLst/>
              <a:gdLst/>
              <a:ahLst/>
              <a:cxnLst/>
              <a:rect l="l" t="t" r="r" b="b"/>
              <a:pathLst>
                <a:path w="435" h="179" extrusionOk="0">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60" name="Google Shape;2460;p197"/>
            <p:cNvSpPr/>
            <p:nvPr/>
          </p:nvSpPr>
          <p:spPr>
            <a:xfrm>
              <a:off x="1694683" y="6569284"/>
              <a:ext cx="29671" cy="31249"/>
            </a:xfrm>
            <a:custGeom>
              <a:avLst/>
              <a:gdLst/>
              <a:ahLst/>
              <a:cxnLst/>
              <a:rect l="l" t="t" r="r" b="b"/>
              <a:pathLst>
                <a:path w="40" h="41" extrusionOk="0">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61" name="Google Shape;2461;p197"/>
            <p:cNvSpPr/>
            <p:nvPr/>
          </p:nvSpPr>
          <p:spPr>
            <a:xfrm>
              <a:off x="1703521" y="6576859"/>
              <a:ext cx="12626" cy="15151"/>
            </a:xfrm>
            <a:custGeom>
              <a:avLst/>
              <a:gdLst/>
              <a:ahLst/>
              <a:cxnLst/>
              <a:rect l="l" t="t" r="r" b="b"/>
              <a:pathLst>
                <a:path w="17" h="20" extrusionOk="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2462" name="Google Shape;2462;p197"/>
          <p:cNvSpPr txBox="1"/>
          <p:nvPr/>
        </p:nvSpPr>
        <p:spPr>
          <a:xfrm flipH="1">
            <a:off x="1555704" y="4879738"/>
            <a:ext cx="1440000" cy="13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GB" sz="600" b="0" i="0" u="none" strike="noStrike" cap="none">
                <a:solidFill>
                  <a:schemeClr val="dk1"/>
                </a:solidFill>
                <a:latin typeface="Metropolis Light" pitchFamily="2" charset="77"/>
                <a:ea typeface="Arial"/>
                <a:cs typeface="Arial"/>
                <a:sym typeface="Arial"/>
              </a:rPr>
              <a:t>Confidential</a:t>
            </a:r>
            <a:r>
              <a:rPr lang="en-GB" sz="600" b="0" i="0" u="none" strike="noStrike" cap="none">
                <a:solidFill>
                  <a:schemeClr val="lt1"/>
                </a:solidFill>
                <a:latin typeface="Metropolis Light" pitchFamily="2" charset="77"/>
                <a:ea typeface="Arial"/>
                <a:cs typeface="Arial"/>
                <a:sym typeface="Arial"/>
              </a:rPr>
              <a:t>  </a:t>
            </a:r>
            <a:r>
              <a:rPr lang="en-GB" sz="600" b="0" i="0" u="none" strike="noStrike" cap="none">
                <a:solidFill>
                  <a:schemeClr val="dk1"/>
                </a:solidFill>
                <a:latin typeface="Metropolis Light" pitchFamily="2" charset="77"/>
                <a:ea typeface="Arial"/>
                <a:cs typeface="Arial"/>
                <a:sym typeface="Arial"/>
              </a:rPr>
              <a:t> │  ©2020 VMware, Inc.</a:t>
            </a:r>
            <a:endParaRPr sz="1100" b="0" i="0">
              <a:latin typeface="Metropolis Light" pitchFamily="2" charset="77"/>
            </a:endParaRPr>
          </a:p>
        </p:txBody>
      </p:sp>
    </p:spTree>
  </p:cSld>
  <p:clrMap bg1="lt1" tx1="dk1" bg2="dk2" tx2="lt2" accent1="accent1" accent2="accent2" accent3="accent3" accent4="accent4" accent5="accent5" accent6="accent6" hlink="hlink" folHlink="folHlink"/>
  <p:sldLayoutIdLst>
    <p:sldLayoutId id="2147483841" r:id="rId1"/>
    <p:sldLayoutId id="2147483843" r:id="rId2"/>
    <p:sldLayoutId id="2147483853" r:id="rId3"/>
    <p:sldLayoutId id="2147483855" r:id="rId4"/>
    <p:sldLayoutId id="2147483867" r:id="rId5"/>
    <p:sldLayoutId id="2147483870" r:id="rId6"/>
    <p:sldLayoutId id="2147483885"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1404">
          <p15:clr>
            <a:srgbClr val="F26B43"/>
          </p15:clr>
        </p15:guide>
        <p15:guide id="4" orient="horz" pos="1188">
          <p15:clr>
            <a:srgbClr val="F26B43"/>
          </p15:clr>
        </p15:guide>
        <p15:guide id="5" orient="horz" pos="972">
          <p15:clr>
            <a:srgbClr val="F26B43"/>
          </p15:clr>
        </p15:guide>
        <p15:guide id="6" orient="horz" pos="756">
          <p15:clr>
            <a:srgbClr val="F26B43"/>
          </p15:clr>
        </p15:guide>
        <p15:guide id="7" orient="horz" pos="540">
          <p15:clr>
            <a:srgbClr val="F26B43"/>
          </p15:clr>
        </p15:guide>
        <p15:guide id="8" orient="horz" pos="432">
          <p15:clr>
            <a:srgbClr val="F26B43"/>
          </p15:clr>
        </p15:guide>
        <p15:guide id="9" orient="horz" pos="216">
          <p15:clr>
            <a:srgbClr val="F26B43"/>
          </p15:clr>
        </p15:guide>
        <p15:guide id="10" orient="horz">
          <p15:clr>
            <a:srgbClr val="F26B43"/>
          </p15:clr>
        </p15:guide>
        <p15:guide id="11" orient="horz" pos="1836">
          <p15:clr>
            <a:srgbClr val="F26B43"/>
          </p15:clr>
        </p15:guide>
        <p15:guide id="12" orient="horz" pos="2052">
          <p15:clr>
            <a:srgbClr val="F26B43"/>
          </p15:clr>
        </p15:guide>
        <p15:guide id="13" orient="horz" pos="2268">
          <p15:clr>
            <a:srgbClr val="F26B43"/>
          </p15:clr>
        </p15:guide>
        <p15:guide id="14" orient="horz" pos="2484">
          <p15:clr>
            <a:srgbClr val="F26B43"/>
          </p15:clr>
        </p15:guide>
        <p15:guide id="15" orient="horz" pos="2700">
          <p15:clr>
            <a:srgbClr val="F26B43"/>
          </p15:clr>
        </p15:guide>
        <p15:guide id="16" orient="horz" pos="2916">
          <p15:clr>
            <a:srgbClr val="F26B43"/>
          </p15:clr>
        </p15:guide>
        <p15:guide id="17" orient="horz" pos="3024">
          <p15:clr>
            <a:srgbClr val="F26B43"/>
          </p15:clr>
        </p15:guide>
        <p15:guide id="18" pos="2664">
          <p15:clr>
            <a:srgbClr val="F26B43"/>
          </p15:clr>
        </p15:guide>
        <p15:guide id="19" pos="2448">
          <p15:clr>
            <a:srgbClr val="F26B43"/>
          </p15:clr>
        </p15:guide>
        <p15:guide id="20" pos="2232">
          <p15:clr>
            <a:srgbClr val="F26B43"/>
          </p15:clr>
        </p15:guide>
        <p15:guide id="21" pos="2016">
          <p15:clr>
            <a:srgbClr val="F26B43"/>
          </p15:clr>
        </p15:guide>
        <p15:guide id="22" pos="1800">
          <p15:clr>
            <a:srgbClr val="F26B43"/>
          </p15:clr>
        </p15:guide>
        <p15:guide id="23" pos="1584">
          <p15:clr>
            <a:srgbClr val="F26B43"/>
          </p15:clr>
        </p15:guide>
        <p15:guide id="24" pos="1368">
          <p15:clr>
            <a:srgbClr val="F26B43"/>
          </p15:clr>
        </p15:guide>
        <p15:guide id="25" pos="1152">
          <p15:clr>
            <a:srgbClr val="F26B43"/>
          </p15:clr>
        </p15:guide>
        <p15:guide id="26" pos="935">
          <p15:clr>
            <a:srgbClr val="F26B43"/>
          </p15:clr>
        </p15:guide>
        <p15:guide id="27" pos="719">
          <p15:clr>
            <a:srgbClr val="F26B43"/>
          </p15:clr>
        </p15:guide>
        <p15:guide id="28" pos="503">
          <p15:clr>
            <a:srgbClr val="F26B43"/>
          </p15:clr>
        </p15:guide>
        <p15:guide id="29" pos="287">
          <p15:clr>
            <a:srgbClr val="F26B43"/>
          </p15:clr>
        </p15:guide>
        <p15:guide id="30" pos="3096">
          <p15:clr>
            <a:srgbClr val="F26B43"/>
          </p15:clr>
        </p15:guide>
        <p15:guide id="31" pos="3312">
          <p15:clr>
            <a:srgbClr val="F26B43"/>
          </p15:clr>
        </p15:guide>
        <p15:guide id="32" pos="3528">
          <p15:clr>
            <a:srgbClr val="F26B43"/>
          </p15:clr>
        </p15:guide>
        <p15:guide id="33" pos="3744">
          <p15:clr>
            <a:srgbClr val="F26B43"/>
          </p15:clr>
        </p15:guide>
        <p15:guide id="34" pos="3960">
          <p15:clr>
            <a:srgbClr val="F26B43"/>
          </p15:clr>
        </p15:guide>
        <p15:guide id="35" pos="4176">
          <p15:clr>
            <a:srgbClr val="F26B43"/>
          </p15:clr>
        </p15:guide>
        <p15:guide id="36" pos="4392">
          <p15:clr>
            <a:srgbClr val="F26B43"/>
          </p15:clr>
        </p15:guide>
        <p15:guide id="37" pos="4608">
          <p15:clr>
            <a:srgbClr val="F26B43"/>
          </p15:clr>
        </p15:guide>
        <p15:guide id="38" pos="4825">
          <p15:clr>
            <a:srgbClr val="F26B43"/>
          </p15:clr>
        </p15:guide>
        <p15:guide id="39" pos="5041">
          <p15:clr>
            <a:srgbClr val="F26B43"/>
          </p15:clr>
        </p15:guide>
        <p15:guide id="40" pos="5257">
          <p15:clr>
            <a:srgbClr val="F26B43"/>
          </p15:clr>
        </p15:guide>
        <p15:guide id="41" pos="5473">
          <p15:clr>
            <a:srgbClr val="F26B43"/>
          </p15:clr>
        </p15:guide>
        <p15:guide id="42" pos="5760">
          <p15:clr>
            <a:srgbClr val="F26B43"/>
          </p15:clr>
        </p15:guide>
        <p15:guide id="43" orient="horz" pos="324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vmware.com/en/VMware-Cloud-on-AWS/solutions/VMware-Cloud-on-AWS.919a954a9b6ca17cdc719ec42cda1401/GUID-1331586B63182F20ED706A5DD92A080D.html" TargetMode="External"/><Relationship Id="rId2" Type="http://schemas.openxmlformats.org/officeDocument/2006/relationships/hyperlink" Target="https://www.vmware.com/content/dam/digitalmarketing/vmware/en/pdf/solutions/sql-server-on-vmware-best-practices-guide.pdf" TargetMode="External"/><Relationship Id="rId1" Type="http://schemas.openxmlformats.org/officeDocument/2006/relationships/slideLayout" Target="../slideLayouts/slideLayout12.xml"/><Relationship Id="rId6" Type="http://schemas.openxmlformats.org/officeDocument/2006/relationships/hyperlink" Target="https://kb.vmware.com/s/article/1037959" TargetMode="External"/><Relationship Id="rId5" Type="http://schemas.openxmlformats.org/officeDocument/2006/relationships/hyperlink" Target="https://cloud.vmware.com/community/2017/10/12/microsoft-sql-server-scalability-vmware-cloud-aws/" TargetMode="External"/><Relationship Id="rId4" Type="http://schemas.openxmlformats.org/officeDocument/2006/relationships/hyperlink" Target="http://www.vmw.re/sql-on-vmcaw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loud.vmware.com/microsoft-licensing/faq#general" TargetMode="External"/><Relationship Id="rId7" Type="http://schemas.openxmlformats.org/officeDocument/2006/relationships/hyperlink" Target="https://blogs.vmware.com/apps/2020/12/microsoft-azure-vmware-solution-eat-your-cake-and-have-it-too.html" TargetMode="External"/><Relationship Id="rId2" Type="http://schemas.openxmlformats.org/officeDocument/2006/relationships/hyperlink" Target="https://cloud.vmware.com/community/2020/09/29/microsoft-spla-licensing-release-update/" TargetMode="External"/><Relationship Id="rId1" Type="http://schemas.openxmlformats.org/officeDocument/2006/relationships/slideLayout" Target="../slideLayouts/slideLayout12.xml"/><Relationship Id="rId6" Type="http://schemas.openxmlformats.org/officeDocument/2006/relationships/hyperlink" Target="https://blogs.vmware.com/apps/2020/07/licensing-microsoft-sql-server-for-vmware-vsphere-part-two.html" TargetMode="External"/><Relationship Id="rId5" Type="http://schemas.openxmlformats.org/officeDocument/2006/relationships/hyperlink" Target="https://blogs.vmware.com/apps/2020/07/licensing-microsoft-sql-server-for-vmware-vsphere-part-one.html" TargetMode="External"/><Relationship Id="rId4" Type="http://schemas.openxmlformats.org/officeDocument/2006/relationships/hyperlink" Target="https://cloud.vmware.com/community/2020/02/10/licensing-microsoft-products-windows-server-microsoft-sql-server-vmware-cloud-aws-new-paradig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troubleshoot/windows-server/virtualization/software-runs-on-non-microsoft-virtualization-softwar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cloud.vmware.co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vmwarelearningzone.vmware.com/" TargetMode="External"/><Relationship Id="rId5" Type="http://schemas.openxmlformats.org/officeDocument/2006/relationships/hyperlink" Target="https://blogs.vmware.com/apps/microsoft-resources" TargetMode="External"/><Relationship Id="rId4" Type="http://schemas.openxmlformats.org/officeDocument/2006/relationships/hyperlink" Target="https://blogs.vmware.com/app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download.microsoft.com/download/3/D/4/3D42BDC2-6725-4B29-B75A-A5B04179958B/WindowsServer2016VirtualTech_VLBrief.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download.microsoft.com/download/7/8/c/78cdf005-97c1-4129-926b-ce4a6fe92cf5/sql_server_2017_licensing_guide.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88"/>
        <p:cNvGrpSpPr/>
        <p:nvPr/>
      </p:nvGrpSpPr>
      <p:grpSpPr>
        <a:xfrm>
          <a:off x="0" y="0"/>
          <a:ext cx="0" cy="0"/>
          <a:chOff x="0" y="0"/>
          <a:chExt cx="0" cy="0"/>
        </a:xfrm>
      </p:grpSpPr>
      <p:sp>
        <p:nvSpPr>
          <p:cNvPr id="6089" name="Google Shape;6089;p480"/>
          <p:cNvSpPr txBox="1">
            <a:spLocks noGrp="1"/>
          </p:cNvSpPr>
          <p:nvPr>
            <p:ph type="title"/>
          </p:nvPr>
        </p:nvSpPr>
        <p:spPr>
          <a:xfrm>
            <a:off x="442800" y="1220450"/>
            <a:ext cx="5708645" cy="405922"/>
          </a:xfrm>
          <a:prstGeom prst="rect">
            <a:avLst/>
          </a:prstGeom>
        </p:spPr>
        <p:txBody>
          <a:bodyPr spcFirstLastPara="1" wrap="square" lIns="0" tIns="0" rIns="0" bIns="0" anchor="t" anchorCtr="0">
            <a:noAutofit/>
          </a:bodyPr>
          <a:lstStyle/>
          <a:p>
            <a:pPr lvl="0"/>
            <a:r>
              <a:rPr lang="en-US" sz="3000" dirty="0">
                <a:latin typeface="Metropolis Light" pitchFamily="2" charset="77"/>
              </a:rPr>
              <a:t>On-Premises or Hybrid Cloud?</a:t>
            </a:r>
            <a:endParaRPr dirty="0">
              <a:latin typeface="Metropolis Light" pitchFamily="2" charset="77"/>
            </a:endParaRPr>
          </a:p>
        </p:txBody>
      </p:sp>
      <p:sp>
        <p:nvSpPr>
          <p:cNvPr id="6090" name="Google Shape;6090;p480"/>
          <p:cNvSpPr txBox="1">
            <a:spLocks noGrp="1"/>
          </p:cNvSpPr>
          <p:nvPr>
            <p:ph type="subTitle" idx="1"/>
          </p:nvPr>
        </p:nvSpPr>
        <p:spPr>
          <a:xfrm>
            <a:off x="452342" y="1700784"/>
            <a:ext cx="4807500" cy="323634"/>
          </a:xfrm>
          <a:prstGeom prst="rect">
            <a:avLst/>
          </a:prstGeom>
        </p:spPr>
        <p:txBody>
          <a:bodyPr spcFirstLastPara="1" wrap="square" lIns="0" tIns="0" rIns="0" bIns="0" anchor="t" anchorCtr="0">
            <a:noAutofit/>
          </a:bodyPr>
          <a:lstStyle/>
          <a:p>
            <a:pPr marL="0" lvl="0" indent="0">
              <a:spcBef>
                <a:spcPts val="0"/>
              </a:spcBef>
            </a:pPr>
            <a:r>
              <a:rPr lang="en-US" dirty="0">
                <a:latin typeface="Metropolis Light" pitchFamily="2" charset="77"/>
              </a:rPr>
              <a:t>Virtualizing SQL Server on vSphere</a:t>
            </a:r>
            <a:endParaRPr dirty="0">
              <a:latin typeface="Metropolis Light" pitchFamily="2" charset="77"/>
            </a:endParaRPr>
          </a:p>
        </p:txBody>
      </p:sp>
      <p:sp>
        <p:nvSpPr>
          <p:cNvPr id="6091" name="Google Shape;6091;p480"/>
          <p:cNvSpPr txBox="1">
            <a:spLocks noGrp="1"/>
          </p:cNvSpPr>
          <p:nvPr>
            <p:ph type="body" idx="4294967295"/>
          </p:nvPr>
        </p:nvSpPr>
        <p:spPr>
          <a:xfrm>
            <a:off x="0" y="3454400"/>
            <a:ext cx="3219450" cy="557213"/>
          </a:xfrm>
          <a:prstGeom prst="rect">
            <a:avLst/>
          </a:prstGeom>
          <a:noFill/>
          <a:ln>
            <a:noFill/>
          </a:ln>
        </p:spPr>
        <p:txBody>
          <a:bodyPr spcFirstLastPara="1" wrap="square" lIns="0" tIns="0" rIns="0" bIns="0" anchor="t" anchorCtr="0">
            <a:noAutofit/>
          </a:bodyPr>
          <a:lstStyle/>
          <a:p>
            <a:pPr marL="0" lvl="0" indent="0">
              <a:spcBef>
                <a:spcPts val="0"/>
              </a:spcBef>
              <a:buSzPts val="1100"/>
              <a:buNone/>
            </a:pPr>
            <a:r>
              <a:rPr lang="en-US" dirty="0"/>
              <a:t>Dèjì Akọ́mọláfẹ́</a:t>
            </a:r>
            <a:endParaRPr lang="en-US" sz="1200" dirty="0">
              <a:latin typeface="Metropolis Light" pitchFamily="2" charset="77"/>
            </a:endParaRPr>
          </a:p>
          <a:p>
            <a:pPr marL="0" lvl="0" indent="0">
              <a:spcBef>
                <a:spcPts val="0"/>
              </a:spcBef>
              <a:buSzPts val="1100"/>
              <a:buNone/>
            </a:pPr>
            <a:r>
              <a:rPr lang="en-US" sz="1200" dirty="0">
                <a:latin typeface="Metropolis Light" pitchFamily="2" charset="77"/>
              </a:rPr>
              <a:t>Staff Solutions Architect</a:t>
            </a:r>
          </a:p>
          <a:p>
            <a:pPr marL="0" lvl="0" indent="0">
              <a:spcBef>
                <a:spcPts val="0"/>
              </a:spcBef>
              <a:buSzPts val="1100"/>
              <a:buNone/>
            </a:pPr>
            <a:r>
              <a:rPr lang="en-US" sz="1200" dirty="0">
                <a:latin typeface="Metropolis Light" pitchFamily="2" charset="77"/>
              </a:rPr>
              <a:t>Global Microsoft Applications Practice Lead</a:t>
            </a:r>
          </a:p>
        </p:txBody>
      </p:sp>
      <p:sp>
        <p:nvSpPr>
          <p:cNvPr id="6092" name="Google Shape;6092;p480"/>
          <p:cNvSpPr txBox="1">
            <a:spLocks noGrp="1"/>
          </p:cNvSpPr>
          <p:nvPr>
            <p:ph type="body" idx="4294967295"/>
          </p:nvPr>
        </p:nvSpPr>
        <p:spPr>
          <a:xfrm>
            <a:off x="0" y="4086225"/>
            <a:ext cx="2879725" cy="2000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r>
              <a:rPr lang="en-GB" sz="1000" dirty="0">
                <a:latin typeface="Metropolis Light" pitchFamily="2" charset="77"/>
              </a:rPr>
              <a:t>June 12, 2021</a:t>
            </a:r>
            <a:endParaRPr sz="1000" dirty="0">
              <a:latin typeface="Metropolis Light" pitchFamily="2" charset="77"/>
            </a:endParaRPr>
          </a:p>
        </p:txBody>
      </p:sp>
      <p:pic>
        <p:nvPicPr>
          <p:cNvPr id="3" name="Picture 2">
            <a:extLst>
              <a:ext uri="{FF2B5EF4-FFF2-40B4-BE49-F238E27FC236}">
                <a16:creationId xmlns:a16="http://schemas.microsoft.com/office/drawing/2014/main" id="{711A2AC6-6D9A-4874-9191-33BFE2CAAFDF}"/>
              </a:ext>
            </a:extLst>
          </p:cNvPr>
          <p:cNvPicPr>
            <a:picLocks noChangeAspect="1"/>
          </p:cNvPicPr>
          <p:nvPr/>
        </p:nvPicPr>
        <p:blipFill>
          <a:blip r:embed="rId3"/>
          <a:stretch>
            <a:fillRect/>
          </a:stretch>
        </p:blipFill>
        <p:spPr>
          <a:xfrm>
            <a:off x="0" y="0"/>
            <a:ext cx="2101850" cy="1151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BC3FF0-4088-4AE9-AB2A-E317064760EB}"/>
              </a:ext>
            </a:extLst>
          </p:cNvPr>
          <p:cNvSpPr>
            <a:spLocks noGrp="1"/>
          </p:cNvSpPr>
          <p:nvPr>
            <p:ph type="title"/>
          </p:nvPr>
        </p:nvSpPr>
        <p:spPr>
          <a:xfrm>
            <a:off x="441945" y="704096"/>
            <a:ext cx="5344705" cy="922200"/>
          </a:xfrm>
        </p:spPr>
        <p:txBody>
          <a:bodyPr/>
          <a:lstStyle/>
          <a:p>
            <a:r>
              <a:rPr lang="en-US" dirty="0"/>
              <a:t>Database Workloads Migration to VMware Cloud on AWS. Overview</a:t>
            </a:r>
          </a:p>
        </p:txBody>
      </p:sp>
    </p:spTree>
    <p:extLst>
      <p:ext uri="{BB962C8B-B14F-4D97-AF65-F5344CB8AC3E}">
        <p14:creationId xmlns:p14="http://schemas.microsoft.com/office/powerpoint/2010/main" val="224837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E87F2-8328-4765-AB89-3E9390C2CDBD}"/>
              </a:ext>
            </a:extLst>
          </p:cNvPr>
          <p:cNvSpPr>
            <a:spLocks noGrp="1"/>
          </p:cNvSpPr>
          <p:nvPr>
            <p:ph type="body" idx="1"/>
          </p:nvPr>
        </p:nvSpPr>
        <p:spPr/>
        <p:txBody>
          <a:bodyPr/>
          <a:lstStyle/>
          <a:p>
            <a:r>
              <a:rPr lang="en-US" dirty="0"/>
              <a:t>High Performance</a:t>
            </a:r>
          </a:p>
          <a:p>
            <a:r>
              <a:rPr lang="en-US" dirty="0"/>
              <a:t>High Availability</a:t>
            </a:r>
          </a:p>
          <a:p>
            <a:r>
              <a:rPr lang="en-US" dirty="0"/>
              <a:t>High Costs!</a:t>
            </a:r>
          </a:p>
        </p:txBody>
      </p:sp>
      <p:sp>
        <p:nvSpPr>
          <p:cNvPr id="6" name="Text Placeholder 5">
            <a:extLst>
              <a:ext uri="{FF2B5EF4-FFF2-40B4-BE49-F238E27FC236}">
                <a16:creationId xmlns:a16="http://schemas.microsoft.com/office/drawing/2014/main" id="{3D37F920-6606-45A1-875E-E6336DD20388}"/>
              </a:ext>
            </a:extLst>
          </p:cNvPr>
          <p:cNvSpPr>
            <a:spLocks noGrp="1"/>
          </p:cNvSpPr>
          <p:nvPr>
            <p:ph type="body" idx="2"/>
          </p:nvPr>
        </p:nvSpPr>
        <p:spPr/>
        <p:txBody>
          <a:bodyPr/>
          <a:lstStyle/>
          <a:p>
            <a:r>
              <a:rPr lang="en-US" dirty="0"/>
              <a:t>Capacity</a:t>
            </a:r>
          </a:p>
          <a:p>
            <a:r>
              <a:rPr lang="en-US" dirty="0"/>
              <a:t>Cost Savings</a:t>
            </a:r>
          </a:p>
        </p:txBody>
      </p:sp>
      <p:sp>
        <p:nvSpPr>
          <p:cNvPr id="7" name="Text Placeholder 6">
            <a:extLst>
              <a:ext uri="{FF2B5EF4-FFF2-40B4-BE49-F238E27FC236}">
                <a16:creationId xmlns:a16="http://schemas.microsoft.com/office/drawing/2014/main" id="{C431D1D1-4234-4F91-BCD1-30E5F1627AC8}"/>
              </a:ext>
            </a:extLst>
          </p:cNvPr>
          <p:cNvSpPr>
            <a:spLocks noGrp="1"/>
          </p:cNvSpPr>
          <p:nvPr>
            <p:ph type="body" idx="3"/>
          </p:nvPr>
        </p:nvSpPr>
        <p:spPr/>
        <p:txBody>
          <a:bodyPr/>
          <a:lstStyle/>
          <a:p>
            <a:r>
              <a:rPr lang="en-US" dirty="0"/>
              <a:t>Consolidation</a:t>
            </a:r>
          </a:p>
          <a:p>
            <a:r>
              <a:rPr lang="en-US" dirty="0"/>
              <a:t>Overcommitment</a:t>
            </a:r>
          </a:p>
          <a:p>
            <a:endParaRPr lang="en-US" dirty="0"/>
          </a:p>
        </p:txBody>
      </p:sp>
      <p:sp>
        <p:nvSpPr>
          <p:cNvPr id="12" name="Title 1">
            <a:extLst>
              <a:ext uri="{FF2B5EF4-FFF2-40B4-BE49-F238E27FC236}">
                <a16:creationId xmlns:a16="http://schemas.microsoft.com/office/drawing/2014/main" id="{446F870A-9915-49D2-B5D8-7A9E4DC8EA97}"/>
              </a:ext>
            </a:extLst>
          </p:cNvPr>
          <p:cNvSpPr>
            <a:spLocks noGrp="1"/>
          </p:cNvSpPr>
          <p:nvPr>
            <p:ph type="title"/>
          </p:nvPr>
        </p:nvSpPr>
        <p:spPr/>
        <p:txBody>
          <a:bodyPr/>
          <a:lstStyle/>
          <a:p>
            <a:pPr algn="ctr"/>
            <a:r>
              <a:rPr lang="en-US" dirty="0"/>
              <a:t>Application Workload Tiering</a:t>
            </a:r>
          </a:p>
        </p:txBody>
      </p:sp>
      <p:sp>
        <p:nvSpPr>
          <p:cNvPr id="9" name="Text Placeholder 8">
            <a:extLst>
              <a:ext uri="{FF2B5EF4-FFF2-40B4-BE49-F238E27FC236}">
                <a16:creationId xmlns:a16="http://schemas.microsoft.com/office/drawing/2014/main" id="{275F8BCD-E328-4C6B-AF3A-3BE592E7D088}"/>
              </a:ext>
            </a:extLst>
          </p:cNvPr>
          <p:cNvSpPr>
            <a:spLocks noGrp="1"/>
          </p:cNvSpPr>
          <p:nvPr>
            <p:ph type="body" idx="5"/>
          </p:nvPr>
        </p:nvSpPr>
        <p:spPr/>
        <p:txBody>
          <a:bodyPr/>
          <a:lstStyle/>
          <a:p>
            <a:pPr marL="152400" indent="0">
              <a:buNone/>
            </a:pPr>
            <a:r>
              <a:rPr lang="en-US" dirty="0"/>
              <a:t>Tier 1</a:t>
            </a:r>
          </a:p>
        </p:txBody>
      </p:sp>
      <p:sp>
        <p:nvSpPr>
          <p:cNvPr id="10" name="Text Placeholder 9">
            <a:extLst>
              <a:ext uri="{FF2B5EF4-FFF2-40B4-BE49-F238E27FC236}">
                <a16:creationId xmlns:a16="http://schemas.microsoft.com/office/drawing/2014/main" id="{FDD8AFA6-E1FD-4E4A-B0CD-B9FE36A3E52D}"/>
              </a:ext>
            </a:extLst>
          </p:cNvPr>
          <p:cNvSpPr>
            <a:spLocks noGrp="1"/>
          </p:cNvSpPr>
          <p:nvPr>
            <p:ph type="body" idx="6"/>
          </p:nvPr>
        </p:nvSpPr>
        <p:spPr/>
        <p:txBody>
          <a:bodyPr/>
          <a:lstStyle/>
          <a:p>
            <a:pPr marL="152400" indent="0">
              <a:buNone/>
            </a:pPr>
            <a:r>
              <a:rPr lang="en-US" dirty="0"/>
              <a:t>Tier 2</a:t>
            </a:r>
          </a:p>
        </p:txBody>
      </p:sp>
      <p:sp>
        <p:nvSpPr>
          <p:cNvPr id="11" name="Text Placeholder 10">
            <a:extLst>
              <a:ext uri="{FF2B5EF4-FFF2-40B4-BE49-F238E27FC236}">
                <a16:creationId xmlns:a16="http://schemas.microsoft.com/office/drawing/2014/main" id="{8057C1D1-E3D3-4820-A84C-F040872309E6}"/>
              </a:ext>
            </a:extLst>
          </p:cNvPr>
          <p:cNvSpPr>
            <a:spLocks noGrp="1"/>
          </p:cNvSpPr>
          <p:nvPr>
            <p:ph type="body" idx="7"/>
          </p:nvPr>
        </p:nvSpPr>
        <p:spPr/>
        <p:txBody>
          <a:bodyPr/>
          <a:lstStyle/>
          <a:p>
            <a:pPr marL="152400" indent="0">
              <a:buNone/>
            </a:pPr>
            <a:r>
              <a:rPr lang="en-US" dirty="0"/>
              <a:t>Tier 3</a:t>
            </a:r>
          </a:p>
        </p:txBody>
      </p:sp>
    </p:spTree>
    <p:extLst>
      <p:ext uri="{BB962C8B-B14F-4D97-AF65-F5344CB8AC3E}">
        <p14:creationId xmlns:p14="http://schemas.microsoft.com/office/powerpoint/2010/main" val="3000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E87F2-8328-4765-AB89-3E9390C2CDBD}"/>
              </a:ext>
            </a:extLst>
          </p:cNvPr>
          <p:cNvSpPr>
            <a:spLocks noGrp="1"/>
          </p:cNvSpPr>
          <p:nvPr>
            <p:ph type="body" idx="1"/>
          </p:nvPr>
        </p:nvSpPr>
        <p:spPr/>
        <p:txBody>
          <a:bodyPr/>
          <a:lstStyle/>
          <a:p>
            <a:pPr marL="257175" indent="-257175">
              <a:buFont typeface="Arial" panose="020B0604020202020204" pitchFamily="34" charset="0"/>
              <a:buChar char="•"/>
            </a:pPr>
            <a:r>
              <a:rPr lang="en-US" dirty="0"/>
              <a:t>OLTP</a:t>
            </a:r>
          </a:p>
          <a:p>
            <a:pPr marL="257175" indent="-257175">
              <a:buFont typeface="Arial" panose="020B0604020202020204" pitchFamily="34" charset="0"/>
              <a:buChar char="•"/>
            </a:pPr>
            <a:r>
              <a:rPr lang="en-US" dirty="0"/>
              <a:t>High IOPS</a:t>
            </a:r>
          </a:p>
          <a:p>
            <a:pPr marL="257175" indent="-257175">
              <a:buFont typeface="Arial" panose="020B0604020202020204" pitchFamily="34" charset="0"/>
              <a:buChar char="•"/>
            </a:pPr>
            <a:r>
              <a:rPr lang="en-US" dirty="0"/>
              <a:t>TPC-E</a:t>
            </a:r>
          </a:p>
        </p:txBody>
      </p:sp>
      <p:sp>
        <p:nvSpPr>
          <p:cNvPr id="6" name="Text Placeholder 5">
            <a:extLst>
              <a:ext uri="{FF2B5EF4-FFF2-40B4-BE49-F238E27FC236}">
                <a16:creationId xmlns:a16="http://schemas.microsoft.com/office/drawing/2014/main" id="{3D37F920-6606-45A1-875E-E6336DD20388}"/>
              </a:ext>
            </a:extLst>
          </p:cNvPr>
          <p:cNvSpPr>
            <a:spLocks noGrp="1"/>
          </p:cNvSpPr>
          <p:nvPr>
            <p:ph type="body" idx="2"/>
          </p:nvPr>
        </p:nvSpPr>
        <p:spPr/>
        <p:txBody>
          <a:bodyPr/>
          <a:lstStyle/>
          <a:p>
            <a:pPr marL="257175" indent="-257175">
              <a:buFont typeface="Arial" panose="020B0604020202020204" pitchFamily="34" charset="0"/>
              <a:buChar char="•"/>
            </a:pPr>
            <a:r>
              <a:rPr lang="en-US" dirty="0"/>
              <a:t>SQL DSS/DW</a:t>
            </a:r>
          </a:p>
          <a:p>
            <a:pPr marL="257175" indent="-257175">
              <a:buFont typeface="Arial" panose="020B0604020202020204" pitchFamily="34" charset="0"/>
              <a:buChar char="•"/>
            </a:pPr>
            <a:r>
              <a:rPr lang="en-US" dirty="0"/>
              <a:t>High throughput</a:t>
            </a:r>
          </a:p>
          <a:p>
            <a:pPr marL="257175" indent="-257175">
              <a:buFont typeface="Arial" panose="020B0604020202020204" pitchFamily="34" charset="0"/>
              <a:buChar char="•"/>
            </a:pPr>
            <a:r>
              <a:rPr lang="en-US" dirty="0"/>
              <a:t>TPC-H</a:t>
            </a:r>
          </a:p>
        </p:txBody>
      </p:sp>
      <p:sp>
        <p:nvSpPr>
          <p:cNvPr id="7" name="Text Placeholder 6">
            <a:extLst>
              <a:ext uri="{FF2B5EF4-FFF2-40B4-BE49-F238E27FC236}">
                <a16:creationId xmlns:a16="http://schemas.microsoft.com/office/drawing/2014/main" id="{C431D1D1-4234-4F91-BCD1-30E5F1627AC8}"/>
              </a:ext>
            </a:extLst>
          </p:cNvPr>
          <p:cNvSpPr>
            <a:spLocks noGrp="1"/>
          </p:cNvSpPr>
          <p:nvPr>
            <p:ph type="body" idx="3"/>
          </p:nvPr>
        </p:nvSpPr>
        <p:spPr/>
        <p:txBody>
          <a:bodyPr/>
          <a:lstStyle/>
          <a:p>
            <a:pPr marL="257175" indent="-257175">
              <a:buFont typeface="Arial" panose="020B0604020202020204" pitchFamily="34" charset="0"/>
              <a:buChar char="•"/>
            </a:pPr>
            <a:r>
              <a:rPr lang="en-US" dirty="0"/>
              <a:t>Backup / Restore / Database refresh</a:t>
            </a:r>
          </a:p>
          <a:p>
            <a:pPr marL="257175" indent="-257175">
              <a:buFont typeface="Arial" panose="020B0604020202020204" pitchFamily="34" charset="0"/>
              <a:buChar char="•"/>
            </a:pPr>
            <a:r>
              <a:rPr lang="en-US" dirty="0"/>
              <a:t>Sequential Read/Write nature</a:t>
            </a:r>
          </a:p>
        </p:txBody>
      </p:sp>
      <p:sp>
        <p:nvSpPr>
          <p:cNvPr id="14" name="Title 1">
            <a:extLst>
              <a:ext uri="{FF2B5EF4-FFF2-40B4-BE49-F238E27FC236}">
                <a16:creationId xmlns:a16="http://schemas.microsoft.com/office/drawing/2014/main" id="{F11ADEFF-F5E1-46C3-8747-199297BD2D1F}"/>
              </a:ext>
            </a:extLst>
          </p:cNvPr>
          <p:cNvSpPr>
            <a:spLocks noGrp="1"/>
          </p:cNvSpPr>
          <p:nvPr>
            <p:ph type="title"/>
          </p:nvPr>
        </p:nvSpPr>
        <p:spPr/>
        <p:txBody>
          <a:bodyPr/>
          <a:lstStyle/>
          <a:p>
            <a:r>
              <a:rPr lang="en-US" dirty="0"/>
              <a:t>Overview of SQL Server workloads</a:t>
            </a:r>
          </a:p>
        </p:txBody>
      </p:sp>
      <p:sp>
        <p:nvSpPr>
          <p:cNvPr id="9" name="Text Placeholder 8">
            <a:extLst>
              <a:ext uri="{FF2B5EF4-FFF2-40B4-BE49-F238E27FC236}">
                <a16:creationId xmlns:a16="http://schemas.microsoft.com/office/drawing/2014/main" id="{275F8BCD-E328-4C6B-AF3A-3BE592E7D088}"/>
              </a:ext>
            </a:extLst>
          </p:cNvPr>
          <p:cNvSpPr>
            <a:spLocks noGrp="1"/>
          </p:cNvSpPr>
          <p:nvPr>
            <p:ph type="body" idx="5"/>
          </p:nvPr>
        </p:nvSpPr>
        <p:spPr/>
        <p:txBody>
          <a:bodyPr/>
          <a:lstStyle/>
          <a:p>
            <a:pPr marL="152400" indent="0">
              <a:buNone/>
            </a:pPr>
            <a:r>
              <a:rPr lang="en-US" dirty="0"/>
              <a:t>Tier 1</a:t>
            </a:r>
          </a:p>
        </p:txBody>
      </p:sp>
      <p:sp>
        <p:nvSpPr>
          <p:cNvPr id="10" name="Text Placeholder 9">
            <a:extLst>
              <a:ext uri="{FF2B5EF4-FFF2-40B4-BE49-F238E27FC236}">
                <a16:creationId xmlns:a16="http://schemas.microsoft.com/office/drawing/2014/main" id="{FDD8AFA6-E1FD-4E4A-B0CD-B9FE36A3E52D}"/>
              </a:ext>
            </a:extLst>
          </p:cNvPr>
          <p:cNvSpPr>
            <a:spLocks noGrp="1"/>
          </p:cNvSpPr>
          <p:nvPr>
            <p:ph type="body" idx="6"/>
          </p:nvPr>
        </p:nvSpPr>
        <p:spPr/>
        <p:txBody>
          <a:bodyPr/>
          <a:lstStyle/>
          <a:p>
            <a:pPr marL="152400" indent="0">
              <a:buNone/>
            </a:pPr>
            <a:r>
              <a:rPr lang="en-US" dirty="0"/>
              <a:t>Tier 2</a:t>
            </a:r>
          </a:p>
        </p:txBody>
      </p:sp>
      <p:sp>
        <p:nvSpPr>
          <p:cNvPr id="11" name="Text Placeholder 10">
            <a:extLst>
              <a:ext uri="{FF2B5EF4-FFF2-40B4-BE49-F238E27FC236}">
                <a16:creationId xmlns:a16="http://schemas.microsoft.com/office/drawing/2014/main" id="{8057C1D1-E3D3-4820-A84C-F040872309E6}"/>
              </a:ext>
            </a:extLst>
          </p:cNvPr>
          <p:cNvSpPr>
            <a:spLocks noGrp="1"/>
          </p:cNvSpPr>
          <p:nvPr>
            <p:ph type="body" idx="7"/>
          </p:nvPr>
        </p:nvSpPr>
        <p:spPr/>
        <p:txBody>
          <a:bodyPr/>
          <a:lstStyle/>
          <a:p>
            <a:pPr marL="152400" indent="0">
              <a:buNone/>
            </a:pPr>
            <a:r>
              <a:rPr lang="en-US" dirty="0"/>
              <a:t>Tier 3</a:t>
            </a:r>
          </a:p>
        </p:txBody>
      </p:sp>
    </p:spTree>
    <p:extLst>
      <p:ext uri="{BB962C8B-B14F-4D97-AF65-F5344CB8AC3E}">
        <p14:creationId xmlns:p14="http://schemas.microsoft.com/office/powerpoint/2010/main" val="232977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AA4F267-BEB9-4A9D-9A32-BE4890CD300F}"/>
              </a:ext>
            </a:extLst>
          </p:cNvPr>
          <p:cNvSpPr>
            <a:spLocks noGrp="1"/>
          </p:cNvSpPr>
          <p:nvPr>
            <p:ph type="body" idx="1"/>
          </p:nvPr>
        </p:nvSpPr>
        <p:spPr>
          <a:xfrm>
            <a:off x="1" y="681531"/>
            <a:ext cx="4417324" cy="4054242"/>
          </a:xfrm>
        </p:spPr>
        <p:txBody>
          <a:bodyPr/>
          <a:lstStyle/>
          <a:p>
            <a:pPr marL="152400" indent="0">
              <a:buNone/>
            </a:pPr>
            <a:r>
              <a:rPr lang="en-US" dirty="0"/>
              <a:t>User-initiated, single VM at a time</a:t>
            </a:r>
          </a:p>
          <a:p>
            <a:pPr marL="152400" indent="0">
              <a:buNone/>
            </a:pPr>
            <a:r>
              <a:rPr lang="en-US" dirty="0"/>
              <a:t>Leverages Long Distance/Cross vCenter vMotion</a:t>
            </a:r>
          </a:p>
          <a:p>
            <a:pPr marL="152400" indent="0">
              <a:buNone/>
            </a:pPr>
            <a:r>
              <a:rPr lang="en-US" dirty="0"/>
              <a:t>No scheduling possible</a:t>
            </a:r>
          </a:p>
          <a:p>
            <a:pPr marL="152400" indent="0">
              <a:buNone/>
            </a:pPr>
            <a:r>
              <a:rPr lang="en-US" dirty="0"/>
              <a:t>Should be used for “special” use cases: primary node of WSFC</a:t>
            </a:r>
          </a:p>
        </p:txBody>
      </p:sp>
      <p:sp>
        <p:nvSpPr>
          <p:cNvPr id="12" name="Text Placeholder 11">
            <a:extLst>
              <a:ext uri="{FF2B5EF4-FFF2-40B4-BE49-F238E27FC236}">
                <a16:creationId xmlns:a16="http://schemas.microsoft.com/office/drawing/2014/main" id="{0AABD1FC-8083-49CD-985C-2C9EBF97B92B}"/>
              </a:ext>
            </a:extLst>
          </p:cNvPr>
          <p:cNvSpPr>
            <a:spLocks noGrp="1"/>
          </p:cNvSpPr>
          <p:nvPr>
            <p:ph type="body" idx="2"/>
          </p:nvPr>
        </p:nvSpPr>
        <p:spPr>
          <a:xfrm>
            <a:off x="4743770" y="681531"/>
            <a:ext cx="4416421" cy="4054242"/>
          </a:xfrm>
        </p:spPr>
        <p:txBody>
          <a:bodyPr/>
          <a:lstStyle/>
          <a:p>
            <a:pPr marL="152400" indent="0">
              <a:buNone/>
            </a:pPr>
            <a:r>
              <a:rPr lang="en-US" dirty="0"/>
              <a:t>Bulk Migration – based on vSphere Replication and  require restart of a VM, multiplies VMs at a time</a:t>
            </a:r>
          </a:p>
          <a:p>
            <a:pPr marL="152400" indent="0">
              <a:buNone/>
            </a:pPr>
            <a:r>
              <a:rPr lang="en-US" dirty="0"/>
              <a:t>vMotion – based on vSphere vMotion. One VM at a time, VM will stay on-line</a:t>
            </a:r>
          </a:p>
          <a:p>
            <a:pPr marL="152400" indent="0">
              <a:buNone/>
            </a:pPr>
            <a:r>
              <a:rPr lang="en-US" dirty="0"/>
              <a:t>User-initiated or scheduled</a:t>
            </a:r>
          </a:p>
          <a:p>
            <a:pPr marL="152400" indent="0">
              <a:buNone/>
            </a:pPr>
            <a:r>
              <a:rPr lang="en-US" dirty="0"/>
              <a:t>Require network preparation, VPN configuration, provides L2 VLAN stretching</a:t>
            </a:r>
          </a:p>
        </p:txBody>
      </p:sp>
      <p:sp>
        <p:nvSpPr>
          <p:cNvPr id="13" name="Text Placeholder 12">
            <a:extLst>
              <a:ext uri="{FF2B5EF4-FFF2-40B4-BE49-F238E27FC236}">
                <a16:creationId xmlns:a16="http://schemas.microsoft.com/office/drawing/2014/main" id="{AF6B92CD-E139-4FCE-BBC5-3ACB81DDC893}"/>
              </a:ext>
            </a:extLst>
          </p:cNvPr>
          <p:cNvSpPr>
            <a:spLocks noGrp="1"/>
          </p:cNvSpPr>
          <p:nvPr>
            <p:ph type="body" idx="3"/>
          </p:nvPr>
        </p:nvSpPr>
        <p:spPr>
          <a:xfrm>
            <a:off x="0" y="835971"/>
            <a:ext cx="4244786" cy="808011"/>
          </a:xfrm>
        </p:spPr>
        <p:txBody>
          <a:bodyPr/>
          <a:lstStyle/>
          <a:p>
            <a:pPr marL="139700" indent="0">
              <a:buNone/>
            </a:pPr>
            <a:r>
              <a:rPr lang="en-US" dirty="0"/>
              <a:t>Live/Cold Migration</a:t>
            </a:r>
          </a:p>
        </p:txBody>
      </p:sp>
      <p:sp>
        <p:nvSpPr>
          <p:cNvPr id="14" name="Text Placeholder 13">
            <a:extLst>
              <a:ext uri="{FF2B5EF4-FFF2-40B4-BE49-F238E27FC236}">
                <a16:creationId xmlns:a16="http://schemas.microsoft.com/office/drawing/2014/main" id="{4EC26570-FA96-448F-B5B1-93F0B7F29031}"/>
              </a:ext>
            </a:extLst>
          </p:cNvPr>
          <p:cNvSpPr>
            <a:spLocks noGrp="1"/>
          </p:cNvSpPr>
          <p:nvPr>
            <p:ph type="body" idx="4"/>
          </p:nvPr>
        </p:nvSpPr>
        <p:spPr>
          <a:xfrm>
            <a:off x="4914990" y="835971"/>
            <a:ext cx="4244786" cy="808011"/>
          </a:xfrm>
        </p:spPr>
        <p:txBody>
          <a:bodyPr/>
          <a:lstStyle/>
          <a:p>
            <a:pPr marL="139700" indent="0">
              <a:buNone/>
            </a:pPr>
            <a:r>
              <a:rPr lang="en-US" dirty="0"/>
              <a:t>HCX</a:t>
            </a:r>
          </a:p>
        </p:txBody>
      </p:sp>
      <p:sp>
        <p:nvSpPr>
          <p:cNvPr id="16" name="Title 4">
            <a:extLst>
              <a:ext uri="{FF2B5EF4-FFF2-40B4-BE49-F238E27FC236}">
                <a16:creationId xmlns:a16="http://schemas.microsoft.com/office/drawing/2014/main" id="{EE1E5F71-0498-49F4-998A-3153A4931EE3}"/>
              </a:ext>
            </a:extLst>
          </p:cNvPr>
          <p:cNvSpPr>
            <a:spLocks noGrp="1"/>
          </p:cNvSpPr>
          <p:nvPr>
            <p:ph type="title"/>
          </p:nvPr>
        </p:nvSpPr>
        <p:spPr/>
        <p:txBody>
          <a:bodyPr/>
          <a:lstStyle/>
          <a:p>
            <a:r>
              <a:rPr lang="en-US" dirty="0"/>
              <a:t>Migration Technologies Overview</a:t>
            </a:r>
          </a:p>
        </p:txBody>
      </p:sp>
    </p:spTree>
    <p:extLst>
      <p:ext uri="{BB962C8B-B14F-4D97-AF65-F5344CB8AC3E}">
        <p14:creationId xmlns:p14="http://schemas.microsoft.com/office/powerpoint/2010/main" val="111822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BC3FF0-4088-4AE9-AB2A-E317064760EB}"/>
              </a:ext>
            </a:extLst>
          </p:cNvPr>
          <p:cNvSpPr>
            <a:spLocks noGrp="1"/>
          </p:cNvSpPr>
          <p:nvPr>
            <p:ph type="title"/>
          </p:nvPr>
        </p:nvSpPr>
        <p:spPr>
          <a:xfrm>
            <a:off x="441945" y="704096"/>
            <a:ext cx="5344705" cy="922200"/>
          </a:xfrm>
        </p:spPr>
        <p:txBody>
          <a:bodyPr/>
          <a:lstStyle/>
          <a:p>
            <a:r>
              <a:rPr lang="en-US" dirty="0"/>
              <a:t>Microsoft SQL Server workloads on VMware Cloud on AWS</a:t>
            </a:r>
          </a:p>
        </p:txBody>
      </p:sp>
    </p:spTree>
    <p:extLst>
      <p:ext uri="{BB962C8B-B14F-4D97-AF65-F5344CB8AC3E}">
        <p14:creationId xmlns:p14="http://schemas.microsoft.com/office/powerpoint/2010/main" val="26873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9AFB46-842E-4374-B8A4-053A1F88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 y="0"/>
            <a:ext cx="9141619" cy="5142161"/>
          </a:xfrm>
          <a:prstGeom prst="rect">
            <a:avLst/>
          </a:prstGeom>
        </p:spPr>
      </p:pic>
      <p:sp>
        <p:nvSpPr>
          <p:cNvPr id="3" name="Rectangle 2">
            <a:extLst>
              <a:ext uri="{FF2B5EF4-FFF2-40B4-BE49-F238E27FC236}">
                <a16:creationId xmlns:a16="http://schemas.microsoft.com/office/drawing/2014/main" id="{97EF8CCA-67F0-4C40-A7DE-9AEF060C6CE6}"/>
              </a:ext>
            </a:extLst>
          </p:cNvPr>
          <p:cNvSpPr/>
          <p:nvPr/>
        </p:nvSpPr>
        <p:spPr>
          <a:xfrm>
            <a:off x="8884693" y="4867701"/>
            <a:ext cx="131928" cy="127380"/>
          </a:xfrm>
          <a:prstGeom prst="rect">
            <a:avLst/>
          </a:prstGeom>
          <a:solidFill>
            <a:srgbClr val="0A77B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Rectangle 3">
            <a:extLst>
              <a:ext uri="{FF2B5EF4-FFF2-40B4-BE49-F238E27FC236}">
                <a16:creationId xmlns:a16="http://schemas.microsoft.com/office/drawing/2014/main" id="{A4AB4462-0872-4987-B67D-D92DEECDBA3A}"/>
              </a:ext>
            </a:extLst>
          </p:cNvPr>
          <p:cNvSpPr/>
          <p:nvPr/>
        </p:nvSpPr>
        <p:spPr>
          <a:xfrm>
            <a:off x="3216322" y="4833937"/>
            <a:ext cx="2670412" cy="2384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Tree>
    <p:extLst>
      <p:ext uri="{BB962C8B-B14F-4D97-AF65-F5344CB8AC3E}">
        <p14:creationId xmlns:p14="http://schemas.microsoft.com/office/powerpoint/2010/main" val="392098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4">
            <a:extLst>
              <a:ext uri="{FF2B5EF4-FFF2-40B4-BE49-F238E27FC236}">
                <a16:creationId xmlns:a16="http://schemas.microsoft.com/office/drawing/2014/main" id="{F325FAA7-51DB-46FC-9CB4-617745EB527B}"/>
              </a:ext>
            </a:extLst>
          </p:cNvPr>
          <p:cNvSpPr txBox="1">
            <a:spLocks/>
          </p:cNvSpPr>
          <p:nvPr/>
        </p:nvSpPr>
        <p:spPr>
          <a:xfrm>
            <a:off x="351761" y="1089381"/>
            <a:ext cx="6756918" cy="338554"/>
          </a:xfrm>
          <a:prstGeom prst="rect">
            <a:avLst/>
          </a:prstGeom>
        </p:spPr>
        <p:txBody>
          <a:bodyPr>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42900">
              <a:buClrTx/>
            </a:pPr>
            <a:r>
              <a:rPr lang="en-US" sz="1600" dirty="0"/>
              <a:t>Good architecture and planning phase = successful migration</a:t>
            </a:r>
          </a:p>
        </p:txBody>
      </p:sp>
      <p:pic>
        <p:nvPicPr>
          <p:cNvPr id="2" name="Graphic 1">
            <a:extLst>
              <a:ext uri="{FF2B5EF4-FFF2-40B4-BE49-F238E27FC236}">
                <a16:creationId xmlns:a16="http://schemas.microsoft.com/office/drawing/2014/main" id="{D1F7A1F4-1F29-4ADD-BEB1-8CB387FF51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58" y="1782330"/>
            <a:ext cx="783204" cy="789420"/>
          </a:xfrm>
          <a:prstGeom prst="rect">
            <a:avLst/>
          </a:prstGeom>
        </p:spPr>
      </p:pic>
      <p:pic>
        <p:nvPicPr>
          <p:cNvPr id="3" name="Graphic 2">
            <a:extLst>
              <a:ext uri="{FF2B5EF4-FFF2-40B4-BE49-F238E27FC236}">
                <a16:creationId xmlns:a16="http://schemas.microsoft.com/office/drawing/2014/main" id="{66D4C815-E05F-4FC8-A24B-D8CFB635F3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8935" y="1782332"/>
            <a:ext cx="638502" cy="789419"/>
          </a:xfrm>
          <a:prstGeom prst="rect">
            <a:avLst/>
          </a:prstGeom>
        </p:spPr>
      </p:pic>
      <p:pic>
        <p:nvPicPr>
          <p:cNvPr id="4" name="Graphic 3">
            <a:extLst>
              <a:ext uri="{FF2B5EF4-FFF2-40B4-BE49-F238E27FC236}">
                <a16:creationId xmlns:a16="http://schemas.microsoft.com/office/drawing/2014/main" id="{D2C4F906-00DF-4F6A-B5BA-B871C90B8A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1019" y="1782332"/>
            <a:ext cx="859280" cy="789419"/>
          </a:xfrm>
          <a:prstGeom prst="rect">
            <a:avLst/>
          </a:prstGeom>
        </p:spPr>
      </p:pic>
      <p:pic>
        <p:nvPicPr>
          <p:cNvPr id="5" name="Graphic 4">
            <a:extLst>
              <a:ext uri="{FF2B5EF4-FFF2-40B4-BE49-F238E27FC236}">
                <a16:creationId xmlns:a16="http://schemas.microsoft.com/office/drawing/2014/main" id="{17BC0698-8738-4E94-B77F-98CB68375C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18324" y="1782332"/>
            <a:ext cx="995665" cy="789419"/>
          </a:xfrm>
          <a:prstGeom prst="rect">
            <a:avLst/>
          </a:prstGeom>
        </p:spPr>
      </p:pic>
      <p:pic>
        <p:nvPicPr>
          <p:cNvPr id="7" name="Graphic 6">
            <a:extLst>
              <a:ext uri="{FF2B5EF4-FFF2-40B4-BE49-F238E27FC236}">
                <a16:creationId xmlns:a16="http://schemas.microsoft.com/office/drawing/2014/main" id="{ED4FA47C-931D-451B-B4D9-BA1DC884242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59622" y="1782332"/>
            <a:ext cx="1039533" cy="789419"/>
          </a:xfrm>
          <a:prstGeom prst="rect">
            <a:avLst/>
          </a:prstGeom>
        </p:spPr>
      </p:pic>
      <p:sp>
        <p:nvSpPr>
          <p:cNvPr id="10" name="Content Placeholder 4">
            <a:extLst>
              <a:ext uri="{FF2B5EF4-FFF2-40B4-BE49-F238E27FC236}">
                <a16:creationId xmlns:a16="http://schemas.microsoft.com/office/drawing/2014/main" id="{70A1483D-EF03-464C-9FF0-C2DB419FC08D}"/>
              </a:ext>
            </a:extLst>
          </p:cNvPr>
          <p:cNvSpPr txBox="1">
            <a:spLocks/>
          </p:cNvSpPr>
          <p:nvPr/>
        </p:nvSpPr>
        <p:spPr>
          <a:xfrm>
            <a:off x="422412" y="2750472"/>
            <a:ext cx="988897" cy="276999"/>
          </a:xfrm>
          <a:prstGeom prst="rect">
            <a:avLst/>
          </a:prstGeom>
        </p:spPr>
        <p:txBody>
          <a:bodyPr wrap="square">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42900">
              <a:buClrTx/>
            </a:pPr>
            <a:r>
              <a:rPr lang="en-US" sz="1200" dirty="0"/>
              <a:t>Rightsizing</a:t>
            </a:r>
          </a:p>
        </p:txBody>
      </p:sp>
      <p:sp>
        <p:nvSpPr>
          <p:cNvPr id="11" name="Content Placeholder 4">
            <a:extLst>
              <a:ext uri="{FF2B5EF4-FFF2-40B4-BE49-F238E27FC236}">
                <a16:creationId xmlns:a16="http://schemas.microsoft.com/office/drawing/2014/main" id="{23650708-D380-41A2-8706-DAF5408DC5EC}"/>
              </a:ext>
            </a:extLst>
          </p:cNvPr>
          <p:cNvSpPr txBox="1">
            <a:spLocks/>
          </p:cNvSpPr>
          <p:nvPr/>
        </p:nvSpPr>
        <p:spPr>
          <a:xfrm>
            <a:off x="1710789" y="2750472"/>
            <a:ext cx="1314796" cy="276999"/>
          </a:xfrm>
          <a:prstGeom prst="rect">
            <a:avLst/>
          </a:prstGeom>
        </p:spPr>
        <p:txBody>
          <a:bodyPr wrap="square">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42900">
              <a:buClrTx/>
            </a:pPr>
            <a:r>
              <a:rPr lang="en-US" sz="1200" dirty="0"/>
              <a:t>Requirements</a:t>
            </a:r>
          </a:p>
        </p:txBody>
      </p:sp>
      <p:sp>
        <p:nvSpPr>
          <p:cNvPr id="13" name="Content Placeholder 4">
            <a:extLst>
              <a:ext uri="{FF2B5EF4-FFF2-40B4-BE49-F238E27FC236}">
                <a16:creationId xmlns:a16="http://schemas.microsoft.com/office/drawing/2014/main" id="{0806B344-D518-44E4-8CA8-D3DD5F367304}"/>
              </a:ext>
            </a:extLst>
          </p:cNvPr>
          <p:cNvSpPr txBox="1">
            <a:spLocks/>
          </p:cNvSpPr>
          <p:nvPr/>
        </p:nvSpPr>
        <p:spPr>
          <a:xfrm>
            <a:off x="3368013" y="2750470"/>
            <a:ext cx="1314796" cy="720197"/>
          </a:xfrm>
          <a:prstGeom prst="rect">
            <a:avLst/>
          </a:prstGeom>
        </p:spPr>
        <p:txBody>
          <a:bodyPr wrap="square">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42900">
              <a:buClrTx/>
            </a:pPr>
            <a:r>
              <a:rPr lang="en-US" sz="1200" dirty="0"/>
              <a:t>Risks</a:t>
            </a:r>
          </a:p>
          <a:p>
            <a:pPr algn="ctr" defTabSz="342900">
              <a:buClrTx/>
            </a:pPr>
            <a:r>
              <a:rPr lang="en-US" sz="1200" dirty="0"/>
              <a:t>Assumptions</a:t>
            </a:r>
          </a:p>
          <a:p>
            <a:pPr algn="ctr" defTabSz="342900">
              <a:buClrTx/>
            </a:pPr>
            <a:r>
              <a:rPr lang="en-US" sz="1200" dirty="0"/>
              <a:t>Constraints</a:t>
            </a:r>
          </a:p>
        </p:txBody>
      </p:sp>
      <p:sp>
        <p:nvSpPr>
          <p:cNvPr id="14" name="Content Placeholder 4">
            <a:extLst>
              <a:ext uri="{FF2B5EF4-FFF2-40B4-BE49-F238E27FC236}">
                <a16:creationId xmlns:a16="http://schemas.microsoft.com/office/drawing/2014/main" id="{CD5A2C5C-A9C4-4FDB-97D6-2CD992154979}"/>
              </a:ext>
            </a:extLst>
          </p:cNvPr>
          <p:cNvSpPr txBox="1">
            <a:spLocks/>
          </p:cNvSpPr>
          <p:nvPr/>
        </p:nvSpPr>
        <p:spPr>
          <a:xfrm>
            <a:off x="4697145" y="2750470"/>
            <a:ext cx="2035255" cy="498598"/>
          </a:xfrm>
          <a:prstGeom prst="rect">
            <a:avLst/>
          </a:prstGeom>
        </p:spPr>
        <p:txBody>
          <a:bodyPr wrap="square">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42900">
              <a:buClrTx/>
            </a:pPr>
            <a:r>
              <a:rPr lang="en-US" sz="1200" dirty="0"/>
              <a:t>High Level Architecture</a:t>
            </a:r>
          </a:p>
          <a:p>
            <a:pPr algn="ctr" defTabSz="342900">
              <a:buClrTx/>
            </a:pPr>
            <a:r>
              <a:rPr lang="en-US" sz="1200" dirty="0"/>
              <a:t>Logical Design</a:t>
            </a:r>
          </a:p>
        </p:txBody>
      </p:sp>
      <p:sp>
        <p:nvSpPr>
          <p:cNvPr id="15" name="Content Placeholder 4">
            <a:extLst>
              <a:ext uri="{FF2B5EF4-FFF2-40B4-BE49-F238E27FC236}">
                <a16:creationId xmlns:a16="http://schemas.microsoft.com/office/drawing/2014/main" id="{2F4247EF-0604-478A-AA98-A7D886AA2BFD}"/>
              </a:ext>
            </a:extLst>
          </p:cNvPr>
          <p:cNvSpPr txBox="1">
            <a:spLocks/>
          </p:cNvSpPr>
          <p:nvPr/>
        </p:nvSpPr>
        <p:spPr>
          <a:xfrm>
            <a:off x="6675064" y="2720689"/>
            <a:ext cx="2208650" cy="276999"/>
          </a:xfrm>
          <a:prstGeom prst="rect">
            <a:avLst/>
          </a:prstGeom>
        </p:spPr>
        <p:txBody>
          <a:bodyPr wrap="square">
            <a:spAutoFit/>
          </a:bodyPr>
          <a:lstStyle>
            <a:lvl1pPr marL="0" indent="0" algn="l" defTabSz="457200" rtl="0" eaLnBrk="1" latinLnBrk="0" hangingPunct="1">
              <a:spcBef>
                <a:spcPct val="20000"/>
              </a:spcBef>
              <a:buFontTx/>
              <a:buNone/>
              <a:defRPr sz="2400" b="0" i="0" kern="1200">
                <a:solidFill>
                  <a:srgbClr val="0E2735"/>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0E2735"/>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0E2735"/>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0E2735"/>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42900">
              <a:buClrTx/>
            </a:pPr>
            <a:r>
              <a:rPr lang="en-US" sz="1200" dirty="0"/>
              <a:t>Operational Considerations</a:t>
            </a:r>
          </a:p>
        </p:txBody>
      </p:sp>
      <p:sp>
        <p:nvSpPr>
          <p:cNvPr id="9" name="Title 8">
            <a:extLst>
              <a:ext uri="{FF2B5EF4-FFF2-40B4-BE49-F238E27FC236}">
                <a16:creationId xmlns:a16="http://schemas.microsoft.com/office/drawing/2014/main" id="{C1F90DE4-6525-4A8B-B60A-B281EA6CD8B3}"/>
              </a:ext>
            </a:extLst>
          </p:cNvPr>
          <p:cNvSpPr>
            <a:spLocks noGrp="1"/>
          </p:cNvSpPr>
          <p:nvPr>
            <p:ph type="title"/>
          </p:nvPr>
        </p:nvSpPr>
        <p:spPr/>
        <p:txBody>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SQL Server workload migration</a:t>
            </a:r>
            <a:endParaRPr lang="en-US" dirty="0"/>
          </a:p>
        </p:txBody>
      </p:sp>
    </p:spTree>
    <p:extLst>
      <p:ext uri="{BB962C8B-B14F-4D97-AF65-F5344CB8AC3E}">
        <p14:creationId xmlns:p14="http://schemas.microsoft.com/office/powerpoint/2010/main" val="219874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AA4F267-BEB9-4A9D-9A32-BE4890CD300F}"/>
              </a:ext>
            </a:extLst>
          </p:cNvPr>
          <p:cNvSpPr>
            <a:spLocks noGrp="1"/>
          </p:cNvSpPr>
          <p:nvPr>
            <p:ph type="body" idx="1"/>
          </p:nvPr>
        </p:nvSpPr>
        <p:spPr>
          <a:xfrm>
            <a:off x="1" y="681531"/>
            <a:ext cx="4417324" cy="4054242"/>
          </a:xfrm>
        </p:spPr>
        <p:txBody>
          <a:bodyPr/>
          <a:lstStyle/>
          <a:p>
            <a:pPr marL="152400" indent="0">
              <a:buNone/>
            </a:pPr>
            <a:r>
              <a:rPr lang="en-US" dirty="0"/>
              <a:t>Disable “CPU hot plug”</a:t>
            </a:r>
          </a:p>
          <a:p>
            <a:pPr marL="152400" indent="0">
              <a:buNone/>
            </a:pPr>
            <a:r>
              <a:rPr lang="en-US" dirty="0"/>
              <a:t>Match vCPU’s Core/Socket topology with Host’s Core/Socket topology (vNUMA)</a:t>
            </a:r>
          </a:p>
          <a:p>
            <a:pPr marL="152400" indent="0">
              <a:buNone/>
            </a:pPr>
            <a:r>
              <a:rPr lang="en-US" dirty="0"/>
              <a:t>Check Reservations/Limits</a:t>
            </a:r>
          </a:p>
        </p:txBody>
      </p:sp>
      <p:sp>
        <p:nvSpPr>
          <p:cNvPr id="12" name="Text Placeholder 11">
            <a:extLst>
              <a:ext uri="{FF2B5EF4-FFF2-40B4-BE49-F238E27FC236}">
                <a16:creationId xmlns:a16="http://schemas.microsoft.com/office/drawing/2014/main" id="{0AABD1FC-8083-49CD-985C-2C9EBF97B92B}"/>
              </a:ext>
            </a:extLst>
          </p:cNvPr>
          <p:cNvSpPr>
            <a:spLocks noGrp="1"/>
          </p:cNvSpPr>
          <p:nvPr>
            <p:ph type="body" idx="2"/>
          </p:nvPr>
        </p:nvSpPr>
        <p:spPr>
          <a:xfrm>
            <a:off x="4743770" y="681531"/>
            <a:ext cx="4416421" cy="4054242"/>
          </a:xfrm>
        </p:spPr>
        <p:txBody>
          <a:bodyPr/>
          <a:lstStyle/>
          <a:p>
            <a:pPr marL="152400" indent="0">
              <a:buNone/>
            </a:pPr>
            <a:r>
              <a:rPr lang="en-US" dirty="0"/>
              <a:t>OK to use hot plug</a:t>
            </a:r>
          </a:p>
          <a:p>
            <a:pPr marL="152400" indent="0">
              <a:buNone/>
            </a:pPr>
            <a:r>
              <a:rPr lang="en-US" dirty="0"/>
              <a:t>Set Reservations for memory</a:t>
            </a:r>
          </a:p>
        </p:txBody>
      </p:sp>
      <p:sp>
        <p:nvSpPr>
          <p:cNvPr id="13" name="Text Placeholder 12">
            <a:extLst>
              <a:ext uri="{FF2B5EF4-FFF2-40B4-BE49-F238E27FC236}">
                <a16:creationId xmlns:a16="http://schemas.microsoft.com/office/drawing/2014/main" id="{AF6B92CD-E139-4FCE-BBC5-3ACB81DDC893}"/>
              </a:ext>
            </a:extLst>
          </p:cNvPr>
          <p:cNvSpPr>
            <a:spLocks noGrp="1"/>
          </p:cNvSpPr>
          <p:nvPr>
            <p:ph type="body" idx="3"/>
          </p:nvPr>
        </p:nvSpPr>
        <p:spPr>
          <a:xfrm>
            <a:off x="0" y="835971"/>
            <a:ext cx="4244786" cy="808011"/>
          </a:xfrm>
        </p:spPr>
        <p:txBody>
          <a:bodyPr/>
          <a:lstStyle/>
          <a:p>
            <a:pPr marL="139700" indent="0">
              <a:buNone/>
            </a:pPr>
            <a:r>
              <a:rPr lang="en-US" dirty="0"/>
              <a:t>vCPU</a:t>
            </a:r>
          </a:p>
        </p:txBody>
      </p:sp>
      <p:sp>
        <p:nvSpPr>
          <p:cNvPr id="14" name="Text Placeholder 13">
            <a:extLst>
              <a:ext uri="{FF2B5EF4-FFF2-40B4-BE49-F238E27FC236}">
                <a16:creationId xmlns:a16="http://schemas.microsoft.com/office/drawing/2014/main" id="{4EC26570-FA96-448F-B5B1-93F0B7F29031}"/>
              </a:ext>
            </a:extLst>
          </p:cNvPr>
          <p:cNvSpPr>
            <a:spLocks noGrp="1"/>
          </p:cNvSpPr>
          <p:nvPr>
            <p:ph type="body" idx="4"/>
          </p:nvPr>
        </p:nvSpPr>
        <p:spPr>
          <a:xfrm>
            <a:off x="4914990" y="835971"/>
            <a:ext cx="4244786" cy="808011"/>
          </a:xfrm>
        </p:spPr>
        <p:txBody>
          <a:bodyPr/>
          <a:lstStyle/>
          <a:p>
            <a:pPr marL="139700" indent="0">
              <a:buNone/>
            </a:pPr>
            <a:r>
              <a:rPr lang="en-US" dirty="0"/>
              <a:t>Memory</a:t>
            </a:r>
          </a:p>
        </p:txBody>
      </p:sp>
      <p:sp>
        <p:nvSpPr>
          <p:cNvPr id="16" name="Title 4">
            <a:extLst>
              <a:ext uri="{FF2B5EF4-FFF2-40B4-BE49-F238E27FC236}">
                <a16:creationId xmlns:a16="http://schemas.microsoft.com/office/drawing/2014/main" id="{EE1E5F71-0498-49F4-998A-3153A4931EE3}"/>
              </a:ext>
            </a:extLst>
          </p:cNvPr>
          <p:cNvSpPr>
            <a:spLocks noGrp="1"/>
          </p:cNvSpPr>
          <p:nvPr>
            <p:ph type="title"/>
          </p:nvPr>
        </p:nvSpPr>
        <p:spPr/>
        <p:txBody>
          <a:bodyPr/>
          <a:lstStyle/>
          <a:p>
            <a:r>
              <a:rPr lang="en-US" dirty="0"/>
              <a:t>SQL Server on VMware Cloud on AWS: VM configuration</a:t>
            </a:r>
          </a:p>
        </p:txBody>
      </p:sp>
    </p:spTree>
    <p:extLst>
      <p:ext uri="{BB962C8B-B14F-4D97-AF65-F5344CB8AC3E}">
        <p14:creationId xmlns:p14="http://schemas.microsoft.com/office/powerpoint/2010/main" val="95970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AA4F267-BEB9-4A9D-9A32-BE4890CD300F}"/>
              </a:ext>
            </a:extLst>
          </p:cNvPr>
          <p:cNvSpPr>
            <a:spLocks noGrp="1"/>
          </p:cNvSpPr>
          <p:nvPr>
            <p:ph type="body" idx="1"/>
          </p:nvPr>
        </p:nvSpPr>
        <p:spPr>
          <a:xfrm>
            <a:off x="1" y="681531"/>
            <a:ext cx="4417324" cy="4054242"/>
          </a:xfrm>
        </p:spPr>
        <p:txBody>
          <a:bodyPr/>
          <a:lstStyle/>
          <a:p>
            <a:pPr marL="152400" indent="0">
              <a:buNone/>
            </a:pPr>
            <a:r>
              <a:rPr lang="en-US" dirty="0"/>
              <a:t>VMXNET3 is </a:t>
            </a:r>
            <a:r>
              <a:rPr lang="en-US" b="1" u="sng" dirty="0"/>
              <a:t>HIGHLY</a:t>
            </a:r>
            <a:r>
              <a:rPr lang="en-US" dirty="0"/>
              <a:t> recommended</a:t>
            </a:r>
          </a:p>
          <a:p>
            <a:pPr marL="152400" indent="0">
              <a:buNone/>
            </a:pPr>
            <a:r>
              <a:rPr lang="en-US" dirty="0"/>
              <a:t>Always Enable RSS on vNIC</a:t>
            </a:r>
          </a:p>
          <a:p>
            <a:pPr marL="152400" indent="0">
              <a:buNone/>
            </a:pPr>
            <a:r>
              <a:rPr lang="en-US" dirty="0"/>
              <a:t>Consider using L2VPN/HCX stretched based Port Groups</a:t>
            </a:r>
          </a:p>
        </p:txBody>
      </p:sp>
      <p:sp>
        <p:nvSpPr>
          <p:cNvPr id="12" name="Text Placeholder 11">
            <a:extLst>
              <a:ext uri="{FF2B5EF4-FFF2-40B4-BE49-F238E27FC236}">
                <a16:creationId xmlns:a16="http://schemas.microsoft.com/office/drawing/2014/main" id="{0AABD1FC-8083-49CD-985C-2C9EBF97B92B}"/>
              </a:ext>
            </a:extLst>
          </p:cNvPr>
          <p:cNvSpPr>
            <a:spLocks noGrp="1"/>
          </p:cNvSpPr>
          <p:nvPr>
            <p:ph type="body" idx="2"/>
          </p:nvPr>
        </p:nvSpPr>
        <p:spPr>
          <a:xfrm>
            <a:off x="4743770" y="681531"/>
            <a:ext cx="4416421" cy="4054242"/>
          </a:xfrm>
        </p:spPr>
        <p:txBody>
          <a:bodyPr/>
          <a:lstStyle/>
          <a:p>
            <a:pPr marL="152400" indent="0">
              <a:buNone/>
            </a:pPr>
            <a:r>
              <a:rPr lang="en-US" dirty="0"/>
              <a:t>SPBM: RAID1 and at least one failure to tolerate</a:t>
            </a:r>
          </a:p>
          <a:p>
            <a:pPr marL="152400" indent="0">
              <a:buNone/>
            </a:pPr>
            <a:r>
              <a:rPr lang="en-US" dirty="0"/>
              <a:t>Use Multiple PVSCSI Controllers</a:t>
            </a:r>
          </a:p>
          <a:p>
            <a:pPr marL="152400" indent="0">
              <a:buNone/>
            </a:pPr>
            <a:r>
              <a:rPr lang="en-US" dirty="0"/>
              <a:t>Don’t forget PVSCSI Queue Depth</a:t>
            </a:r>
          </a:p>
          <a:p>
            <a:pPr marL="152400" indent="0">
              <a:buNone/>
            </a:pPr>
            <a:r>
              <a:rPr lang="en-US" dirty="0"/>
              <a:t>Multiple Disks (</a:t>
            </a:r>
            <a:r>
              <a:rPr lang="en-US" dirty="0" err="1"/>
              <a:t>vmdk</a:t>
            </a:r>
            <a:r>
              <a:rPr lang="en-US" dirty="0"/>
              <a:t>)</a:t>
            </a:r>
          </a:p>
          <a:p>
            <a:pPr marL="152400" indent="0">
              <a:buNone/>
            </a:pPr>
            <a:r>
              <a:rPr lang="en-US" dirty="0"/>
              <a:t>Do not use SCSI bus sharing set to “virtual”</a:t>
            </a:r>
          </a:p>
        </p:txBody>
      </p:sp>
      <p:sp>
        <p:nvSpPr>
          <p:cNvPr id="13" name="Text Placeholder 12">
            <a:extLst>
              <a:ext uri="{FF2B5EF4-FFF2-40B4-BE49-F238E27FC236}">
                <a16:creationId xmlns:a16="http://schemas.microsoft.com/office/drawing/2014/main" id="{AF6B92CD-E139-4FCE-BBC5-3ACB81DDC893}"/>
              </a:ext>
            </a:extLst>
          </p:cNvPr>
          <p:cNvSpPr>
            <a:spLocks noGrp="1"/>
          </p:cNvSpPr>
          <p:nvPr>
            <p:ph type="body" idx="3"/>
          </p:nvPr>
        </p:nvSpPr>
        <p:spPr>
          <a:xfrm>
            <a:off x="0" y="835971"/>
            <a:ext cx="4244786" cy="808011"/>
          </a:xfrm>
        </p:spPr>
        <p:txBody>
          <a:bodyPr/>
          <a:lstStyle/>
          <a:p>
            <a:pPr marL="139700" indent="0">
              <a:buNone/>
            </a:pPr>
            <a:r>
              <a:rPr lang="en-US" dirty="0"/>
              <a:t>Network</a:t>
            </a:r>
          </a:p>
        </p:txBody>
      </p:sp>
      <p:sp>
        <p:nvSpPr>
          <p:cNvPr id="14" name="Text Placeholder 13">
            <a:extLst>
              <a:ext uri="{FF2B5EF4-FFF2-40B4-BE49-F238E27FC236}">
                <a16:creationId xmlns:a16="http://schemas.microsoft.com/office/drawing/2014/main" id="{4EC26570-FA96-448F-B5B1-93F0B7F29031}"/>
              </a:ext>
            </a:extLst>
          </p:cNvPr>
          <p:cNvSpPr>
            <a:spLocks noGrp="1"/>
          </p:cNvSpPr>
          <p:nvPr>
            <p:ph type="body" idx="4"/>
          </p:nvPr>
        </p:nvSpPr>
        <p:spPr>
          <a:xfrm>
            <a:off x="4914990" y="835971"/>
            <a:ext cx="4244786" cy="808011"/>
          </a:xfrm>
        </p:spPr>
        <p:txBody>
          <a:bodyPr/>
          <a:lstStyle/>
          <a:p>
            <a:pPr marL="139700" indent="0">
              <a:buNone/>
            </a:pPr>
            <a:r>
              <a:rPr lang="en-US" dirty="0"/>
              <a:t>Storage</a:t>
            </a:r>
          </a:p>
        </p:txBody>
      </p:sp>
      <p:sp>
        <p:nvSpPr>
          <p:cNvPr id="16" name="Title 4">
            <a:extLst>
              <a:ext uri="{FF2B5EF4-FFF2-40B4-BE49-F238E27FC236}">
                <a16:creationId xmlns:a16="http://schemas.microsoft.com/office/drawing/2014/main" id="{EE1E5F71-0498-49F4-998A-3153A4931EE3}"/>
              </a:ext>
            </a:extLst>
          </p:cNvPr>
          <p:cNvSpPr>
            <a:spLocks noGrp="1"/>
          </p:cNvSpPr>
          <p:nvPr>
            <p:ph type="title"/>
          </p:nvPr>
        </p:nvSpPr>
        <p:spPr/>
        <p:txBody>
          <a:bodyPr/>
          <a:lstStyle/>
          <a:p>
            <a:r>
              <a:rPr lang="en-US" dirty="0"/>
              <a:t>SQL Server on VMware Cloud on AWS: VM configuration (cont’d)</a:t>
            </a:r>
          </a:p>
        </p:txBody>
      </p:sp>
    </p:spTree>
    <p:extLst>
      <p:ext uri="{BB962C8B-B14F-4D97-AF65-F5344CB8AC3E}">
        <p14:creationId xmlns:p14="http://schemas.microsoft.com/office/powerpoint/2010/main" val="32345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E87F2-8328-4765-AB89-3E9390C2CDBD}"/>
              </a:ext>
            </a:extLst>
          </p:cNvPr>
          <p:cNvSpPr>
            <a:spLocks noGrp="1"/>
          </p:cNvSpPr>
          <p:nvPr>
            <p:ph type="body" idx="1"/>
          </p:nvPr>
        </p:nvSpPr>
        <p:spPr/>
        <p:txBody>
          <a:bodyPr/>
          <a:lstStyle/>
          <a:p>
            <a:pPr marL="158750" indent="0">
              <a:buNone/>
            </a:pPr>
            <a:r>
              <a:rPr lang="en-US" dirty="0"/>
              <a:t>vSphere HA</a:t>
            </a:r>
          </a:p>
          <a:p>
            <a:pPr marL="158750" indent="0">
              <a:buNone/>
            </a:pPr>
            <a:r>
              <a:rPr lang="en-US" dirty="0"/>
              <a:t>Stretched Cluster – Multiple AZ</a:t>
            </a:r>
          </a:p>
        </p:txBody>
      </p:sp>
      <p:sp>
        <p:nvSpPr>
          <p:cNvPr id="6" name="Text Placeholder 5">
            <a:extLst>
              <a:ext uri="{FF2B5EF4-FFF2-40B4-BE49-F238E27FC236}">
                <a16:creationId xmlns:a16="http://schemas.microsoft.com/office/drawing/2014/main" id="{3D37F920-6606-45A1-875E-E6336DD20388}"/>
              </a:ext>
            </a:extLst>
          </p:cNvPr>
          <p:cNvSpPr>
            <a:spLocks noGrp="1"/>
          </p:cNvSpPr>
          <p:nvPr>
            <p:ph type="body" idx="2"/>
          </p:nvPr>
        </p:nvSpPr>
        <p:spPr/>
        <p:txBody>
          <a:bodyPr/>
          <a:lstStyle/>
          <a:p>
            <a:pPr marL="158750" indent="0">
              <a:buNone/>
            </a:pPr>
            <a:r>
              <a:rPr lang="en-US" dirty="0"/>
              <a:t>No support restrictions</a:t>
            </a:r>
          </a:p>
          <a:p>
            <a:pPr marL="158750" indent="0">
              <a:buNone/>
            </a:pPr>
            <a:r>
              <a:rPr lang="en-US" dirty="0"/>
              <a:t>No shared storage</a:t>
            </a:r>
          </a:p>
          <a:p>
            <a:pPr marL="158750" indent="0">
              <a:buNone/>
            </a:pPr>
            <a:r>
              <a:rPr lang="en-US" dirty="0"/>
              <a:t>Use SQL Server replication (sync/async)</a:t>
            </a:r>
          </a:p>
          <a:p>
            <a:pPr marL="158750" indent="0">
              <a:buNone/>
            </a:pPr>
            <a:r>
              <a:rPr lang="en-US" dirty="0"/>
              <a:t>May be combined between on-prem and VMware Cloud on AWS</a:t>
            </a:r>
          </a:p>
          <a:p>
            <a:pPr marL="0" indent="0">
              <a:buNone/>
            </a:pPr>
            <a:endParaRPr lang="en-US" dirty="0"/>
          </a:p>
        </p:txBody>
      </p:sp>
      <p:sp>
        <p:nvSpPr>
          <p:cNvPr id="7" name="Text Placeholder 6">
            <a:extLst>
              <a:ext uri="{FF2B5EF4-FFF2-40B4-BE49-F238E27FC236}">
                <a16:creationId xmlns:a16="http://schemas.microsoft.com/office/drawing/2014/main" id="{C431D1D1-4234-4F91-BCD1-30E5F1627AC8}"/>
              </a:ext>
            </a:extLst>
          </p:cNvPr>
          <p:cNvSpPr>
            <a:spLocks noGrp="1"/>
          </p:cNvSpPr>
          <p:nvPr>
            <p:ph type="body" idx="3"/>
          </p:nvPr>
        </p:nvSpPr>
        <p:spPr/>
        <p:txBody>
          <a:bodyPr/>
          <a:lstStyle/>
          <a:p>
            <a:pPr marL="158750" indent="0">
              <a:buNone/>
            </a:pPr>
            <a:r>
              <a:rPr lang="en-US" dirty="0"/>
              <a:t>Support for clustered disk resources (SCSI3-PR)</a:t>
            </a:r>
          </a:p>
          <a:p>
            <a:pPr marL="158750" indent="0">
              <a:buNone/>
            </a:pPr>
            <a:r>
              <a:rPr lang="en-US" dirty="0"/>
              <a:t>Supported on stretched Cluster</a:t>
            </a:r>
          </a:p>
          <a:p>
            <a:pPr marL="158750" indent="0">
              <a:buNone/>
            </a:pPr>
            <a:r>
              <a:rPr lang="en-US" dirty="0"/>
              <a:t>May be combined with AGs</a:t>
            </a:r>
          </a:p>
          <a:p>
            <a:pPr marL="158750" indent="0">
              <a:buNone/>
            </a:pPr>
            <a:r>
              <a:rPr lang="en-US" dirty="0"/>
              <a:t>Require vHardware set to v11</a:t>
            </a:r>
          </a:p>
          <a:p>
            <a:pPr marL="158750" indent="0">
              <a:buNone/>
            </a:pPr>
            <a:r>
              <a:rPr lang="en-US" dirty="0"/>
              <a:t>Require SCSI bus sharing set to </a:t>
            </a:r>
            <a:r>
              <a:rPr lang="en-US" b="1" u="sng" dirty="0"/>
              <a:t>Physical</a:t>
            </a:r>
          </a:p>
          <a:p>
            <a:pPr marL="0" indent="0">
              <a:buNone/>
            </a:pPr>
            <a:endParaRPr lang="en-US" dirty="0"/>
          </a:p>
        </p:txBody>
      </p:sp>
      <p:sp>
        <p:nvSpPr>
          <p:cNvPr id="14" name="Title 1">
            <a:extLst>
              <a:ext uri="{FF2B5EF4-FFF2-40B4-BE49-F238E27FC236}">
                <a16:creationId xmlns:a16="http://schemas.microsoft.com/office/drawing/2014/main" id="{F11ADEFF-F5E1-46C3-8747-199297BD2D1F}"/>
              </a:ext>
            </a:extLst>
          </p:cNvPr>
          <p:cNvSpPr>
            <a:spLocks noGrp="1"/>
          </p:cNvSpPr>
          <p:nvPr>
            <p:ph type="title"/>
          </p:nvPr>
        </p:nvSpPr>
        <p:spPr/>
        <p:txBody>
          <a:bodyPr/>
          <a:lstStyle/>
          <a:p>
            <a:r>
              <a:rPr lang="en-US" dirty="0"/>
              <a:t>SQL Server workloads – High Availability Options</a:t>
            </a:r>
          </a:p>
        </p:txBody>
      </p:sp>
      <p:sp>
        <p:nvSpPr>
          <p:cNvPr id="9" name="Text Placeholder 8">
            <a:extLst>
              <a:ext uri="{FF2B5EF4-FFF2-40B4-BE49-F238E27FC236}">
                <a16:creationId xmlns:a16="http://schemas.microsoft.com/office/drawing/2014/main" id="{275F8BCD-E328-4C6B-AF3A-3BE592E7D088}"/>
              </a:ext>
            </a:extLst>
          </p:cNvPr>
          <p:cNvSpPr>
            <a:spLocks noGrp="1"/>
          </p:cNvSpPr>
          <p:nvPr>
            <p:ph type="body" idx="5"/>
          </p:nvPr>
        </p:nvSpPr>
        <p:spPr/>
        <p:txBody>
          <a:bodyPr anchor="b"/>
          <a:lstStyle/>
          <a:p>
            <a:pPr marL="152400" indent="0">
              <a:buNone/>
            </a:pPr>
            <a:r>
              <a:rPr lang="en-US" dirty="0"/>
              <a:t>Native</a:t>
            </a:r>
          </a:p>
          <a:p>
            <a:pPr marL="152400" indent="0">
              <a:buNone/>
            </a:pPr>
            <a:r>
              <a:rPr lang="en-US" dirty="0"/>
              <a:t>VMware Cloud on AWS</a:t>
            </a:r>
          </a:p>
        </p:txBody>
      </p:sp>
      <p:sp>
        <p:nvSpPr>
          <p:cNvPr id="10" name="Text Placeholder 9">
            <a:extLst>
              <a:ext uri="{FF2B5EF4-FFF2-40B4-BE49-F238E27FC236}">
                <a16:creationId xmlns:a16="http://schemas.microsoft.com/office/drawing/2014/main" id="{FDD8AFA6-E1FD-4E4A-B0CD-B9FE36A3E52D}"/>
              </a:ext>
            </a:extLst>
          </p:cNvPr>
          <p:cNvSpPr>
            <a:spLocks noGrp="1"/>
          </p:cNvSpPr>
          <p:nvPr>
            <p:ph type="body" idx="6"/>
          </p:nvPr>
        </p:nvSpPr>
        <p:spPr/>
        <p:txBody>
          <a:bodyPr anchor="b"/>
          <a:lstStyle/>
          <a:p>
            <a:pPr marL="152400" indent="0">
              <a:buNone/>
            </a:pPr>
            <a:r>
              <a:rPr lang="en-US" dirty="0"/>
              <a:t>SQL Server </a:t>
            </a:r>
          </a:p>
          <a:p>
            <a:pPr marL="152400" indent="0">
              <a:buNone/>
            </a:pPr>
            <a:r>
              <a:rPr lang="en-US" dirty="0"/>
              <a:t>Availability Groups</a:t>
            </a:r>
          </a:p>
        </p:txBody>
      </p:sp>
      <p:sp>
        <p:nvSpPr>
          <p:cNvPr id="11" name="Text Placeholder 10">
            <a:extLst>
              <a:ext uri="{FF2B5EF4-FFF2-40B4-BE49-F238E27FC236}">
                <a16:creationId xmlns:a16="http://schemas.microsoft.com/office/drawing/2014/main" id="{8057C1D1-E3D3-4820-A84C-F040872309E6}"/>
              </a:ext>
            </a:extLst>
          </p:cNvPr>
          <p:cNvSpPr>
            <a:spLocks noGrp="1"/>
          </p:cNvSpPr>
          <p:nvPr>
            <p:ph type="body" idx="7"/>
          </p:nvPr>
        </p:nvSpPr>
        <p:spPr/>
        <p:txBody>
          <a:bodyPr anchor="b"/>
          <a:lstStyle/>
          <a:p>
            <a:pPr marL="152400" indent="0">
              <a:buNone/>
            </a:pPr>
            <a:r>
              <a:rPr lang="en-US" dirty="0"/>
              <a:t>SQL Server</a:t>
            </a:r>
          </a:p>
          <a:p>
            <a:pPr marL="152400" indent="0">
              <a:buNone/>
            </a:pPr>
            <a:r>
              <a:rPr lang="en-US" dirty="0"/>
              <a:t>Failover Cluster</a:t>
            </a:r>
          </a:p>
        </p:txBody>
      </p:sp>
    </p:spTree>
    <p:extLst>
      <p:ext uri="{BB962C8B-B14F-4D97-AF65-F5344CB8AC3E}">
        <p14:creationId xmlns:p14="http://schemas.microsoft.com/office/powerpoint/2010/main" val="103528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97"/>
        <p:cNvGrpSpPr/>
        <p:nvPr/>
      </p:nvGrpSpPr>
      <p:grpSpPr>
        <a:xfrm>
          <a:off x="0" y="0"/>
          <a:ext cx="0" cy="0"/>
          <a:chOff x="0" y="0"/>
          <a:chExt cx="0" cy="0"/>
        </a:xfrm>
      </p:grpSpPr>
      <p:pic>
        <p:nvPicPr>
          <p:cNvPr id="6098" name="Google Shape;6098;p48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214475" y="6300"/>
            <a:ext cx="5930950" cy="5137200"/>
          </a:xfrm>
          <a:prstGeom prst="rect">
            <a:avLst/>
          </a:prstGeom>
          <a:noFill/>
          <a:ln>
            <a:noFill/>
          </a:ln>
        </p:spPr>
      </p:pic>
      <p:sp>
        <p:nvSpPr>
          <p:cNvPr id="6099" name="Google Shape;6099;p481"/>
          <p:cNvSpPr/>
          <p:nvPr/>
        </p:nvSpPr>
        <p:spPr>
          <a:xfrm rot="10800000" flipH="1">
            <a:off x="3214468" y="6300"/>
            <a:ext cx="5279400" cy="51372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0" name="Google Shape;6100;p481"/>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1" y="5074920"/>
            <a:ext cx="9144000" cy="71419"/>
          </a:xfrm>
          <a:prstGeom prst="rect">
            <a:avLst/>
          </a:prstGeom>
          <a:noFill/>
          <a:ln>
            <a:noFill/>
          </a:ln>
        </p:spPr>
      </p:pic>
      <p:sp>
        <p:nvSpPr>
          <p:cNvPr id="6101" name="Google Shape;6101;p481"/>
          <p:cNvSpPr txBox="1">
            <a:spLocks noGrp="1"/>
          </p:cNvSpPr>
          <p:nvPr>
            <p:ph type="body" idx="1"/>
          </p:nvPr>
        </p:nvSpPr>
        <p:spPr>
          <a:xfrm>
            <a:off x="434970" y="1263726"/>
            <a:ext cx="6087900" cy="2628900"/>
          </a:xfrm>
          <a:prstGeom prst="rect">
            <a:avLst/>
          </a:prstGeom>
          <a:noFill/>
          <a:ln>
            <a:noFill/>
          </a:ln>
        </p:spPr>
        <p:txBody>
          <a:bodyPr spcFirstLastPara="1" wrap="square" lIns="0" tIns="0" rIns="0" bIns="0" anchor="t" anchorCtr="0">
            <a:noAutofit/>
          </a:bodyPr>
          <a:lstStyle/>
          <a:p>
            <a:pPr marL="0" indent="0">
              <a:spcBef>
                <a:spcPts val="0"/>
              </a:spcBef>
              <a:buNone/>
            </a:pPr>
            <a:r>
              <a:rPr lang="en-US" sz="1300" dirty="0">
                <a:solidFill>
                  <a:schemeClr val="dk1"/>
                </a:solidFill>
                <a:latin typeface="Metropolis Light" pitchFamily="2" charset="77"/>
              </a:rPr>
              <a:t>We’ve come a long way: Questions we no longer ask</a:t>
            </a:r>
            <a:endParaRPr sz="1300" dirty="0">
              <a:solidFill>
                <a:schemeClr val="dk1"/>
              </a:solidFill>
              <a:latin typeface="Metropolis Light" pitchFamily="2" charset="77"/>
            </a:endParaRPr>
          </a:p>
          <a:p>
            <a:pPr marL="0" indent="0">
              <a:spcBef>
                <a:spcPts val="1400"/>
              </a:spcBef>
              <a:buNone/>
            </a:pPr>
            <a:r>
              <a:rPr lang="en-GB" sz="1300" dirty="0">
                <a:solidFill>
                  <a:schemeClr val="dk1"/>
                </a:solidFill>
                <a:latin typeface="Metropolis Light" pitchFamily="2" charset="77"/>
              </a:rPr>
              <a:t>Embracing the NOW: Questions worth asking</a:t>
            </a:r>
            <a:endParaRPr sz="1300" dirty="0">
              <a:solidFill>
                <a:schemeClr val="dk1"/>
              </a:solidFill>
              <a:latin typeface="Metropolis Light" pitchFamily="2" charset="77"/>
            </a:endParaRPr>
          </a:p>
          <a:p>
            <a:pPr marL="0" indent="0">
              <a:spcBef>
                <a:spcPts val="1400"/>
              </a:spcBef>
              <a:buNone/>
            </a:pPr>
            <a:r>
              <a:rPr lang="en-GB" sz="1300" dirty="0">
                <a:solidFill>
                  <a:schemeClr val="dk1"/>
                </a:solidFill>
                <a:latin typeface="Metropolis Light" pitchFamily="2" charset="77"/>
              </a:rPr>
              <a:t>Getting from Here to There: Questions you now have</a:t>
            </a:r>
          </a:p>
          <a:p>
            <a:pPr marL="0" lvl="0" indent="0" algn="l" rtl="0">
              <a:lnSpc>
                <a:spcPct val="100000"/>
              </a:lnSpc>
              <a:spcBef>
                <a:spcPts val="1400"/>
              </a:spcBef>
              <a:spcAft>
                <a:spcPts val="0"/>
              </a:spcAft>
              <a:buSzPts val="1400"/>
              <a:buNone/>
            </a:pPr>
            <a:r>
              <a:rPr lang="en-GB" sz="1300" dirty="0">
                <a:solidFill>
                  <a:schemeClr val="dk1"/>
                </a:solidFill>
                <a:latin typeface="Metropolis Light" pitchFamily="2" charset="77"/>
              </a:rPr>
              <a:t>The Guideposts: References and Collaterals</a:t>
            </a:r>
          </a:p>
          <a:p>
            <a:pPr marL="0" lvl="0" indent="0" algn="l" rtl="0">
              <a:lnSpc>
                <a:spcPct val="100000"/>
              </a:lnSpc>
              <a:spcBef>
                <a:spcPts val="1400"/>
              </a:spcBef>
              <a:spcAft>
                <a:spcPts val="0"/>
              </a:spcAft>
              <a:buSzPts val="1400"/>
              <a:buNone/>
            </a:pPr>
            <a:r>
              <a:rPr lang="en-GB" sz="1300" dirty="0">
                <a:solidFill>
                  <a:schemeClr val="dk1"/>
                </a:solidFill>
                <a:latin typeface="Metropolis Light" pitchFamily="2" charset="77"/>
              </a:rPr>
              <a:t>Thank You</a:t>
            </a:r>
            <a:endParaRPr sz="1300" dirty="0">
              <a:solidFill>
                <a:schemeClr val="dk1"/>
              </a:solidFill>
              <a:latin typeface="Metropolis Light" pitchFamily="2" charset="77"/>
            </a:endParaRPr>
          </a:p>
        </p:txBody>
      </p:sp>
      <p:grpSp>
        <p:nvGrpSpPr>
          <p:cNvPr id="6102" name="Google Shape;6102;p481"/>
          <p:cNvGrpSpPr/>
          <p:nvPr/>
        </p:nvGrpSpPr>
        <p:grpSpPr>
          <a:xfrm>
            <a:off x="434963" y="1144524"/>
            <a:ext cx="4470806" cy="1912942"/>
            <a:chOff x="162632" y="2135421"/>
            <a:chExt cx="7168200" cy="2513721"/>
          </a:xfrm>
        </p:grpSpPr>
        <p:cxnSp>
          <p:nvCxnSpPr>
            <p:cNvPr id="6103" name="Google Shape;6103;p481"/>
            <p:cNvCxnSpPr/>
            <p:nvPr/>
          </p:nvCxnSpPr>
          <p:spPr>
            <a:xfrm>
              <a:off x="162632" y="2135421"/>
              <a:ext cx="7168200" cy="0"/>
            </a:xfrm>
            <a:prstGeom prst="straightConnector1">
              <a:avLst/>
            </a:prstGeom>
            <a:noFill/>
            <a:ln w="9525" cap="flat" cmpd="sng">
              <a:solidFill>
                <a:schemeClr val="lt2"/>
              </a:solidFill>
              <a:prstDash val="solid"/>
              <a:miter lim="800000"/>
              <a:headEnd type="none" w="sm" len="sm"/>
              <a:tailEnd type="none" w="sm" len="sm"/>
            </a:ln>
          </p:spPr>
        </p:cxnSp>
        <p:cxnSp>
          <p:nvCxnSpPr>
            <p:cNvPr id="6104" name="Google Shape;6104;p481"/>
            <p:cNvCxnSpPr/>
            <p:nvPr/>
          </p:nvCxnSpPr>
          <p:spPr>
            <a:xfrm>
              <a:off x="162632" y="2632337"/>
              <a:ext cx="7168200" cy="0"/>
            </a:xfrm>
            <a:prstGeom prst="straightConnector1">
              <a:avLst/>
            </a:prstGeom>
            <a:noFill/>
            <a:ln w="9525" cap="flat" cmpd="sng">
              <a:solidFill>
                <a:schemeClr val="lt2"/>
              </a:solidFill>
              <a:prstDash val="solid"/>
              <a:miter lim="800000"/>
              <a:headEnd type="none" w="sm" len="sm"/>
              <a:tailEnd type="none" w="sm" len="sm"/>
            </a:ln>
          </p:spPr>
        </p:cxnSp>
        <p:cxnSp>
          <p:nvCxnSpPr>
            <p:cNvPr id="6105" name="Google Shape;6105;p481"/>
            <p:cNvCxnSpPr/>
            <p:nvPr/>
          </p:nvCxnSpPr>
          <p:spPr>
            <a:xfrm>
              <a:off x="162632" y="4649142"/>
              <a:ext cx="7168200" cy="0"/>
            </a:xfrm>
            <a:prstGeom prst="straightConnector1">
              <a:avLst/>
            </a:prstGeom>
            <a:noFill/>
            <a:ln w="9525" cap="flat" cmpd="sng">
              <a:solidFill>
                <a:schemeClr val="lt2"/>
              </a:solidFill>
              <a:prstDash val="solid"/>
              <a:miter lim="800000"/>
              <a:headEnd type="none" w="sm" len="sm"/>
              <a:tailEnd type="none" w="sm" len="sm"/>
            </a:ln>
          </p:spPr>
        </p:cxnSp>
        <p:cxnSp>
          <p:nvCxnSpPr>
            <p:cNvPr id="6106" name="Google Shape;6106;p481"/>
            <p:cNvCxnSpPr/>
            <p:nvPr/>
          </p:nvCxnSpPr>
          <p:spPr>
            <a:xfrm>
              <a:off x="162632" y="3173170"/>
              <a:ext cx="7168200" cy="0"/>
            </a:xfrm>
            <a:prstGeom prst="straightConnector1">
              <a:avLst/>
            </a:prstGeom>
            <a:noFill/>
            <a:ln w="9525" cap="flat" cmpd="sng">
              <a:solidFill>
                <a:schemeClr val="lt2"/>
              </a:solidFill>
              <a:prstDash val="solid"/>
              <a:miter lim="800000"/>
              <a:headEnd type="none" w="sm" len="sm"/>
              <a:tailEnd type="none" w="sm" len="sm"/>
            </a:ln>
          </p:spPr>
        </p:cxnSp>
        <p:cxnSp>
          <p:nvCxnSpPr>
            <p:cNvPr id="6107" name="Google Shape;6107;p481"/>
            <p:cNvCxnSpPr/>
            <p:nvPr/>
          </p:nvCxnSpPr>
          <p:spPr>
            <a:xfrm>
              <a:off x="162632" y="3644553"/>
              <a:ext cx="7168200" cy="0"/>
            </a:xfrm>
            <a:prstGeom prst="straightConnector1">
              <a:avLst/>
            </a:prstGeom>
            <a:noFill/>
            <a:ln w="9525" cap="flat" cmpd="sng">
              <a:solidFill>
                <a:schemeClr val="lt2"/>
              </a:solidFill>
              <a:prstDash val="solid"/>
              <a:miter lim="800000"/>
              <a:headEnd type="none" w="sm" len="sm"/>
              <a:tailEnd type="none" w="sm" len="sm"/>
            </a:ln>
          </p:spPr>
        </p:cxnSp>
        <p:cxnSp>
          <p:nvCxnSpPr>
            <p:cNvPr id="6108" name="Google Shape;6108;p481"/>
            <p:cNvCxnSpPr/>
            <p:nvPr/>
          </p:nvCxnSpPr>
          <p:spPr>
            <a:xfrm>
              <a:off x="162632" y="4117796"/>
              <a:ext cx="7168200" cy="0"/>
            </a:xfrm>
            <a:prstGeom prst="straightConnector1">
              <a:avLst/>
            </a:prstGeom>
            <a:noFill/>
            <a:ln w="9525" cap="flat" cmpd="sng">
              <a:solidFill>
                <a:schemeClr val="lt2"/>
              </a:solidFill>
              <a:prstDash val="solid"/>
              <a:miter lim="800000"/>
              <a:headEnd type="none" w="sm" len="sm"/>
              <a:tailEnd type="none" w="sm" len="sm"/>
            </a:ln>
          </p:spPr>
        </p:cxnSp>
      </p:grpSp>
      <p:sp>
        <p:nvSpPr>
          <p:cNvPr id="6109" name="Google Shape;6109;p481"/>
          <p:cNvSpPr txBox="1"/>
          <p:nvPr/>
        </p:nvSpPr>
        <p:spPr>
          <a:xfrm>
            <a:off x="434970" y="309563"/>
            <a:ext cx="8253000" cy="2859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GB" sz="2100">
                <a:solidFill>
                  <a:srgbClr val="1A428A"/>
                </a:solidFill>
                <a:latin typeface="Metropolis Light" pitchFamily="2" charset="77"/>
              </a:rPr>
              <a:t>Agenda</a:t>
            </a:r>
            <a:endParaRPr sz="2100">
              <a:solidFill>
                <a:srgbClr val="1A428A"/>
              </a:solidFill>
              <a:latin typeface="Metropolis Light" pitchFamily="2" charset="77"/>
            </a:endParaRPr>
          </a:p>
        </p:txBody>
      </p:sp>
      <p:sp>
        <p:nvSpPr>
          <p:cNvPr id="6110" name="Google Shape;6110;p481"/>
          <p:cNvSpPr/>
          <p:nvPr/>
        </p:nvSpPr>
        <p:spPr>
          <a:xfrm rot="2700000">
            <a:off x="6355150" y="-1088078"/>
            <a:ext cx="1046583" cy="4895802"/>
          </a:xfrm>
          <a:custGeom>
            <a:avLst/>
            <a:gdLst/>
            <a:ahLst/>
            <a:cxnLst/>
            <a:rect l="l" t="t" r="r" b="b"/>
            <a:pathLst>
              <a:path w="970552" h="4540137" extrusionOk="0">
                <a:moveTo>
                  <a:pt x="1" y="970551"/>
                </a:moveTo>
                <a:lnTo>
                  <a:pt x="970552" y="0"/>
                </a:lnTo>
                <a:lnTo>
                  <a:pt x="970552" y="3569585"/>
                </a:lnTo>
                <a:lnTo>
                  <a:pt x="0" y="4540137"/>
                </a:lnTo>
                <a:close/>
              </a:path>
            </a:pathLst>
          </a:custGeom>
          <a:gradFill>
            <a:gsLst>
              <a:gs pos="0">
                <a:srgbClr val="0091DA">
                  <a:alpha val="34901"/>
                </a:srgbClr>
              </a:gs>
              <a:gs pos="16000">
                <a:srgbClr val="0091DA">
                  <a:alpha val="50980"/>
                </a:srgbClr>
              </a:gs>
              <a:gs pos="63000">
                <a:schemeClr val="accent2"/>
              </a:gs>
              <a:gs pos="100000">
                <a:schemeClr val="accent2"/>
              </a:gs>
            </a:gsLst>
            <a:lin ang="18900044"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70B3CF-4DBD-43EA-8031-EBBC63FCE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 y="0"/>
            <a:ext cx="9141619" cy="5142161"/>
          </a:xfrm>
          <a:prstGeom prst="rect">
            <a:avLst/>
          </a:prstGeom>
        </p:spPr>
      </p:pic>
      <p:sp>
        <p:nvSpPr>
          <p:cNvPr id="5" name="Rectangle 4">
            <a:extLst>
              <a:ext uri="{FF2B5EF4-FFF2-40B4-BE49-F238E27FC236}">
                <a16:creationId xmlns:a16="http://schemas.microsoft.com/office/drawing/2014/main" id="{6A07A726-4455-47D2-BFD2-6C80214C2BEC}"/>
              </a:ext>
            </a:extLst>
          </p:cNvPr>
          <p:cNvSpPr/>
          <p:nvPr/>
        </p:nvSpPr>
        <p:spPr>
          <a:xfrm>
            <a:off x="3257266" y="4804012"/>
            <a:ext cx="2697707" cy="29570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Rectangle 6">
            <a:extLst>
              <a:ext uri="{FF2B5EF4-FFF2-40B4-BE49-F238E27FC236}">
                <a16:creationId xmlns:a16="http://schemas.microsoft.com/office/drawing/2014/main" id="{77771686-7B15-46A5-9D75-411634980B22}"/>
              </a:ext>
            </a:extLst>
          </p:cNvPr>
          <p:cNvSpPr/>
          <p:nvPr/>
        </p:nvSpPr>
        <p:spPr>
          <a:xfrm>
            <a:off x="8884693" y="4833937"/>
            <a:ext cx="154674" cy="183890"/>
          </a:xfrm>
          <a:prstGeom prst="rect">
            <a:avLst/>
          </a:prstGeom>
          <a:solidFill>
            <a:srgbClr val="0A77B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Tree>
    <p:extLst>
      <p:ext uri="{BB962C8B-B14F-4D97-AF65-F5344CB8AC3E}">
        <p14:creationId xmlns:p14="http://schemas.microsoft.com/office/powerpoint/2010/main" val="2136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AA4F267-BEB9-4A9D-9A32-BE4890CD300F}"/>
              </a:ext>
            </a:extLst>
          </p:cNvPr>
          <p:cNvSpPr>
            <a:spLocks noGrp="1"/>
          </p:cNvSpPr>
          <p:nvPr>
            <p:ph type="body" idx="1"/>
          </p:nvPr>
        </p:nvSpPr>
        <p:spPr>
          <a:xfrm>
            <a:off x="1" y="681531"/>
            <a:ext cx="4417324" cy="4054242"/>
          </a:xfrm>
        </p:spPr>
        <p:txBody>
          <a:bodyPr/>
          <a:lstStyle/>
          <a:p>
            <a:pPr marL="152400" indent="0">
              <a:buNone/>
            </a:pPr>
            <a:r>
              <a:rPr lang="en-US" dirty="0"/>
              <a:t>Check prerequisites (HLM, Networking)</a:t>
            </a:r>
          </a:p>
          <a:p>
            <a:pPr marL="152400" indent="0">
              <a:buNone/>
            </a:pPr>
            <a:r>
              <a:rPr lang="en-US" dirty="0"/>
              <a:t>Use Long-distance vMotion / HCX</a:t>
            </a:r>
          </a:p>
          <a:p>
            <a:pPr marL="152400" indent="0">
              <a:buNone/>
            </a:pPr>
            <a:r>
              <a:rPr lang="en-US" dirty="0"/>
              <a:t>Low loaded system – live vMotion</a:t>
            </a:r>
          </a:p>
          <a:p>
            <a:pPr marL="152400" indent="0">
              <a:buNone/>
            </a:pPr>
            <a:r>
              <a:rPr lang="en-US" dirty="0"/>
              <a:t>High loaded System – downtime / performance impact</a:t>
            </a:r>
          </a:p>
          <a:p>
            <a:pPr marL="152400" indent="0">
              <a:buNone/>
            </a:pPr>
            <a:r>
              <a:rPr lang="en-US" dirty="0"/>
              <a:t>Check all applications consuming databases</a:t>
            </a:r>
          </a:p>
          <a:p>
            <a:pPr marL="152400" indent="0">
              <a:buNone/>
            </a:pPr>
            <a:endParaRPr lang="en-US" dirty="0"/>
          </a:p>
        </p:txBody>
      </p:sp>
      <p:sp>
        <p:nvSpPr>
          <p:cNvPr id="12" name="Text Placeholder 11">
            <a:extLst>
              <a:ext uri="{FF2B5EF4-FFF2-40B4-BE49-F238E27FC236}">
                <a16:creationId xmlns:a16="http://schemas.microsoft.com/office/drawing/2014/main" id="{0AABD1FC-8083-49CD-985C-2C9EBF97B92B}"/>
              </a:ext>
            </a:extLst>
          </p:cNvPr>
          <p:cNvSpPr>
            <a:spLocks noGrp="1"/>
          </p:cNvSpPr>
          <p:nvPr>
            <p:ph type="body" idx="2"/>
          </p:nvPr>
        </p:nvSpPr>
        <p:spPr>
          <a:xfrm>
            <a:off x="4743770" y="681531"/>
            <a:ext cx="4416421" cy="4054242"/>
          </a:xfrm>
        </p:spPr>
        <p:txBody>
          <a:bodyPr/>
          <a:lstStyle/>
          <a:p>
            <a:pPr marL="152400" indent="0">
              <a:buNone/>
            </a:pPr>
            <a:r>
              <a:rPr lang="en-US" dirty="0"/>
              <a:t>Check prerequisites (HLM, Networking)</a:t>
            </a:r>
          </a:p>
          <a:p>
            <a:pPr marL="152400" indent="0">
              <a:buNone/>
            </a:pPr>
            <a:r>
              <a:rPr lang="en-US" dirty="0"/>
              <a:t>Change database replication to asynchronous</a:t>
            </a:r>
          </a:p>
          <a:p>
            <a:pPr marL="152400" indent="0">
              <a:buNone/>
            </a:pPr>
            <a:r>
              <a:rPr lang="en-US" dirty="0"/>
              <a:t>Migrate secondary first</a:t>
            </a:r>
          </a:p>
          <a:p>
            <a:pPr marL="152400" indent="0">
              <a:buNone/>
            </a:pPr>
            <a:r>
              <a:rPr lang="en-US" dirty="0"/>
              <a:t>Failover to secondary</a:t>
            </a:r>
          </a:p>
          <a:p>
            <a:pPr marL="152400" indent="0">
              <a:buNone/>
            </a:pPr>
            <a:r>
              <a:rPr lang="en-US" dirty="0"/>
              <a:t>Migrate primary</a:t>
            </a:r>
          </a:p>
        </p:txBody>
      </p:sp>
      <p:sp>
        <p:nvSpPr>
          <p:cNvPr id="13" name="Text Placeholder 12">
            <a:extLst>
              <a:ext uri="{FF2B5EF4-FFF2-40B4-BE49-F238E27FC236}">
                <a16:creationId xmlns:a16="http://schemas.microsoft.com/office/drawing/2014/main" id="{AF6B92CD-E139-4FCE-BBC5-3ACB81DDC893}"/>
              </a:ext>
            </a:extLst>
          </p:cNvPr>
          <p:cNvSpPr>
            <a:spLocks noGrp="1"/>
          </p:cNvSpPr>
          <p:nvPr>
            <p:ph type="body" idx="3"/>
          </p:nvPr>
        </p:nvSpPr>
        <p:spPr>
          <a:xfrm>
            <a:off x="0" y="835971"/>
            <a:ext cx="4244786" cy="808011"/>
          </a:xfrm>
        </p:spPr>
        <p:txBody>
          <a:bodyPr/>
          <a:lstStyle/>
          <a:p>
            <a:pPr marL="139700" indent="0">
              <a:buNone/>
            </a:pPr>
            <a:r>
              <a:rPr lang="en-US" dirty="0"/>
              <a:t>Standalone SQL Server instance</a:t>
            </a:r>
          </a:p>
        </p:txBody>
      </p:sp>
      <p:sp>
        <p:nvSpPr>
          <p:cNvPr id="14" name="Text Placeholder 13">
            <a:extLst>
              <a:ext uri="{FF2B5EF4-FFF2-40B4-BE49-F238E27FC236}">
                <a16:creationId xmlns:a16="http://schemas.microsoft.com/office/drawing/2014/main" id="{4EC26570-FA96-448F-B5B1-93F0B7F29031}"/>
              </a:ext>
            </a:extLst>
          </p:cNvPr>
          <p:cNvSpPr>
            <a:spLocks noGrp="1"/>
          </p:cNvSpPr>
          <p:nvPr>
            <p:ph type="body" idx="4"/>
          </p:nvPr>
        </p:nvSpPr>
        <p:spPr>
          <a:xfrm>
            <a:off x="4914990" y="835971"/>
            <a:ext cx="4244786" cy="808011"/>
          </a:xfrm>
        </p:spPr>
        <p:txBody>
          <a:bodyPr/>
          <a:lstStyle/>
          <a:p>
            <a:pPr marL="139700" indent="0">
              <a:buNone/>
            </a:pPr>
            <a:r>
              <a:rPr lang="en-US" dirty="0"/>
              <a:t>SQL Server Always On</a:t>
            </a:r>
          </a:p>
        </p:txBody>
      </p:sp>
      <p:sp>
        <p:nvSpPr>
          <p:cNvPr id="16" name="Title 4">
            <a:extLst>
              <a:ext uri="{FF2B5EF4-FFF2-40B4-BE49-F238E27FC236}">
                <a16:creationId xmlns:a16="http://schemas.microsoft.com/office/drawing/2014/main" id="{EE1E5F71-0498-49F4-998A-3153A4931EE3}"/>
              </a:ext>
            </a:extLst>
          </p:cNvPr>
          <p:cNvSpPr>
            <a:spLocks noGrp="1"/>
          </p:cNvSpPr>
          <p:nvPr>
            <p:ph type="title"/>
          </p:nvPr>
        </p:nvSpPr>
        <p:spPr/>
        <p:txBody>
          <a:bodyPr/>
          <a:lstStyle/>
          <a:p>
            <a:r>
              <a:rPr lang="en-US" dirty="0"/>
              <a:t>SQL Server on VMware Cloud on AWS: VM configuration (cont’d)</a:t>
            </a:r>
          </a:p>
        </p:txBody>
      </p:sp>
    </p:spTree>
    <p:extLst>
      <p:ext uri="{BB962C8B-B14F-4D97-AF65-F5344CB8AC3E}">
        <p14:creationId xmlns:p14="http://schemas.microsoft.com/office/powerpoint/2010/main" val="37471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30F70C-6117-4B94-8177-732C13F318F5}"/>
              </a:ext>
            </a:extLst>
          </p:cNvPr>
          <p:cNvSpPr>
            <a:spLocks noGrp="1"/>
          </p:cNvSpPr>
          <p:nvPr>
            <p:ph type="title"/>
          </p:nvPr>
        </p:nvSpPr>
        <p:spPr/>
        <p:txBody>
          <a:bodyPr/>
          <a:lstStyle/>
          <a:p>
            <a:r>
              <a:rPr lang="en-US" dirty="0"/>
              <a:t>SQL Server Workload: Postmigration Configuration</a:t>
            </a:r>
          </a:p>
        </p:txBody>
      </p:sp>
      <p:sp>
        <p:nvSpPr>
          <p:cNvPr id="6" name="Content Placeholder 9">
            <a:extLst>
              <a:ext uri="{FF2B5EF4-FFF2-40B4-BE49-F238E27FC236}">
                <a16:creationId xmlns:a16="http://schemas.microsoft.com/office/drawing/2014/main" id="{EC2E6BA0-27F0-460F-8EEC-744367833371}"/>
              </a:ext>
            </a:extLst>
          </p:cNvPr>
          <p:cNvSpPr txBox="1">
            <a:spLocks/>
          </p:cNvSpPr>
          <p:nvPr/>
        </p:nvSpPr>
        <p:spPr>
          <a:xfrm>
            <a:off x="462499" y="1200151"/>
            <a:ext cx="8531376" cy="3429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Why is my application experiencing latency? Check that all applications using databases are migrated as well - </a:t>
            </a:r>
            <a:r>
              <a:rPr lang="en-US" sz="1500" dirty="0" err="1">
                <a:latin typeface="Metropolis" panose="00000500000000000000" pitchFamily="2" charset="0"/>
                <a:ea typeface="MS UI Gothic" panose="020B0600070205080204" pitchFamily="34" charset="-128"/>
              </a:rPr>
              <a:t>vRNI</a:t>
            </a:r>
            <a:endParaRPr lang="en-US" sz="1500" dirty="0">
              <a:latin typeface="Metropolis" panose="00000500000000000000" pitchFamily="2" charset="0"/>
              <a:ea typeface="MS UI Gothic" panose="020B0600070205080204" pitchFamily="34" charset="-128"/>
            </a:endParaRPr>
          </a:p>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Configure VMware Cloud on AWS: Create Anti-Affinity Rules using Compute Policies</a:t>
            </a:r>
          </a:p>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Configure Storage: ensure right SPBM are assigned</a:t>
            </a:r>
          </a:p>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Configure VM: Check vNUMA (different hosts with different </a:t>
            </a:r>
            <a:r>
              <a:rPr lang="en-US" sz="1500" dirty="0" err="1">
                <a:latin typeface="Metropolis" panose="00000500000000000000" pitchFamily="2" charset="0"/>
                <a:ea typeface="MS UI Gothic" panose="020B0600070205080204" pitchFamily="34" charset="-128"/>
              </a:rPr>
              <a:t>pNUMA</a:t>
            </a:r>
            <a:r>
              <a:rPr lang="en-US" sz="1500" dirty="0">
                <a:latin typeface="Metropolis" panose="00000500000000000000" pitchFamily="2" charset="0"/>
                <a:ea typeface="MS UI Gothic" panose="020B0600070205080204" pitchFamily="34" charset="-128"/>
              </a:rPr>
              <a:t>)</a:t>
            </a:r>
          </a:p>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Configure Database: Check Database Replication</a:t>
            </a:r>
          </a:p>
          <a:p>
            <a:pPr marL="257175" indent="-257175">
              <a:lnSpc>
                <a:spcPct val="150000"/>
              </a:lnSpc>
              <a:buFont typeface="Wingdings" panose="05000000000000000000" pitchFamily="2" charset="2"/>
              <a:buChar char="q"/>
            </a:pPr>
            <a:r>
              <a:rPr lang="en-US" sz="1500" dirty="0">
                <a:latin typeface="Metropolis" panose="00000500000000000000" pitchFamily="2" charset="0"/>
                <a:ea typeface="MS UI Gothic" panose="020B0600070205080204" pitchFamily="34" charset="-128"/>
              </a:rPr>
              <a:t>Check the Best Practices Guide. Really. Please, do</a:t>
            </a:r>
          </a:p>
        </p:txBody>
      </p:sp>
    </p:spTree>
    <p:extLst>
      <p:ext uri="{BB962C8B-B14F-4D97-AF65-F5344CB8AC3E}">
        <p14:creationId xmlns:p14="http://schemas.microsoft.com/office/powerpoint/2010/main" val="136718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BC3FF0-4088-4AE9-AB2A-E317064760EB}"/>
              </a:ext>
            </a:extLst>
          </p:cNvPr>
          <p:cNvSpPr>
            <a:spLocks noGrp="1"/>
          </p:cNvSpPr>
          <p:nvPr>
            <p:ph type="title"/>
          </p:nvPr>
        </p:nvSpPr>
        <p:spPr>
          <a:xfrm>
            <a:off x="441945" y="704096"/>
            <a:ext cx="5344705" cy="922200"/>
          </a:xfrm>
        </p:spPr>
        <p:txBody>
          <a:bodyPr/>
          <a:lstStyle/>
          <a:p>
            <a:r>
              <a:rPr lang="en-US" dirty="0"/>
              <a:t>References and Collaterals</a:t>
            </a:r>
          </a:p>
        </p:txBody>
      </p:sp>
    </p:spTree>
    <p:extLst>
      <p:ext uri="{BB962C8B-B14F-4D97-AF65-F5344CB8AC3E}">
        <p14:creationId xmlns:p14="http://schemas.microsoft.com/office/powerpoint/2010/main" val="300915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A4A167-7B99-41E0-88CF-83B1EB7B7928}"/>
              </a:ext>
            </a:extLst>
          </p:cNvPr>
          <p:cNvSpPr>
            <a:spLocks noGrp="1"/>
          </p:cNvSpPr>
          <p:nvPr>
            <p:ph type="title"/>
          </p:nvPr>
        </p:nvSpPr>
        <p:spPr/>
        <p:txBody>
          <a:bodyPr/>
          <a:lstStyle/>
          <a:p>
            <a:r>
              <a:rPr lang="en-US" dirty="0"/>
              <a:t>Best Practices and Guidelines</a:t>
            </a:r>
          </a:p>
        </p:txBody>
      </p:sp>
      <p:graphicFrame>
        <p:nvGraphicFramePr>
          <p:cNvPr id="7" name="Table 7">
            <a:extLst>
              <a:ext uri="{FF2B5EF4-FFF2-40B4-BE49-F238E27FC236}">
                <a16:creationId xmlns:a16="http://schemas.microsoft.com/office/drawing/2014/main" id="{7A2A5C49-71D9-41CD-9A62-149AD488DF55}"/>
              </a:ext>
            </a:extLst>
          </p:cNvPr>
          <p:cNvGraphicFramePr>
            <a:graphicFrameLocks noGrp="1"/>
          </p:cNvGraphicFramePr>
          <p:nvPr>
            <p:extLst>
              <p:ext uri="{D42A27DB-BD31-4B8C-83A1-F6EECF244321}">
                <p14:modId xmlns:p14="http://schemas.microsoft.com/office/powerpoint/2010/main" val="353806170"/>
              </p:ext>
            </p:extLst>
          </p:nvPr>
        </p:nvGraphicFramePr>
        <p:xfrm>
          <a:off x="434970" y="971930"/>
          <a:ext cx="7821926" cy="2804160"/>
        </p:xfrm>
        <a:graphic>
          <a:graphicData uri="http://schemas.openxmlformats.org/drawingml/2006/table">
            <a:tbl>
              <a:tblPr firstRow="1" bandRow="1">
                <a:tableStyleId>{7D4EA151-7422-4F74-AFC5-9F0EDC56DD47}</a:tableStyleId>
              </a:tblPr>
              <a:tblGrid>
                <a:gridCol w="4423633">
                  <a:extLst>
                    <a:ext uri="{9D8B030D-6E8A-4147-A177-3AD203B41FA5}">
                      <a16:colId xmlns:a16="http://schemas.microsoft.com/office/drawing/2014/main" val="2092813459"/>
                    </a:ext>
                  </a:extLst>
                </a:gridCol>
                <a:gridCol w="3398293">
                  <a:extLst>
                    <a:ext uri="{9D8B030D-6E8A-4147-A177-3AD203B41FA5}">
                      <a16:colId xmlns:a16="http://schemas.microsoft.com/office/drawing/2014/main" val="2872878262"/>
                    </a:ext>
                  </a:extLst>
                </a:gridCol>
              </a:tblGrid>
              <a:tr h="370840">
                <a:tc>
                  <a:txBody>
                    <a:bodyPr/>
                    <a:lstStyle/>
                    <a:p>
                      <a:r>
                        <a:rPr lang="en-US" dirty="0"/>
                        <a:t>Best Practices for Architecting Microsoft SQL Server on VMware vSphere®</a:t>
                      </a:r>
                    </a:p>
                  </a:txBody>
                  <a:tcPr/>
                </a:tc>
                <a:tc>
                  <a:txBody>
                    <a:bodyPr/>
                    <a:lstStyle/>
                    <a:p>
                      <a:r>
                        <a:rPr lang="en-US" sz="1000" dirty="0">
                          <a:hlinkClick r:id="rId2"/>
                        </a:rPr>
                        <a:t>https://www.vmware.com/content/dam/digitalmarketing/vmware/en/pdf/solutions/sql-server-on-vmware-best-practices-guide.pdf</a:t>
                      </a:r>
                      <a:r>
                        <a:rPr lang="en-US" sz="1000" dirty="0"/>
                        <a:t> </a:t>
                      </a:r>
                    </a:p>
                  </a:txBody>
                  <a:tcPr/>
                </a:tc>
                <a:extLst>
                  <a:ext uri="{0D108BD9-81ED-4DB2-BD59-A6C34878D82A}">
                    <a16:rowId xmlns:a16="http://schemas.microsoft.com/office/drawing/2014/main" val="3439682436"/>
                  </a:ext>
                </a:extLst>
              </a:tr>
              <a:tr h="370840">
                <a:tc>
                  <a:txBody>
                    <a:bodyPr/>
                    <a:lstStyle/>
                    <a:p>
                      <a:r>
                        <a:rPr lang="en-US" dirty="0"/>
                        <a:t>Microsoft SQL High Availability Options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hlinkClick r:id="rId3"/>
                        </a:rPr>
                        <a:t>https://docs.vmware.com/en/VMware-Cloud-on-AWS/solutions/VMware-Cloud-on-AWS.919a954a9b6ca17cdc719ec42cda1401/GUID-1331586B63182F20ED706A5DD92A080D.html</a:t>
                      </a:r>
                      <a:r>
                        <a:rPr lang="en-US" sz="1000" dirty="0"/>
                        <a:t> </a:t>
                      </a:r>
                    </a:p>
                  </a:txBody>
                  <a:tcPr/>
                </a:tc>
                <a:extLst>
                  <a:ext uri="{0D108BD9-81ED-4DB2-BD59-A6C34878D82A}">
                    <a16:rowId xmlns:a16="http://schemas.microsoft.com/office/drawing/2014/main" val="4163625884"/>
                  </a:ext>
                </a:extLst>
              </a:tr>
              <a:tr h="370840">
                <a:tc>
                  <a:txBody>
                    <a:bodyPr/>
                    <a:lstStyle/>
                    <a:p>
                      <a:r>
                        <a:rPr lang="en-US" dirty="0"/>
                        <a:t>Microsoft SQL Server Workloads and VMware Cloud on AWS: Design, Migration, and Configuration</a:t>
                      </a:r>
                    </a:p>
                  </a:txBody>
                  <a:tcPr/>
                </a:tc>
                <a:tc>
                  <a:txBody>
                    <a:bodyPr/>
                    <a:lstStyle/>
                    <a:p>
                      <a:r>
                        <a:rPr lang="en-US" sz="1000" dirty="0">
                          <a:hlinkClick r:id="rId4"/>
                        </a:rPr>
                        <a:t>http://www.vmw.re/sql-on-vmcaws</a:t>
                      </a:r>
                      <a:r>
                        <a:rPr lang="en-US" sz="1000" dirty="0"/>
                        <a:t> </a:t>
                      </a:r>
                    </a:p>
                  </a:txBody>
                  <a:tcPr/>
                </a:tc>
                <a:extLst>
                  <a:ext uri="{0D108BD9-81ED-4DB2-BD59-A6C34878D82A}">
                    <a16:rowId xmlns:a16="http://schemas.microsoft.com/office/drawing/2014/main" val="185852188"/>
                  </a:ext>
                </a:extLst>
              </a:tr>
              <a:tr h="370840">
                <a:tc>
                  <a:txBody>
                    <a:bodyPr/>
                    <a:lstStyle/>
                    <a:p>
                      <a:r>
                        <a:rPr lang="en-US" dirty="0"/>
                        <a:t>Microsoft SQL Server Scalability with VMware Cloud on AWS </a:t>
                      </a:r>
                    </a:p>
                  </a:txBody>
                  <a:tcPr/>
                </a:tc>
                <a:tc>
                  <a:txBody>
                    <a:bodyPr/>
                    <a:lstStyle/>
                    <a:p>
                      <a:r>
                        <a:rPr lang="en-US" sz="1000" dirty="0">
                          <a:hlinkClick r:id="rId5"/>
                        </a:rPr>
                        <a:t>https://cloud.vmware.com/community/2017/10/12/microsoft-sql-server-scalability-vmware-cloud-aws/</a:t>
                      </a:r>
                      <a:r>
                        <a:rPr lang="en-US" sz="1000" dirty="0"/>
                        <a:t> </a:t>
                      </a:r>
                    </a:p>
                  </a:txBody>
                  <a:tcPr/>
                </a:tc>
                <a:extLst>
                  <a:ext uri="{0D108BD9-81ED-4DB2-BD59-A6C34878D82A}">
                    <a16:rowId xmlns:a16="http://schemas.microsoft.com/office/drawing/2014/main" val="3346777661"/>
                  </a:ext>
                </a:extLst>
              </a:tr>
              <a:tr h="370840">
                <a:tc>
                  <a:txBody>
                    <a:bodyPr/>
                    <a:lstStyle/>
                    <a:p>
                      <a:r>
                        <a:rPr lang="en-US" dirty="0"/>
                        <a:t>VMware KB: Guidelines for Microsoft Clustering on vSphere </a:t>
                      </a:r>
                    </a:p>
                  </a:txBody>
                  <a:tcPr/>
                </a:tc>
                <a:tc>
                  <a:txBody>
                    <a:bodyPr/>
                    <a:lstStyle/>
                    <a:p>
                      <a:r>
                        <a:rPr lang="en-US" sz="1000" dirty="0">
                          <a:hlinkClick r:id="rId6"/>
                        </a:rPr>
                        <a:t>https://kb.vmware.com/s/article/1037959</a:t>
                      </a:r>
                      <a:r>
                        <a:rPr lang="en-US" sz="1000" dirty="0"/>
                        <a:t> </a:t>
                      </a:r>
                    </a:p>
                  </a:txBody>
                  <a:tcPr/>
                </a:tc>
                <a:extLst>
                  <a:ext uri="{0D108BD9-81ED-4DB2-BD59-A6C34878D82A}">
                    <a16:rowId xmlns:a16="http://schemas.microsoft.com/office/drawing/2014/main" val="2899150693"/>
                  </a:ext>
                </a:extLst>
              </a:tr>
            </a:tbl>
          </a:graphicData>
        </a:graphic>
      </p:graphicFrame>
    </p:spTree>
    <p:extLst>
      <p:ext uri="{BB962C8B-B14F-4D97-AF65-F5344CB8AC3E}">
        <p14:creationId xmlns:p14="http://schemas.microsoft.com/office/powerpoint/2010/main" val="147876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A4A167-7B99-41E0-88CF-83B1EB7B7928}"/>
              </a:ext>
            </a:extLst>
          </p:cNvPr>
          <p:cNvSpPr>
            <a:spLocks noGrp="1"/>
          </p:cNvSpPr>
          <p:nvPr>
            <p:ph type="title"/>
          </p:nvPr>
        </p:nvSpPr>
        <p:spPr/>
        <p:txBody>
          <a:bodyPr/>
          <a:lstStyle/>
          <a:p>
            <a:r>
              <a:rPr lang="en-US" dirty="0"/>
              <a:t>Licensing</a:t>
            </a:r>
          </a:p>
        </p:txBody>
      </p:sp>
      <p:graphicFrame>
        <p:nvGraphicFramePr>
          <p:cNvPr id="7" name="Table 7">
            <a:extLst>
              <a:ext uri="{FF2B5EF4-FFF2-40B4-BE49-F238E27FC236}">
                <a16:creationId xmlns:a16="http://schemas.microsoft.com/office/drawing/2014/main" id="{7A2A5C49-71D9-41CD-9A62-149AD488DF55}"/>
              </a:ext>
            </a:extLst>
          </p:cNvPr>
          <p:cNvGraphicFramePr>
            <a:graphicFrameLocks noGrp="1"/>
          </p:cNvGraphicFramePr>
          <p:nvPr>
            <p:extLst>
              <p:ext uri="{D42A27DB-BD31-4B8C-83A1-F6EECF244321}">
                <p14:modId xmlns:p14="http://schemas.microsoft.com/office/powerpoint/2010/main" val="461257403"/>
              </p:ext>
            </p:extLst>
          </p:nvPr>
        </p:nvGraphicFramePr>
        <p:xfrm>
          <a:off x="434970" y="971930"/>
          <a:ext cx="7821926" cy="3200400"/>
        </p:xfrm>
        <a:graphic>
          <a:graphicData uri="http://schemas.openxmlformats.org/drawingml/2006/table">
            <a:tbl>
              <a:tblPr firstRow="1" bandRow="1">
                <a:tableStyleId>{7D4EA151-7422-4F74-AFC5-9F0EDC56DD47}</a:tableStyleId>
              </a:tblPr>
              <a:tblGrid>
                <a:gridCol w="3910963">
                  <a:extLst>
                    <a:ext uri="{9D8B030D-6E8A-4147-A177-3AD203B41FA5}">
                      <a16:colId xmlns:a16="http://schemas.microsoft.com/office/drawing/2014/main" val="2092813459"/>
                    </a:ext>
                  </a:extLst>
                </a:gridCol>
                <a:gridCol w="3910963">
                  <a:extLst>
                    <a:ext uri="{9D8B030D-6E8A-4147-A177-3AD203B41FA5}">
                      <a16:colId xmlns:a16="http://schemas.microsoft.com/office/drawing/2014/main" val="2872878262"/>
                    </a:ext>
                  </a:extLst>
                </a:gridCol>
              </a:tblGrid>
              <a:tr h="370840">
                <a:tc>
                  <a:txBody>
                    <a:bodyPr/>
                    <a:lstStyle/>
                    <a:p>
                      <a:r>
                        <a:rPr lang="en-US" dirty="0"/>
                        <a:t>Microsoft SPLA Licensing Release Update - VMware Cloud Community </a:t>
                      </a:r>
                    </a:p>
                  </a:txBody>
                  <a:tcPr/>
                </a:tc>
                <a:tc>
                  <a:txBody>
                    <a:bodyPr/>
                    <a:lstStyle/>
                    <a:p>
                      <a:r>
                        <a:rPr lang="en-US" sz="1000" dirty="0">
                          <a:hlinkClick r:id="rId2"/>
                        </a:rPr>
                        <a:t>https://cloud.vmware.com/community/2020/09/29/microsoft-spla-licensing-release-update/</a:t>
                      </a:r>
                      <a:r>
                        <a:rPr lang="en-US" sz="1000" dirty="0"/>
                        <a:t> </a:t>
                      </a:r>
                    </a:p>
                  </a:txBody>
                  <a:tcPr/>
                </a:tc>
                <a:extLst>
                  <a:ext uri="{0D108BD9-81ED-4DB2-BD59-A6C34878D82A}">
                    <a16:rowId xmlns:a16="http://schemas.microsoft.com/office/drawing/2014/main" val="3439682436"/>
                  </a:ext>
                </a:extLst>
              </a:tr>
              <a:tr h="370840">
                <a:tc>
                  <a:txBody>
                    <a:bodyPr/>
                    <a:lstStyle/>
                    <a:p>
                      <a:r>
                        <a:rPr lang="en-US" dirty="0"/>
                        <a:t>Microsoft Licensing | FAQ | VMware Cloud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hlinkClick r:id="rId3"/>
                        </a:rPr>
                        <a:t>https://cloud.vmware.com/microsoft-licensing/faq#general</a:t>
                      </a:r>
                      <a:r>
                        <a:rPr lang="en-US" sz="1000" dirty="0"/>
                        <a:t> </a:t>
                      </a:r>
                    </a:p>
                    <a:p>
                      <a:endParaRPr lang="en-US" sz="1000" dirty="0"/>
                    </a:p>
                  </a:txBody>
                  <a:tcPr/>
                </a:tc>
                <a:extLst>
                  <a:ext uri="{0D108BD9-81ED-4DB2-BD59-A6C34878D82A}">
                    <a16:rowId xmlns:a16="http://schemas.microsoft.com/office/drawing/2014/main" val="4163625884"/>
                  </a:ext>
                </a:extLst>
              </a:tr>
              <a:tr h="370840">
                <a:tc>
                  <a:txBody>
                    <a:bodyPr/>
                    <a:lstStyle/>
                    <a:p>
                      <a:r>
                        <a:rPr lang="en-US" dirty="0"/>
                        <a:t>Licensing Microsoft Products (Windows Server and Microsoft SQL Server) on VMware Cloud on AWS – a New Paradigm </a:t>
                      </a:r>
                    </a:p>
                  </a:txBody>
                  <a:tcPr/>
                </a:tc>
                <a:tc>
                  <a:txBody>
                    <a:bodyPr/>
                    <a:lstStyle/>
                    <a:p>
                      <a:r>
                        <a:rPr lang="en-US" sz="1000" dirty="0">
                          <a:hlinkClick r:id="rId4"/>
                        </a:rPr>
                        <a:t>https://cloud.vmware.com/community/2020/02/10/licensing-microsoft-products-windows-server-microsoft-sql-server-vmware-cloud-aws-new-paradigm/</a:t>
                      </a:r>
                      <a:r>
                        <a:rPr lang="en-US" sz="1000" dirty="0"/>
                        <a:t> </a:t>
                      </a:r>
                    </a:p>
                  </a:txBody>
                  <a:tcPr/>
                </a:tc>
                <a:extLst>
                  <a:ext uri="{0D108BD9-81ED-4DB2-BD59-A6C34878D82A}">
                    <a16:rowId xmlns:a16="http://schemas.microsoft.com/office/drawing/2014/main" val="185852188"/>
                  </a:ext>
                </a:extLst>
              </a:tr>
              <a:tr h="370840">
                <a:tc>
                  <a:txBody>
                    <a:bodyPr/>
                    <a:lstStyle/>
                    <a:p>
                      <a:r>
                        <a:rPr lang="en-US" dirty="0"/>
                        <a:t>Licensing Microsoft SQL Server for VMware vSphere - Part One</a:t>
                      </a:r>
                    </a:p>
                  </a:txBody>
                  <a:tcPr/>
                </a:tc>
                <a:tc>
                  <a:txBody>
                    <a:bodyPr/>
                    <a:lstStyle/>
                    <a:p>
                      <a:r>
                        <a:rPr lang="en-US" sz="1000" dirty="0">
                          <a:hlinkClick r:id="rId5"/>
                        </a:rPr>
                        <a:t>https://blogs.vmware.com/apps/2020/07/licensing-microsoft-sql-server-for-vmware-vsphere-part-one.html</a:t>
                      </a:r>
                      <a:r>
                        <a:rPr lang="en-US" sz="1000" dirty="0"/>
                        <a:t> </a:t>
                      </a:r>
                    </a:p>
                  </a:txBody>
                  <a:tcPr/>
                </a:tc>
                <a:extLst>
                  <a:ext uri="{0D108BD9-81ED-4DB2-BD59-A6C34878D82A}">
                    <a16:rowId xmlns:a16="http://schemas.microsoft.com/office/drawing/2014/main" val="3346777661"/>
                  </a:ext>
                </a:extLst>
              </a:tr>
              <a:tr h="370840">
                <a:tc>
                  <a:txBody>
                    <a:bodyPr/>
                    <a:lstStyle/>
                    <a:p>
                      <a:r>
                        <a:rPr lang="en-US" dirty="0"/>
                        <a:t>Licensing Microsoft SQL Server for VMware vSphere - Part Two</a:t>
                      </a:r>
                    </a:p>
                  </a:txBody>
                  <a:tcPr/>
                </a:tc>
                <a:tc>
                  <a:txBody>
                    <a:bodyPr/>
                    <a:lstStyle/>
                    <a:p>
                      <a:r>
                        <a:rPr lang="en-US" sz="1000" dirty="0">
                          <a:hlinkClick r:id="rId6"/>
                        </a:rPr>
                        <a:t>https://blogs.vmware.com/apps/2020/07/licensing-microsoft-sql-server-for-vmware-vsphere-part-two.html</a:t>
                      </a:r>
                      <a:r>
                        <a:rPr lang="en-US" sz="1000" dirty="0"/>
                        <a:t> </a:t>
                      </a:r>
                    </a:p>
                  </a:txBody>
                  <a:tcPr/>
                </a:tc>
                <a:extLst>
                  <a:ext uri="{0D108BD9-81ED-4DB2-BD59-A6C34878D82A}">
                    <a16:rowId xmlns:a16="http://schemas.microsoft.com/office/drawing/2014/main" val="2899150693"/>
                  </a:ext>
                </a:extLst>
              </a:tr>
              <a:tr h="370840">
                <a:tc>
                  <a:txBody>
                    <a:bodyPr/>
                    <a:lstStyle/>
                    <a:p>
                      <a:r>
                        <a:rPr lang="en-US" dirty="0"/>
                        <a:t>Microsoft Azure VMware Solution – Eat Your Cake and Have it, too</a:t>
                      </a:r>
                    </a:p>
                  </a:txBody>
                  <a:tcPr/>
                </a:tc>
                <a:tc>
                  <a:txBody>
                    <a:bodyPr/>
                    <a:lstStyle/>
                    <a:p>
                      <a:r>
                        <a:rPr lang="en-US" sz="1000" dirty="0">
                          <a:hlinkClick r:id="rId7"/>
                        </a:rPr>
                        <a:t>https://blogs.vmware.com/apps/2020/12/microsoft-azure-vmware-solution-eat-your-cake-and-have-it-too.html</a:t>
                      </a:r>
                      <a:r>
                        <a:rPr lang="en-US" sz="1000" dirty="0"/>
                        <a:t> </a:t>
                      </a:r>
                    </a:p>
                  </a:txBody>
                  <a:tcPr/>
                </a:tc>
                <a:extLst>
                  <a:ext uri="{0D108BD9-81ED-4DB2-BD59-A6C34878D82A}">
                    <a16:rowId xmlns:a16="http://schemas.microsoft.com/office/drawing/2014/main" val="1064051943"/>
                  </a:ext>
                </a:extLst>
              </a:tr>
            </a:tbl>
          </a:graphicData>
        </a:graphic>
      </p:graphicFrame>
    </p:spTree>
    <p:extLst>
      <p:ext uri="{BB962C8B-B14F-4D97-AF65-F5344CB8AC3E}">
        <p14:creationId xmlns:p14="http://schemas.microsoft.com/office/powerpoint/2010/main" val="280693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20"/>
        <p:cNvGrpSpPr/>
        <p:nvPr/>
      </p:nvGrpSpPr>
      <p:grpSpPr>
        <a:xfrm>
          <a:off x="0" y="0"/>
          <a:ext cx="0" cy="0"/>
          <a:chOff x="0" y="0"/>
          <a:chExt cx="0" cy="0"/>
        </a:xfrm>
      </p:grpSpPr>
      <p:sp>
        <p:nvSpPr>
          <p:cNvPr id="6421" name="Google Shape;6421;p497"/>
          <p:cNvSpPr txBox="1">
            <a:spLocks noGrp="1"/>
          </p:cNvSpPr>
          <p:nvPr>
            <p:ph type="title"/>
          </p:nvPr>
        </p:nvSpPr>
        <p:spPr>
          <a:prstGeom prst="rect">
            <a:avLst/>
          </a:prstGeom>
          <a:noFill/>
          <a:ln>
            <a:noFill/>
          </a:ln>
        </p:spPr>
        <p:txBody>
          <a:bodyPr spcFirstLastPara="1" wrap="square" lIns="0" tIns="0" rIns="0" bIns="0" anchor="b" anchorCtr="0">
            <a:noAutofit/>
          </a:bodyPr>
          <a:lstStyle/>
          <a:p>
            <a:pPr lvl="0"/>
            <a:r>
              <a:rPr lang="en-GB" dirty="0">
                <a:latin typeface="Metropolis Light" pitchFamily="2" charset="77"/>
                <a:ea typeface="Avenir"/>
                <a:cs typeface="Avenir"/>
                <a:sym typeface="Avenir"/>
              </a:rPr>
              <a:t>Microsoft Support for MS SQL Server Virtualization</a:t>
            </a:r>
            <a:endParaRPr dirty="0">
              <a:latin typeface="Metropolis Light" pitchFamily="2" charset="77"/>
              <a:ea typeface="Avenir"/>
              <a:cs typeface="Avenir"/>
              <a:sym typeface="Avenir"/>
            </a:endParaRPr>
          </a:p>
        </p:txBody>
      </p:sp>
      <p:sp>
        <p:nvSpPr>
          <p:cNvPr id="6425" name="Google Shape;6425;p497"/>
          <p:cNvSpPr/>
          <p:nvPr/>
        </p:nvSpPr>
        <p:spPr>
          <a:xfrm>
            <a:off x="412668" y="955035"/>
            <a:ext cx="2685356" cy="2256738"/>
          </a:xfrm>
          <a:prstGeom prst="rect">
            <a:avLst/>
          </a:prstGeom>
          <a:noFill/>
          <a:ln>
            <a:noFill/>
          </a:ln>
        </p:spPr>
        <p:txBody>
          <a:bodyPr spcFirstLastPara="1" wrap="square" lIns="0" tIns="34275" rIns="68575" bIns="34275" anchor="t" anchorCtr="0">
            <a:noAutofit/>
          </a:bodyPr>
          <a:lstStyle/>
          <a:p>
            <a:pPr lvl="0">
              <a:spcBef>
                <a:spcPts val="400"/>
              </a:spcBef>
              <a:buClr>
                <a:schemeClr val="dk2"/>
              </a:buClr>
              <a:buSzPts val="1100"/>
            </a:pPr>
            <a:r>
              <a:rPr lang="en-US" sz="1600" dirty="0">
                <a:solidFill>
                  <a:schemeClr val="dk2"/>
                </a:solidFill>
                <a:latin typeface="Metropolis Light" pitchFamily="2" charset="77"/>
              </a:rPr>
              <a:t>Run programs on non-Microsoft hardware virtualization software - Windows Server | Microsoft Docs</a:t>
            </a:r>
          </a:p>
          <a:p>
            <a:pPr lvl="0">
              <a:spcBef>
                <a:spcPts val="400"/>
              </a:spcBef>
              <a:buClr>
                <a:schemeClr val="dk2"/>
              </a:buClr>
              <a:buSzPts val="1100"/>
            </a:pPr>
            <a:r>
              <a:rPr lang="en-US" sz="1000" dirty="0">
                <a:solidFill>
                  <a:schemeClr val="dk2"/>
                </a:solidFill>
                <a:latin typeface="Metropolis Light" pitchFamily="2" charset="77"/>
                <a:hlinkClick r:id="rId3"/>
              </a:rPr>
              <a:t>https://docs.microsoft.com/en-US/troubleshoot/windows-server/virtualization/software-runs-on-non-microsoft-virtualization-software</a:t>
            </a:r>
            <a:endParaRPr lang="en-GB" sz="1000" dirty="0">
              <a:solidFill>
                <a:schemeClr val="dk2"/>
              </a:solidFill>
              <a:latin typeface="Metropolis Light" pitchFamily="2" charset="77"/>
            </a:endParaRPr>
          </a:p>
        </p:txBody>
      </p:sp>
      <p:sp>
        <p:nvSpPr>
          <p:cNvPr id="11" name="Rectangle 10">
            <a:extLst>
              <a:ext uri="{FF2B5EF4-FFF2-40B4-BE49-F238E27FC236}">
                <a16:creationId xmlns:a16="http://schemas.microsoft.com/office/drawing/2014/main" id="{ABC143BC-476A-8546-8EB1-82801B55012B}"/>
              </a:ext>
            </a:extLst>
          </p:cNvPr>
          <p:cNvSpPr/>
          <p:nvPr/>
        </p:nvSpPr>
        <p:spPr>
          <a:xfrm>
            <a:off x="3228146" y="1473295"/>
            <a:ext cx="5651823" cy="2906973"/>
          </a:xfrm>
          <a:prstGeom prst="rect">
            <a:avLst/>
          </a:prstGeom>
          <a:noFill/>
          <a:ln>
            <a:solidFill>
              <a:schemeClr val="accent1"/>
            </a:solidFill>
          </a:ln>
        </p:spPr>
        <p:txBody>
          <a:bodyPr spcFirstLastPara="1" wrap="square" lIns="68575" tIns="34275" rIns="68575" bIns="34275" anchor="ctr" anchorCtr="0">
            <a:noAutofit/>
          </a:bodyPr>
          <a:lstStyle/>
          <a:p>
            <a:pPr algn="ctr"/>
            <a:endParaRPr lang="en-IN" sz="900">
              <a:latin typeface="Arial"/>
              <a:cs typeface="Arial"/>
            </a:endParaRPr>
          </a:p>
        </p:txBody>
      </p:sp>
      <p:sp>
        <p:nvSpPr>
          <p:cNvPr id="12" name="Rectangle 11">
            <a:extLst>
              <a:ext uri="{FF2B5EF4-FFF2-40B4-BE49-F238E27FC236}">
                <a16:creationId xmlns:a16="http://schemas.microsoft.com/office/drawing/2014/main" id="{7232BCF4-C89D-C04B-95DE-8BFEC5D94A87}"/>
              </a:ext>
            </a:extLst>
          </p:cNvPr>
          <p:cNvSpPr/>
          <p:nvPr/>
        </p:nvSpPr>
        <p:spPr>
          <a:xfrm>
            <a:off x="3239043" y="1414294"/>
            <a:ext cx="460095" cy="24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D59851-DF56-254D-92AA-3B89E469F9D7}"/>
              </a:ext>
            </a:extLst>
          </p:cNvPr>
          <p:cNvSpPr/>
          <p:nvPr/>
        </p:nvSpPr>
        <p:spPr>
          <a:xfrm>
            <a:off x="8406227" y="4284848"/>
            <a:ext cx="460095" cy="24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7B9A3D-AEDD-EF40-AC59-C2B2BB8C3943}"/>
              </a:ext>
            </a:extLst>
          </p:cNvPr>
          <p:cNvSpPr/>
          <p:nvPr/>
        </p:nvSpPr>
        <p:spPr>
          <a:xfrm>
            <a:off x="3044971" y="1198370"/>
            <a:ext cx="389800" cy="923330"/>
          </a:xfrm>
          <a:prstGeom prst="rect">
            <a:avLst/>
          </a:prstGeom>
        </p:spPr>
        <p:txBody>
          <a:bodyPr wrap="square">
            <a:spAutoFit/>
          </a:bodyPr>
          <a:lstStyle/>
          <a:p>
            <a:pPr defTabSz="685800">
              <a:buClrTx/>
            </a:pPr>
            <a:r>
              <a:rPr lang="en-US" sz="5400" i="1" kern="1200" dirty="0">
                <a:solidFill>
                  <a:srgbClr val="1A428A"/>
                </a:solidFill>
                <a:latin typeface="Metropolis"/>
                <a:ea typeface="+mn-ea"/>
                <a:cs typeface="+mn-cs"/>
              </a:rPr>
              <a:t>“</a:t>
            </a:r>
          </a:p>
        </p:txBody>
      </p:sp>
      <p:sp>
        <p:nvSpPr>
          <p:cNvPr id="15" name="Rectangle 14">
            <a:extLst>
              <a:ext uri="{FF2B5EF4-FFF2-40B4-BE49-F238E27FC236}">
                <a16:creationId xmlns:a16="http://schemas.microsoft.com/office/drawing/2014/main" id="{B5F4F1AF-2C34-DE45-BCF0-BEF30EEBB432}"/>
              </a:ext>
            </a:extLst>
          </p:cNvPr>
          <p:cNvSpPr/>
          <p:nvPr/>
        </p:nvSpPr>
        <p:spPr>
          <a:xfrm>
            <a:off x="8247249" y="4068924"/>
            <a:ext cx="570842" cy="923330"/>
          </a:xfrm>
          <a:prstGeom prst="rect">
            <a:avLst/>
          </a:prstGeom>
        </p:spPr>
        <p:txBody>
          <a:bodyPr wrap="square">
            <a:spAutoFit/>
          </a:bodyPr>
          <a:lstStyle/>
          <a:p>
            <a:pPr defTabSz="685800">
              <a:buClrTx/>
            </a:pPr>
            <a:r>
              <a:rPr lang="en-US" sz="5400" i="1" kern="1200" dirty="0">
                <a:solidFill>
                  <a:srgbClr val="1A428A"/>
                </a:solidFill>
                <a:latin typeface="Metropolis"/>
                <a:ea typeface="+mn-ea"/>
                <a:cs typeface="+mn-cs"/>
              </a:rPr>
              <a:t>”</a:t>
            </a:r>
          </a:p>
        </p:txBody>
      </p:sp>
      <p:sp>
        <p:nvSpPr>
          <p:cNvPr id="16" name="Rectangle 15">
            <a:extLst>
              <a:ext uri="{FF2B5EF4-FFF2-40B4-BE49-F238E27FC236}">
                <a16:creationId xmlns:a16="http://schemas.microsoft.com/office/drawing/2014/main" id="{2C1057CF-C11F-455E-B2D3-8436CF92940F}"/>
              </a:ext>
            </a:extLst>
          </p:cNvPr>
          <p:cNvSpPr/>
          <p:nvPr/>
        </p:nvSpPr>
        <p:spPr>
          <a:xfrm>
            <a:off x="3462598" y="1578592"/>
            <a:ext cx="5225371" cy="2492990"/>
          </a:xfrm>
          <a:prstGeom prst="rect">
            <a:avLst/>
          </a:prstGeom>
        </p:spPr>
        <p:txBody>
          <a:bodyPr wrap="square">
            <a:spAutoFit/>
          </a:bodyPr>
          <a:lstStyle/>
          <a:p>
            <a:pPr defTabSz="685800">
              <a:buClrTx/>
            </a:pPr>
            <a:r>
              <a:rPr lang="en-US" sz="1200" i="1" kern="1200" dirty="0">
                <a:solidFill>
                  <a:schemeClr val="accent1"/>
                </a:solidFill>
                <a:latin typeface="Metropolis"/>
              </a:rPr>
              <a:t>...(F)or vendors with whom Microsoft has established a support relationship that covers virtualization solutions, or for vendors who have Server Virtualization Validation Program (SVVP) validated solutions, which may also have been awarded an Additional Qualification (AQ) for other functionality, Microsoft will support Windows Server operating systems subject to the Microsoft Support Lifecycle policy for its customers who have support agreements when the operating system runs virtualized on non-Microsoft hardware virtualization software. This support will include coordinating with the vendor to jointly investigate support issues. As part of the investigation, Microsoft may still require the issue to be reproduced independently from the non-Microsoft hardware virtualization software</a:t>
            </a:r>
          </a:p>
        </p:txBody>
      </p:sp>
    </p:spTree>
    <p:extLst>
      <p:ext uri="{BB962C8B-B14F-4D97-AF65-F5344CB8AC3E}">
        <p14:creationId xmlns:p14="http://schemas.microsoft.com/office/powerpoint/2010/main" val="181096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40"/>
        <p:cNvGrpSpPr/>
        <p:nvPr/>
      </p:nvGrpSpPr>
      <p:grpSpPr>
        <a:xfrm>
          <a:off x="0" y="0"/>
          <a:ext cx="0" cy="0"/>
          <a:chOff x="0" y="0"/>
          <a:chExt cx="0" cy="0"/>
        </a:xfrm>
      </p:grpSpPr>
      <p:sp>
        <p:nvSpPr>
          <p:cNvPr id="6443" name="Google Shape;6443;p499"/>
          <p:cNvSpPr/>
          <p:nvPr/>
        </p:nvSpPr>
        <p:spPr>
          <a:xfrm>
            <a:off x="4218826" y="604099"/>
            <a:ext cx="4050000" cy="4026300"/>
          </a:xfrm>
          <a:prstGeom prst="roundRect">
            <a:avLst>
              <a:gd name="adj" fmla="val 0"/>
            </a:avLst>
          </a:prstGeom>
          <a:solidFill>
            <a:srgbClr val="FFFFFF"/>
          </a:solidFill>
          <a:ln w="19050" cap="flat" cmpd="sng">
            <a:solidFill>
              <a:srgbClr val="1A428A"/>
            </a:solidFill>
            <a:prstDash val="solid"/>
            <a:round/>
            <a:headEnd type="none" w="sm" len="sm"/>
            <a:tailEnd type="none" w="sm" len="sm"/>
          </a:ln>
        </p:spPr>
        <p:txBody>
          <a:bodyPr spcFirstLastPara="1" wrap="square" lIns="68525" tIns="34250" rIns="68525" bIns="137150"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1" i="0" u="none" strike="noStrike" cap="none" baseline="30000">
              <a:solidFill>
                <a:srgbClr val="4CBBF7"/>
              </a:solidFill>
              <a:latin typeface="Arial"/>
              <a:ea typeface="Arial"/>
              <a:cs typeface="Arial"/>
              <a:sym typeface="Arial"/>
            </a:endParaRPr>
          </a:p>
        </p:txBody>
      </p:sp>
      <p:sp>
        <p:nvSpPr>
          <p:cNvPr id="6444" name="Google Shape;6444;p499"/>
          <p:cNvSpPr/>
          <p:nvPr/>
        </p:nvSpPr>
        <p:spPr>
          <a:xfrm rot="-5400000">
            <a:off x="4289805" y="669147"/>
            <a:ext cx="3889824" cy="3896203"/>
          </a:xfrm>
          <a:custGeom>
            <a:avLst/>
            <a:gdLst/>
            <a:ahLst/>
            <a:cxnLst/>
            <a:rect l="l" t="t" r="r" b="b"/>
            <a:pathLst>
              <a:path w="3889824" h="3896203" extrusionOk="0">
                <a:moveTo>
                  <a:pt x="1231331" y="3894180"/>
                </a:moveTo>
                <a:lnTo>
                  <a:pt x="1230876" y="3896202"/>
                </a:lnTo>
                <a:lnTo>
                  <a:pt x="0" y="3896202"/>
                </a:lnTo>
                <a:lnTo>
                  <a:pt x="0" y="2490441"/>
                </a:lnTo>
                <a:lnTo>
                  <a:pt x="2563" y="2490441"/>
                </a:lnTo>
                <a:cubicBezTo>
                  <a:pt x="55808" y="2490441"/>
                  <a:pt x="268788" y="2490441"/>
                  <a:pt x="1120707" y="2490441"/>
                </a:cubicBezTo>
                <a:cubicBezTo>
                  <a:pt x="1129830" y="2492723"/>
                  <a:pt x="1141805" y="2500138"/>
                  <a:pt x="1144656" y="2504131"/>
                </a:cubicBezTo>
                <a:cubicBezTo>
                  <a:pt x="1144656" y="2505842"/>
                  <a:pt x="1143516" y="2511546"/>
                  <a:pt x="1135533" y="2523524"/>
                </a:cubicBezTo>
                <a:cubicBezTo>
                  <a:pt x="1107592" y="2560029"/>
                  <a:pt x="1092195" y="2591401"/>
                  <a:pt x="1089344" y="2618780"/>
                </a:cubicBezTo>
                <a:cubicBezTo>
                  <a:pt x="1088204" y="2626765"/>
                  <a:pt x="1087634" y="2634751"/>
                  <a:pt x="1087634" y="2642166"/>
                </a:cubicBezTo>
                <a:cubicBezTo>
                  <a:pt x="1087634" y="2727155"/>
                  <a:pt x="1145227" y="2788187"/>
                  <a:pt x="1230190" y="2797883"/>
                </a:cubicBezTo>
                <a:cubicBezTo>
                  <a:pt x="1230190" y="2797883"/>
                  <a:pt x="1230190" y="2797883"/>
                  <a:pt x="1228480" y="3140690"/>
                </a:cubicBezTo>
                <a:cubicBezTo>
                  <a:pt x="1228480" y="3149246"/>
                  <a:pt x="1211373" y="3165217"/>
                  <a:pt x="1197687" y="3156661"/>
                </a:cubicBezTo>
                <a:cubicBezTo>
                  <a:pt x="1177730" y="3141261"/>
                  <a:pt x="1140665" y="3116734"/>
                  <a:pt x="1104170" y="3110459"/>
                </a:cubicBezTo>
                <a:cubicBezTo>
                  <a:pt x="1057412" y="3103044"/>
                  <a:pt x="1013504" y="3114452"/>
                  <a:pt x="979291" y="3142972"/>
                </a:cubicBezTo>
                <a:cubicBezTo>
                  <a:pt x="942796" y="3173773"/>
                  <a:pt x="921698" y="3222256"/>
                  <a:pt x="921698" y="3275873"/>
                </a:cubicBezTo>
                <a:cubicBezTo>
                  <a:pt x="921698" y="3328350"/>
                  <a:pt x="940515" y="3373981"/>
                  <a:pt x="975299" y="3404782"/>
                </a:cubicBezTo>
                <a:cubicBezTo>
                  <a:pt x="1008372" y="3433873"/>
                  <a:pt x="1053420" y="3446992"/>
                  <a:pt x="1102460" y="3441288"/>
                </a:cubicBezTo>
                <a:cubicBezTo>
                  <a:pt x="1129830" y="3437865"/>
                  <a:pt x="1161193" y="3422465"/>
                  <a:pt x="1197687" y="3395086"/>
                </a:cubicBezTo>
                <a:cubicBezTo>
                  <a:pt x="1209662" y="3386530"/>
                  <a:pt x="1227339" y="3404782"/>
                  <a:pt x="1227339" y="3413909"/>
                </a:cubicBezTo>
                <a:cubicBezTo>
                  <a:pt x="1227339" y="3413909"/>
                  <a:pt x="1227339" y="3413909"/>
                  <a:pt x="1227339" y="3454977"/>
                </a:cubicBezTo>
                <a:cubicBezTo>
                  <a:pt x="1227339" y="3454977"/>
                  <a:pt x="1227339" y="3454977"/>
                  <a:pt x="1227339" y="3558789"/>
                </a:cubicBezTo>
                <a:cubicBezTo>
                  <a:pt x="1227339" y="3558789"/>
                  <a:pt x="1227339" y="3558789"/>
                  <a:pt x="1230761" y="3893039"/>
                </a:cubicBezTo>
                <a:cubicBezTo>
                  <a:pt x="1230761" y="3893610"/>
                  <a:pt x="1231331" y="3894180"/>
                  <a:pt x="1231331" y="3894180"/>
                </a:cubicBezTo>
                <a:close/>
                <a:moveTo>
                  <a:pt x="2228259" y="933596"/>
                </a:moveTo>
                <a:cubicBezTo>
                  <a:pt x="2228259" y="1011755"/>
                  <a:pt x="2172365" y="1072799"/>
                  <a:pt x="2092515" y="1059677"/>
                </a:cubicBezTo>
                <a:cubicBezTo>
                  <a:pt x="2066279" y="1055113"/>
                  <a:pt x="2034910" y="1035716"/>
                  <a:pt x="2015518" y="1020312"/>
                </a:cubicBezTo>
                <a:cubicBezTo>
                  <a:pt x="2014948" y="1020312"/>
                  <a:pt x="2014948" y="1020312"/>
                  <a:pt x="2014948" y="1020312"/>
                </a:cubicBezTo>
                <a:cubicBezTo>
                  <a:pt x="1944795" y="975243"/>
                  <a:pt x="1921410" y="1040851"/>
                  <a:pt x="1921410" y="1068235"/>
                </a:cubicBezTo>
                <a:cubicBezTo>
                  <a:pt x="1921410" y="1068235"/>
                  <a:pt x="1921410" y="1068235"/>
                  <a:pt x="1919699" y="2136792"/>
                </a:cubicBezTo>
                <a:cubicBezTo>
                  <a:pt x="1919699" y="2139645"/>
                  <a:pt x="1917418" y="2142497"/>
                  <a:pt x="1914566" y="2142497"/>
                </a:cubicBezTo>
                <a:cubicBezTo>
                  <a:pt x="1829013" y="2152196"/>
                  <a:pt x="1771408" y="2213811"/>
                  <a:pt x="1771408" y="2298816"/>
                </a:cubicBezTo>
                <a:cubicBezTo>
                  <a:pt x="1771408" y="2306233"/>
                  <a:pt x="1771978" y="2314220"/>
                  <a:pt x="1773119" y="2321636"/>
                </a:cubicBezTo>
                <a:cubicBezTo>
                  <a:pt x="1775971" y="2349591"/>
                  <a:pt x="1791370" y="2380398"/>
                  <a:pt x="1819317" y="2417481"/>
                </a:cubicBezTo>
                <a:cubicBezTo>
                  <a:pt x="1827302" y="2428891"/>
                  <a:pt x="1815325" y="2446577"/>
                  <a:pt x="1806770" y="2449430"/>
                </a:cubicBezTo>
                <a:cubicBezTo>
                  <a:pt x="1806199" y="2450000"/>
                  <a:pt x="1805059" y="2450000"/>
                  <a:pt x="1804488" y="2450000"/>
                </a:cubicBezTo>
                <a:cubicBezTo>
                  <a:pt x="1804488" y="2450000"/>
                  <a:pt x="1804488" y="2450000"/>
                  <a:pt x="1389843" y="2452853"/>
                </a:cubicBezTo>
                <a:cubicBezTo>
                  <a:pt x="1361896" y="2452853"/>
                  <a:pt x="1296306" y="2476243"/>
                  <a:pt x="1341364" y="2546417"/>
                </a:cubicBezTo>
                <a:cubicBezTo>
                  <a:pt x="1341364" y="2546417"/>
                  <a:pt x="1341364" y="2546417"/>
                  <a:pt x="1341934" y="2546987"/>
                </a:cubicBezTo>
                <a:cubicBezTo>
                  <a:pt x="1356763" y="2566384"/>
                  <a:pt x="1376155" y="2597762"/>
                  <a:pt x="1380718" y="2624006"/>
                </a:cubicBezTo>
                <a:cubicBezTo>
                  <a:pt x="1394406" y="2703877"/>
                  <a:pt x="1333379" y="2759786"/>
                  <a:pt x="1255241" y="2759786"/>
                </a:cubicBezTo>
                <a:cubicBezTo>
                  <a:pt x="1175392" y="2759786"/>
                  <a:pt x="1119497" y="2706159"/>
                  <a:pt x="1129193" y="2624006"/>
                </a:cubicBezTo>
                <a:cubicBezTo>
                  <a:pt x="1132615" y="2597192"/>
                  <a:pt x="1153718" y="2566384"/>
                  <a:pt x="1168547" y="2546987"/>
                </a:cubicBezTo>
                <a:cubicBezTo>
                  <a:pt x="1168547" y="2546417"/>
                  <a:pt x="1168547" y="2546417"/>
                  <a:pt x="1168547" y="2546417"/>
                </a:cubicBezTo>
                <a:cubicBezTo>
                  <a:pt x="1218738" y="2475673"/>
                  <a:pt x="1142882" y="2453994"/>
                  <a:pt x="1116645" y="2453994"/>
                </a:cubicBezTo>
                <a:cubicBezTo>
                  <a:pt x="1116645" y="2453994"/>
                  <a:pt x="1116645" y="2453994"/>
                  <a:pt x="1076151" y="2453994"/>
                </a:cubicBezTo>
                <a:cubicBezTo>
                  <a:pt x="1076151" y="2453994"/>
                  <a:pt x="1076151" y="2453994"/>
                  <a:pt x="971776" y="2453994"/>
                </a:cubicBezTo>
                <a:cubicBezTo>
                  <a:pt x="971776" y="2453994"/>
                  <a:pt x="971776" y="2453994"/>
                  <a:pt x="156876" y="2450703"/>
                </a:cubicBezTo>
                <a:lnTo>
                  <a:pt x="240" y="2450070"/>
                </a:lnTo>
                <a:lnTo>
                  <a:pt x="240" y="3"/>
                </a:lnTo>
                <a:lnTo>
                  <a:pt x="1919209" y="4"/>
                </a:lnTo>
                <a:lnTo>
                  <a:pt x="1919309" y="19413"/>
                </a:lnTo>
                <a:cubicBezTo>
                  <a:pt x="1919610" y="77979"/>
                  <a:pt x="1920412" y="234155"/>
                  <a:pt x="1922551" y="650624"/>
                </a:cubicBezTo>
                <a:cubicBezTo>
                  <a:pt x="1922551" y="650624"/>
                  <a:pt x="1922551" y="650624"/>
                  <a:pt x="1922551" y="754457"/>
                </a:cubicBezTo>
                <a:cubicBezTo>
                  <a:pt x="1922551" y="754457"/>
                  <a:pt x="1922551" y="754457"/>
                  <a:pt x="1922551" y="795533"/>
                </a:cubicBezTo>
                <a:cubicBezTo>
                  <a:pt x="1922551" y="821776"/>
                  <a:pt x="1944224" y="897654"/>
                  <a:pt x="2014948" y="846879"/>
                </a:cubicBezTo>
                <a:cubicBezTo>
                  <a:pt x="2015518" y="846879"/>
                  <a:pt x="2015518" y="846879"/>
                  <a:pt x="2015518" y="846879"/>
                </a:cubicBezTo>
                <a:cubicBezTo>
                  <a:pt x="2034910" y="832045"/>
                  <a:pt x="2065709" y="810937"/>
                  <a:pt x="2092515" y="808084"/>
                </a:cubicBezTo>
                <a:cubicBezTo>
                  <a:pt x="2174646" y="798386"/>
                  <a:pt x="2228259" y="854295"/>
                  <a:pt x="2228259" y="933596"/>
                </a:cubicBezTo>
                <a:close/>
                <a:moveTo>
                  <a:pt x="2603023" y="2814932"/>
                </a:moveTo>
                <a:cubicBezTo>
                  <a:pt x="2603023" y="2814932"/>
                  <a:pt x="2603023" y="2814932"/>
                  <a:pt x="2603023" y="3138934"/>
                </a:cubicBezTo>
                <a:cubicBezTo>
                  <a:pt x="2603023" y="3144067"/>
                  <a:pt x="2601312" y="3148631"/>
                  <a:pt x="2597319" y="3152053"/>
                </a:cubicBezTo>
                <a:cubicBezTo>
                  <a:pt x="2591045" y="3157758"/>
                  <a:pt x="2581349" y="3161751"/>
                  <a:pt x="2572794" y="3156617"/>
                </a:cubicBezTo>
                <a:cubicBezTo>
                  <a:pt x="2552831" y="3141215"/>
                  <a:pt x="2515757" y="3116687"/>
                  <a:pt x="2479254" y="3110412"/>
                </a:cubicBezTo>
                <a:cubicBezTo>
                  <a:pt x="2433054" y="3102997"/>
                  <a:pt x="2388565" y="3114405"/>
                  <a:pt x="2354915" y="3142927"/>
                </a:cubicBezTo>
                <a:cubicBezTo>
                  <a:pt x="2317841" y="3173730"/>
                  <a:pt x="2296737" y="3222216"/>
                  <a:pt x="2296737" y="3275836"/>
                </a:cubicBezTo>
                <a:cubicBezTo>
                  <a:pt x="2296737" y="3328315"/>
                  <a:pt x="2316130" y="3373949"/>
                  <a:pt x="2350352" y="3404752"/>
                </a:cubicBezTo>
                <a:cubicBezTo>
                  <a:pt x="2383432" y="3433844"/>
                  <a:pt x="2428491" y="3446963"/>
                  <a:pt x="2477542" y="3441259"/>
                </a:cubicBezTo>
                <a:cubicBezTo>
                  <a:pt x="2504920" y="3437837"/>
                  <a:pt x="2536290" y="3422435"/>
                  <a:pt x="2572794" y="3395055"/>
                </a:cubicBezTo>
                <a:cubicBezTo>
                  <a:pt x="2584771" y="3386498"/>
                  <a:pt x="2603023" y="3404752"/>
                  <a:pt x="2603023" y="3413879"/>
                </a:cubicBezTo>
                <a:cubicBezTo>
                  <a:pt x="2603023" y="3413879"/>
                  <a:pt x="2603023" y="3413879"/>
                  <a:pt x="2603023" y="3456661"/>
                </a:cubicBezTo>
                <a:cubicBezTo>
                  <a:pt x="2603023" y="3456661"/>
                  <a:pt x="2603023" y="3456661"/>
                  <a:pt x="2602453" y="3558767"/>
                </a:cubicBezTo>
                <a:cubicBezTo>
                  <a:pt x="2602453" y="3558767"/>
                  <a:pt x="2602453" y="3558767"/>
                  <a:pt x="2603023" y="3816029"/>
                </a:cubicBezTo>
                <a:cubicBezTo>
                  <a:pt x="2603023" y="3816029"/>
                  <a:pt x="2603023" y="3816029"/>
                  <a:pt x="2603023" y="3874266"/>
                </a:cubicBezTo>
                <a:lnTo>
                  <a:pt x="2603023" y="3896203"/>
                </a:lnTo>
                <a:lnTo>
                  <a:pt x="1274258" y="3896203"/>
                </a:lnTo>
                <a:lnTo>
                  <a:pt x="1273500" y="3892466"/>
                </a:lnTo>
                <a:cubicBezTo>
                  <a:pt x="1273500" y="3892466"/>
                  <a:pt x="1273500" y="3892466"/>
                  <a:pt x="1269509" y="3558767"/>
                </a:cubicBezTo>
                <a:cubicBezTo>
                  <a:pt x="1269509" y="3558767"/>
                  <a:pt x="1269509" y="3558767"/>
                  <a:pt x="1270079" y="3454949"/>
                </a:cubicBezTo>
                <a:cubicBezTo>
                  <a:pt x="1270079" y="3454949"/>
                  <a:pt x="1270079" y="3454949"/>
                  <a:pt x="1270079" y="3413879"/>
                </a:cubicBezTo>
                <a:cubicBezTo>
                  <a:pt x="1270079" y="3388209"/>
                  <a:pt x="1247835" y="3311772"/>
                  <a:pt x="1177110" y="3362540"/>
                </a:cubicBezTo>
                <a:cubicBezTo>
                  <a:pt x="1157147" y="3377371"/>
                  <a:pt x="1126347" y="3398477"/>
                  <a:pt x="1100110" y="3401329"/>
                </a:cubicBezTo>
                <a:cubicBezTo>
                  <a:pt x="1017407" y="3411027"/>
                  <a:pt x="963793" y="3355125"/>
                  <a:pt x="963793" y="3275836"/>
                </a:cubicBezTo>
                <a:cubicBezTo>
                  <a:pt x="963793" y="3197687"/>
                  <a:pt x="1019689" y="3136652"/>
                  <a:pt x="1100110" y="3149772"/>
                </a:cubicBezTo>
                <a:cubicBezTo>
                  <a:pt x="1126347" y="3154335"/>
                  <a:pt x="1157717" y="3174300"/>
                  <a:pt x="1177110" y="3189131"/>
                </a:cubicBezTo>
                <a:cubicBezTo>
                  <a:pt x="1247265" y="3234195"/>
                  <a:pt x="1270650" y="3168596"/>
                  <a:pt x="1270650" y="3141215"/>
                </a:cubicBezTo>
                <a:cubicBezTo>
                  <a:pt x="1270650" y="3141215"/>
                  <a:pt x="1270650" y="3141215"/>
                  <a:pt x="1272361" y="2798390"/>
                </a:cubicBezTo>
                <a:cubicBezTo>
                  <a:pt x="1359056" y="2790974"/>
                  <a:pt x="1421796" y="2727657"/>
                  <a:pt x="1421796" y="2645516"/>
                </a:cubicBezTo>
                <a:cubicBezTo>
                  <a:pt x="1421796" y="2636389"/>
                  <a:pt x="1421226" y="2626692"/>
                  <a:pt x="1419515" y="2616994"/>
                </a:cubicBezTo>
                <a:cubicBezTo>
                  <a:pt x="1413241" y="2580487"/>
                  <a:pt x="1388715" y="2543409"/>
                  <a:pt x="1373886" y="2523445"/>
                </a:cubicBezTo>
                <a:cubicBezTo>
                  <a:pt x="1365901" y="2511466"/>
                  <a:pt x="1365330" y="2504620"/>
                  <a:pt x="1365330" y="2502909"/>
                </a:cubicBezTo>
                <a:cubicBezTo>
                  <a:pt x="1365330" y="2498346"/>
                  <a:pt x="1380730" y="2488648"/>
                  <a:pt x="1389286" y="2488648"/>
                </a:cubicBezTo>
                <a:cubicBezTo>
                  <a:pt x="1389286" y="2488648"/>
                  <a:pt x="1389286" y="2488648"/>
                  <a:pt x="1683594" y="2487507"/>
                </a:cubicBezTo>
                <a:cubicBezTo>
                  <a:pt x="1683594" y="2487507"/>
                  <a:pt x="1683594" y="2487507"/>
                  <a:pt x="1683594" y="2486936"/>
                </a:cubicBezTo>
                <a:cubicBezTo>
                  <a:pt x="1683594" y="2486936"/>
                  <a:pt x="1683594" y="2486936"/>
                  <a:pt x="1799379" y="2486936"/>
                </a:cubicBezTo>
                <a:cubicBezTo>
                  <a:pt x="1825615" y="2486936"/>
                  <a:pt x="1901474" y="2464690"/>
                  <a:pt x="1851282" y="2393957"/>
                </a:cubicBezTo>
                <a:cubicBezTo>
                  <a:pt x="1835882" y="2374562"/>
                  <a:pt x="1815349" y="2343189"/>
                  <a:pt x="1811927" y="2316950"/>
                </a:cubicBezTo>
                <a:cubicBezTo>
                  <a:pt x="1802230" y="2234808"/>
                  <a:pt x="1858126" y="2181188"/>
                  <a:pt x="1937407" y="2181189"/>
                </a:cubicBezTo>
                <a:cubicBezTo>
                  <a:pt x="2015547" y="2181189"/>
                  <a:pt x="2077147" y="2237091"/>
                  <a:pt x="2063458" y="2316951"/>
                </a:cubicBezTo>
                <a:cubicBezTo>
                  <a:pt x="2058895" y="2343190"/>
                  <a:pt x="2038932" y="2374563"/>
                  <a:pt x="2024103" y="2394528"/>
                </a:cubicBezTo>
                <a:cubicBezTo>
                  <a:pt x="1979044" y="2464691"/>
                  <a:pt x="2044636" y="2488078"/>
                  <a:pt x="2072013" y="2488078"/>
                </a:cubicBezTo>
                <a:cubicBezTo>
                  <a:pt x="2072013" y="2488078"/>
                  <a:pt x="2072013" y="2488078"/>
                  <a:pt x="2288182" y="2489219"/>
                </a:cubicBezTo>
                <a:cubicBezTo>
                  <a:pt x="2288182" y="2489219"/>
                  <a:pt x="2288182" y="2489219"/>
                  <a:pt x="2288182" y="2492071"/>
                </a:cubicBezTo>
                <a:cubicBezTo>
                  <a:pt x="2288182" y="2492071"/>
                  <a:pt x="2288182" y="2492071"/>
                  <a:pt x="2488379" y="2493212"/>
                </a:cubicBezTo>
                <a:cubicBezTo>
                  <a:pt x="2496935" y="2493212"/>
                  <a:pt x="2512905" y="2509754"/>
                  <a:pt x="2503779" y="2524015"/>
                </a:cubicBezTo>
                <a:cubicBezTo>
                  <a:pt x="2488950" y="2543980"/>
                  <a:pt x="2464424" y="2581057"/>
                  <a:pt x="2458150" y="2617565"/>
                </a:cubicBezTo>
                <a:cubicBezTo>
                  <a:pt x="2450165" y="2663769"/>
                  <a:pt x="2462143" y="2708262"/>
                  <a:pt x="2490661" y="2741917"/>
                </a:cubicBezTo>
                <a:cubicBezTo>
                  <a:pt x="2514616" y="2770439"/>
                  <a:pt x="2548838" y="2789263"/>
                  <a:pt x="2587623" y="2796678"/>
                </a:cubicBezTo>
                <a:cubicBezTo>
                  <a:pt x="2596179" y="2798390"/>
                  <a:pt x="2603023" y="2805805"/>
                  <a:pt x="2603023" y="2814932"/>
                </a:cubicBezTo>
                <a:close/>
                <a:moveTo>
                  <a:pt x="3889770" y="0"/>
                </a:moveTo>
                <a:lnTo>
                  <a:pt x="3889770" y="2450586"/>
                </a:lnTo>
                <a:lnTo>
                  <a:pt x="3877582" y="2450627"/>
                </a:lnTo>
                <a:cubicBezTo>
                  <a:pt x="3831330" y="2450788"/>
                  <a:pt x="3646324" y="2451430"/>
                  <a:pt x="2906298" y="2453997"/>
                </a:cubicBezTo>
                <a:cubicBezTo>
                  <a:pt x="2906298" y="2453997"/>
                  <a:pt x="2906298" y="2453997"/>
                  <a:pt x="2802495" y="2453997"/>
                </a:cubicBezTo>
                <a:cubicBezTo>
                  <a:pt x="2802495" y="2453997"/>
                  <a:pt x="2802495" y="2453997"/>
                  <a:pt x="2761430" y="2453997"/>
                </a:cubicBezTo>
                <a:cubicBezTo>
                  <a:pt x="2735194" y="2453997"/>
                  <a:pt x="2659337" y="2475676"/>
                  <a:pt x="2709528" y="2546419"/>
                </a:cubicBezTo>
                <a:cubicBezTo>
                  <a:pt x="2709528" y="2546419"/>
                  <a:pt x="2709528" y="2546419"/>
                  <a:pt x="2709528" y="2546990"/>
                </a:cubicBezTo>
                <a:cubicBezTo>
                  <a:pt x="2724927" y="2566387"/>
                  <a:pt x="2746030" y="2597194"/>
                  <a:pt x="2748882" y="2624008"/>
                </a:cubicBezTo>
                <a:cubicBezTo>
                  <a:pt x="2758578" y="2706161"/>
                  <a:pt x="2702684" y="2759789"/>
                  <a:pt x="2623406" y="2759789"/>
                </a:cubicBezTo>
                <a:cubicBezTo>
                  <a:pt x="2545268" y="2759789"/>
                  <a:pt x="2484241" y="2703879"/>
                  <a:pt x="2497359" y="2624008"/>
                </a:cubicBezTo>
                <a:cubicBezTo>
                  <a:pt x="2501921" y="2597194"/>
                  <a:pt x="2521884" y="2566387"/>
                  <a:pt x="2536713" y="2546419"/>
                </a:cubicBezTo>
                <a:cubicBezTo>
                  <a:pt x="2581770" y="2476247"/>
                  <a:pt x="2516180" y="2452856"/>
                  <a:pt x="2488804" y="2452856"/>
                </a:cubicBezTo>
                <a:cubicBezTo>
                  <a:pt x="2488804" y="2452856"/>
                  <a:pt x="2488804" y="2452856"/>
                  <a:pt x="2065606" y="2450574"/>
                </a:cubicBezTo>
                <a:cubicBezTo>
                  <a:pt x="2057622" y="2447722"/>
                  <a:pt x="2049066" y="2429465"/>
                  <a:pt x="2057051" y="2416914"/>
                </a:cubicBezTo>
                <a:cubicBezTo>
                  <a:pt x="2071880" y="2397517"/>
                  <a:pt x="2096405" y="2360434"/>
                  <a:pt x="2102679" y="2323921"/>
                </a:cubicBezTo>
                <a:cubicBezTo>
                  <a:pt x="2104390" y="2314223"/>
                  <a:pt x="2104960" y="2304524"/>
                  <a:pt x="2104960" y="2295396"/>
                </a:cubicBezTo>
                <a:cubicBezTo>
                  <a:pt x="2104960" y="2250896"/>
                  <a:pt x="2086709" y="2210961"/>
                  <a:pt x="2054200" y="2182436"/>
                </a:cubicBezTo>
                <a:cubicBezTo>
                  <a:pt x="2030245" y="2161897"/>
                  <a:pt x="1999446" y="2148205"/>
                  <a:pt x="1966366" y="2143641"/>
                </a:cubicBezTo>
                <a:cubicBezTo>
                  <a:pt x="1962944" y="2143071"/>
                  <a:pt x="1960092" y="2140218"/>
                  <a:pt x="1960092" y="2136224"/>
                </a:cubicBezTo>
                <a:cubicBezTo>
                  <a:pt x="1960092" y="2136224"/>
                  <a:pt x="1960092" y="2136224"/>
                  <a:pt x="1961803" y="1068805"/>
                </a:cubicBezTo>
                <a:cubicBezTo>
                  <a:pt x="1961803" y="1060247"/>
                  <a:pt x="1978914" y="1044273"/>
                  <a:pt x="1992602" y="1052831"/>
                </a:cubicBezTo>
                <a:cubicBezTo>
                  <a:pt x="2012564" y="1068234"/>
                  <a:pt x="2049637" y="1092766"/>
                  <a:pt x="2086139" y="1099042"/>
                </a:cubicBezTo>
                <a:cubicBezTo>
                  <a:pt x="2132907" y="1106458"/>
                  <a:pt x="2176824" y="1095048"/>
                  <a:pt x="2211045" y="1066523"/>
                </a:cubicBezTo>
                <a:cubicBezTo>
                  <a:pt x="2247547" y="1035716"/>
                  <a:pt x="2268650" y="987222"/>
                  <a:pt x="2268650" y="933595"/>
                </a:cubicBezTo>
                <a:cubicBezTo>
                  <a:pt x="2268650" y="881108"/>
                  <a:pt x="2249829" y="835467"/>
                  <a:pt x="2215038" y="804660"/>
                </a:cubicBezTo>
                <a:cubicBezTo>
                  <a:pt x="2181957" y="775564"/>
                  <a:pt x="2136900" y="762442"/>
                  <a:pt x="2087850" y="768147"/>
                </a:cubicBezTo>
                <a:cubicBezTo>
                  <a:pt x="2060473" y="771571"/>
                  <a:pt x="2029104" y="786974"/>
                  <a:pt x="1992602" y="814359"/>
                </a:cubicBezTo>
                <a:cubicBezTo>
                  <a:pt x="1980625" y="822916"/>
                  <a:pt x="1962944" y="804660"/>
                  <a:pt x="1962944" y="795532"/>
                </a:cubicBezTo>
                <a:cubicBezTo>
                  <a:pt x="1962944" y="795532"/>
                  <a:pt x="1962944" y="795532"/>
                  <a:pt x="1962944" y="754455"/>
                </a:cubicBezTo>
                <a:cubicBezTo>
                  <a:pt x="1962944" y="754455"/>
                  <a:pt x="1962944" y="754455"/>
                  <a:pt x="1962944" y="650623"/>
                </a:cubicBezTo>
                <a:cubicBezTo>
                  <a:pt x="1962944" y="650623"/>
                  <a:pt x="1962944" y="650623"/>
                  <a:pt x="1960124" y="101565"/>
                </a:cubicBezTo>
                <a:lnTo>
                  <a:pt x="1959603" y="0"/>
                </a:lnTo>
                <a:close/>
                <a:moveTo>
                  <a:pt x="3889824" y="2490441"/>
                </a:moveTo>
                <a:lnTo>
                  <a:pt x="3889824" y="3896189"/>
                </a:lnTo>
                <a:lnTo>
                  <a:pt x="2643451" y="3896189"/>
                </a:lnTo>
                <a:lnTo>
                  <a:pt x="2643451" y="3886256"/>
                </a:lnTo>
                <a:cubicBezTo>
                  <a:pt x="2643451" y="3817880"/>
                  <a:pt x="2643451" y="3681128"/>
                  <a:pt x="2643451" y="3407623"/>
                </a:cubicBezTo>
                <a:cubicBezTo>
                  <a:pt x="2643451" y="3406482"/>
                  <a:pt x="2643451" y="3405912"/>
                  <a:pt x="2642881" y="3404771"/>
                </a:cubicBezTo>
                <a:cubicBezTo>
                  <a:pt x="2638889" y="3373970"/>
                  <a:pt x="2614935" y="3316930"/>
                  <a:pt x="2551057" y="3362562"/>
                </a:cubicBezTo>
                <a:cubicBezTo>
                  <a:pt x="2531095" y="3377392"/>
                  <a:pt x="2500297" y="3398497"/>
                  <a:pt x="2474062" y="3401349"/>
                </a:cubicBezTo>
                <a:cubicBezTo>
                  <a:pt x="2391363" y="3411046"/>
                  <a:pt x="2337752" y="3355147"/>
                  <a:pt x="2337752" y="3275862"/>
                </a:cubicBezTo>
                <a:cubicBezTo>
                  <a:pt x="2337752" y="3197718"/>
                  <a:pt x="2393645" y="3136686"/>
                  <a:pt x="2474062" y="3149805"/>
                </a:cubicBezTo>
                <a:cubicBezTo>
                  <a:pt x="2499727" y="3154368"/>
                  <a:pt x="2530525" y="3173761"/>
                  <a:pt x="2550487" y="3188592"/>
                </a:cubicBezTo>
                <a:cubicBezTo>
                  <a:pt x="2551057" y="3189162"/>
                  <a:pt x="2551628" y="3189162"/>
                  <a:pt x="2551628" y="3189732"/>
                </a:cubicBezTo>
                <a:cubicBezTo>
                  <a:pt x="2610372" y="3226808"/>
                  <a:pt x="2636037" y="3186880"/>
                  <a:pt x="2642881" y="3156649"/>
                </a:cubicBezTo>
                <a:cubicBezTo>
                  <a:pt x="2643451" y="3155509"/>
                  <a:pt x="2643451" y="3154368"/>
                  <a:pt x="2643451" y="3152657"/>
                </a:cubicBezTo>
                <a:cubicBezTo>
                  <a:pt x="2643451" y="3152657"/>
                  <a:pt x="2643451" y="3152657"/>
                  <a:pt x="2643451" y="2814413"/>
                </a:cubicBezTo>
                <a:cubicBezTo>
                  <a:pt x="2643451" y="2805857"/>
                  <a:pt x="2649725" y="2798441"/>
                  <a:pt x="2658280" y="2796730"/>
                </a:cubicBezTo>
                <a:cubicBezTo>
                  <a:pt x="2695922" y="2790456"/>
                  <a:pt x="2728431" y="2772774"/>
                  <a:pt x="2752385" y="2746536"/>
                </a:cubicBezTo>
                <a:cubicBezTo>
                  <a:pt x="2781472" y="2713453"/>
                  <a:pt x="2794590" y="2668391"/>
                  <a:pt x="2788316" y="2619337"/>
                </a:cubicBezTo>
                <a:cubicBezTo>
                  <a:pt x="2785465" y="2591959"/>
                  <a:pt x="2770066" y="2560587"/>
                  <a:pt x="2742119" y="2524082"/>
                </a:cubicBezTo>
                <a:cubicBezTo>
                  <a:pt x="2734135" y="2512103"/>
                  <a:pt x="2752385" y="2493851"/>
                  <a:pt x="2761511" y="2493851"/>
                </a:cubicBezTo>
                <a:cubicBezTo>
                  <a:pt x="2761511" y="2493851"/>
                  <a:pt x="2761511" y="2493851"/>
                  <a:pt x="2802575" y="2493851"/>
                </a:cubicBezTo>
                <a:cubicBezTo>
                  <a:pt x="2802575" y="2493851"/>
                  <a:pt x="2802575" y="2493851"/>
                  <a:pt x="2905805" y="2494421"/>
                </a:cubicBezTo>
                <a:cubicBezTo>
                  <a:pt x="2905805" y="2494421"/>
                  <a:pt x="2905805" y="2494421"/>
                  <a:pt x="2906376" y="2494421"/>
                </a:cubicBezTo>
                <a:cubicBezTo>
                  <a:pt x="2906376" y="2494421"/>
                  <a:pt x="2906376" y="2494421"/>
                  <a:pt x="3719374" y="2491131"/>
                </a:cubicBezTo>
                <a:close/>
              </a:path>
            </a:pathLst>
          </a:custGeom>
          <a:gradFill>
            <a:gsLst>
              <a:gs pos="0">
                <a:srgbClr val="4E82DE"/>
              </a:gs>
              <a:gs pos="45000">
                <a:srgbClr val="1A428A"/>
              </a:gs>
              <a:gs pos="100000">
                <a:srgbClr val="0C2145"/>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6442" name="Google Shape;6442;p499"/>
          <p:cNvSpPr txBox="1">
            <a:spLocks noGrp="1"/>
          </p:cNvSpPr>
          <p:nvPr>
            <p:ph type="subTitle" idx="1"/>
          </p:nvPr>
        </p:nvSpPr>
        <p:spPr>
          <a:xfrm>
            <a:off x="404925" y="1641434"/>
            <a:ext cx="3516000" cy="2271214"/>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GB" sz="1200" dirty="0">
                <a:latin typeface="Metropolis Light" pitchFamily="2" charset="77"/>
              </a:rPr>
              <a:t>Your On-Premises Support Contracts do NOT necessarily extend to your Public/Hybrid Cloud Workloads.</a:t>
            </a:r>
          </a:p>
          <a:p>
            <a:pPr marL="0" lvl="0" indent="0" algn="l" rtl="0">
              <a:lnSpc>
                <a:spcPct val="115000"/>
              </a:lnSpc>
              <a:spcBef>
                <a:spcPts val="0"/>
              </a:spcBef>
              <a:spcAft>
                <a:spcPts val="0"/>
              </a:spcAft>
              <a:buNone/>
            </a:pPr>
            <a:endParaRPr lang="en-GB" sz="1200" dirty="0">
              <a:latin typeface="Metropolis Light" pitchFamily="2" charset="77"/>
            </a:endParaRPr>
          </a:p>
          <a:p>
            <a:pPr marL="0" lvl="0" indent="0" algn="l" rtl="0">
              <a:lnSpc>
                <a:spcPct val="115000"/>
              </a:lnSpc>
              <a:spcBef>
                <a:spcPts val="0"/>
              </a:spcBef>
              <a:spcAft>
                <a:spcPts val="0"/>
              </a:spcAft>
              <a:buNone/>
            </a:pPr>
            <a:r>
              <a:rPr lang="en-GB" sz="1200" dirty="0">
                <a:latin typeface="Metropolis Light" pitchFamily="2" charset="77"/>
              </a:rPr>
              <a:t>Ask your Vendor. Ask again.</a:t>
            </a:r>
          </a:p>
          <a:p>
            <a:pPr marL="0" lvl="0" indent="0" algn="l" rtl="0">
              <a:lnSpc>
                <a:spcPct val="115000"/>
              </a:lnSpc>
              <a:spcBef>
                <a:spcPts val="0"/>
              </a:spcBef>
              <a:spcAft>
                <a:spcPts val="0"/>
              </a:spcAft>
              <a:buNone/>
            </a:pPr>
            <a:endParaRPr lang="en-GB" sz="1200" dirty="0">
              <a:latin typeface="Metropolis Light" pitchFamily="2" charset="77"/>
            </a:endParaRPr>
          </a:p>
          <a:p>
            <a:pPr marL="0" lvl="0" indent="0" algn="l" rtl="0">
              <a:lnSpc>
                <a:spcPct val="115000"/>
              </a:lnSpc>
              <a:spcBef>
                <a:spcPts val="0"/>
              </a:spcBef>
              <a:spcAft>
                <a:spcPts val="0"/>
              </a:spcAft>
              <a:buNone/>
            </a:pPr>
            <a:r>
              <a:rPr lang="en-GB" sz="1200" dirty="0">
                <a:latin typeface="Metropolis Light" pitchFamily="2" charset="77"/>
              </a:rPr>
              <a:t>If still unsure, ask Microsoft.</a:t>
            </a:r>
          </a:p>
          <a:p>
            <a:pPr marL="0" lvl="0" indent="0" algn="l" rtl="0">
              <a:lnSpc>
                <a:spcPct val="115000"/>
              </a:lnSpc>
              <a:spcBef>
                <a:spcPts val="0"/>
              </a:spcBef>
              <a:spcAft>
                <a:spcPts val="0"/>
              </a:spcAft>
              <a:buNone/>
            </a:pPr>
            <a:endParaRPr lang="en-GB" sz="1200" dirty="0">
              <a:latin typeface="Metropolis Light" pitchFamily="2" charset="77"/>
            </a:endParaRPr>
          </a:p>
          <a:p>
            <a:pPr marL="0" lvl="0" indent="0" algn="l" rtl="0">
              <a:lnSpc>
                <a:spcPct val="115000"/>
              </a:lnSpc>
              <a:spcBef>
                <a:spcPts val="0"/>
              </a:spcBef>
              <a:spcAft>
                <a:spcPts val="0"/>
              </a:spcAft>
              <a:buNone/>
            </a:pPr>
            <a:r>
              <a:rPr lang="en-GB" sz="1200" dirty="0">
                <a:latin typeface="Metropolis Light" pitchFamily="2" charset="77"/>
              </a:rPr>
              <a:t>Because. It’s </a:t>
            </a:r>
            <a:r>
              <a:rPr lang="en-GB" sz="1200" b="1" u="sng" dirty="0">
                <a:latin typeface="Metropolis Light" pitchFamily="2" charset="77"/>
              </a:rPr>
              <a:t>Microsoft</a:t>
            </a:r>
            <a:r>
              <a:rPr lang="en-GB" sz="1200" dirty="0">
                <a:latin typeface="Metropolis Light" pitchFamily="2" charset="77"/>
              </a:rPr>
              <a:t> SQL Server</a:t>
            </a:r>
            <a:endParaRPr sz="1200" dirty="0">
              <a:latin typeface="Metropolis Light" pitchFamily="2" charset="77"/>
            </a:endParaRPr>
          </a:p>
        </p:txBody>
      </p:sp>
      <p:sp>
        <p:nvSpPr>
          <p:cNvPr id="6441" name="Google Shape;6441;p499"/>
          <p:cNvSpPr txBox="1">
            <a:spLocks noGrp="1"/>
          </p:cNvSpPr>
          <p:nvPr>
            <p:ph type="title"/>
          </p:nvPr>
        </p:nvSpPr>
        <p:spPr>
          <a:xfrm>
            <a:off x="434970" y="309563"/>
            <a:ext cx="4613146" cy="285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2"/>
              </a:buClr>
              <a:buSzPts val="2100"/>
              <a:buFont typeface="Arial"/>
              <a:buNone/>
            </a:pPr>
            <a:r>
              <a:rPr lang="en-US" dirty="0">
                <a:latin typeface="Metropolis Light" pitchFamily="2" charset="77"/>
              </a:rPr>
              <a:t>Multiple Support Scenarios/Options</a:t>
            </a:r>
            <a:endParaRPr dirty="0">
              <a:latin typeface="Metropolis Light" pitchFamily="2" charset="77"/>
            </a:endParaRPr>
          </a:p>
          <a:p>
            <a:pPr marL="0" lvl="0" indent="0" algn="l" rtl="0">
              <a:lnSpc>
                <a:spcPct val="90000"/>
              </a:lnSpc>
              <a:spcBef>
                <a:spcPts val="0"/>
              </a:spcBef>
              <a:spcAft>
                <a:spcPts val="0"/>
              </a:spcAft>
              <a:buClr>
                <a:schemeClr val="accent2"/>
              </a:buClr>
              <a:buSzPts val="2100"/>
              <a:buFont typeface="Arial"/>
              <a:buNone/>
            </a:pPr>
            <a:endParaRPr dirty="0">
              <a:latin typeface="Metropolis Light" pitchFamily="2" charset="77"/>
            </a:endParaRPr>
          </a:p>
        </p:txBody>
      </p:sp>
      <p:sp>
        <p:nvSpPr>
          <p:cNvPr id="6445" name="Google Shape;6445;p499"/>
          <p:cNvSpPr/>
          <p:nvPr/>
        </p:nvSpPr>
        <p:spPr>
          <a:xfrm>
            <a:off x="6779518" y="2399028"/>
            <a:ext cx="1218600" cy="772200"/>
          </a:xfrm>
          <a:prstGeom prst="rect">
            <a:avLst/>
          </a:prstGeom>
          <a:noFill/>
          <a:ln>
            <a:noFill/>
          </a:ln>
        </p:spPr>
        <p:txBody>
          <a:bodyPr spcFirstLastPara="1" wrap="square" lIns="68575" tIns="34275" rIns="68575" bIns="34275" anchor="t" anchorCtr="0">
            <a:noAutofit/>
          </a:bodyPr>
          <a:lstStyle/>
          <a:p>
            <a:pPr marL="0" marR="0" lvl="0" indent="0" algn="ctr" rtl="0">
              <a:lnSpc>
                <a:spcPct val="95000"/>
              </a:lnSpc>
              <a:spcBef>
                <a:spcPts val="0"/>
              </a:spcBef>
              <a:spcAft>
                <a:spcPts val="0"/>
              </a:spcAft>
              <a:buClr>
                <a:srgbClr val="000000"/>
              </a:buClr>
              <a:buSzPts val="1200"/>
              <a:buFont typeface="Arial"/>
              <a:buNone/>
            </a:pPr>
            <a:r>
              <a:rPr lang="en-US" sz="1200" u="none" strike="noStrike" cap="none" dirty="0">
                <a:solidFill>
                  <a:srgbClr val="FFFFFF"/>
                </a:solidFill>
                <a:latin typeface="Metropolis Light" pitchFamily="2" charset="77"/>
                <a:sym typeface="Arial"/>
              </a:rPr>
              <a:t>Your Microsoft Premier Support Contract</a:t>
            </a:r>
            <a:endParaRPr sz="1100" u="none" strike="noStrike" cap="none" dirty="0">
              <a:solidFill>
                <a:srgbClr val="000000"/>
              </a:solidFill>
              <a:latin typeface="Metropolis Light" pitchFamily="2" charset="77"/>
              <a:sym typeface="Arial"/>
            </a:endParaRPr>
          </a:p>
        </p:txBody>
      </p:sp>
      <p:grpSp>
        <p:nvGrpSpPr>
          <p:cNvPr id="6446" name="Google Shape;6446;p499"/>
          <p:cNvGrpSpPr/>
          <p:nvPr/>
        </p:nvGrpSpPr>
        <p:grpSpPr>
          <a:xfrm>
            <a:off x="7731356" y="2237617"/>
            <a:ext cx="232272" cy="340112"/>
            <a:chOff x="13167145" y="-254626"/>
            <a:chExt cx="746854" cy="1093609"/>
          </a:xfrm>
        </p:grpSpPr>
        <p:sp>
          <p:nvSpPr>
            <p:cNvPr id="6447" name="Google Shape;6447;p499"/>
            <p:cNvSpPr/>
            <p:nvPr/>
          </p:nvSpPr>
          <p:spPr>
            <a:xfrm>
              <a:off x="13250984" y="163969"/>
              <a:ext cx="302298" cy="302298"/>
            </a:xfrm>
            <a:custGeom>
              <a:avLst/>
              <a:gdLst/>
              <a:ahLst/>
              <a:cxnLst/>
              <a:rect l="l" t="t" r="r" b="b"/>
              <a:pathLst>
                <a:path w="302298" h="302298" extrusionOk="0">
                  <a:moveTo>
                    <a:pt x="14493" y="304699"/>
                  </a:moveTo>
                  <a:cubicBezTo>
                    <a:pt x="6491" y="304699"/>
                    <a:pt x="0" y="298209"/>
                    <a:pt x="0" y="290206"/>
                  </a:cubicBezTo>
                  <a:cubicBezTo>
                    <a:pt x="0" y="130166"/>
                    <a:pt x="130166" y="0"/>
                    <a:pt x="290207" y="0"/>
                  </a:cubicBezTo>
                  <a:cubicBezTo>
                    <a:pt x="298209" y="0"/>
                    <a:pt x="304699" y="6491"/>
                    <a:pt x="304699" y="14493"/>
                  </a:cubicBezTo>
                  <a:cubicBezTo>
                    <a:pt x="304699" y="22495"/>
                    <a:pt x="298209" y="28985"/>
                    <a:pt x="290207" y="28985"/>
                  </a:cubicBezTo>
                  <a:cubicBezTo>
                    <a:pt x="146170" y="28985"/>
                    <a:pt x="28896" y="146170"/>
                    <a:pt x="28896" y="290295"/>
                  </a:cubicBezTo>
                  <a:cubicBezTo>
                    <a:pt x="28985" y="298209"/>
                    <a:pt x="22495" y="304699"/>
                    <a:pt x="14493" y="304699"/>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2F2F2"/>
                </a:solidFill>
                <a:latin typeface="Arial"/>
                <a:ea typeface="Arial"/>
                <a:cs typeface="Arial"/>
                <a:sym typeface="Arial"/>
              </a:endParaRPr>
            </a:p>
          </p:txBody>
        </p:sp>
        <p:grpSp>
          <p:nvGrpSpPr>
            <p:cNvPr id="6448" name="Google Shape;6448;p499"/>
            <p:cNvGrpSpPr/>
            <p:nvPr/>
          </p:nvGrpSpPr>
          <p:grpSpPr>
            <a:xfrm>
              <a:off x="13167145" y="-254626"/>
              <a:ext cx="746854" cy="1093609"/>
              <a:chOff x="13167145" y="-254626"/>
              <a:chExt cx="746854" cy="1093609"/>
            </a:xfrm>
          </p:grpSpPr>
          <p:sp>
            <p:nvSpPr>
              <p:cNvPr id="6449" name="Google Shape;6449;p499"/>
              <p:cNvSpPr/>
              <p:nvPr/>
            </p:nvSpPr>
            <p:spPr>
              <a:xfrm>
                <a:off x="13167145" y="-254626"/>
                <a:ext cx="746854" cy="1093609"/>
              </a:xfrm>
              <a:custGeom>
                <a:avLst/>
                <a:gdLst/>
                <a:ahLst/>
                <a:cxnLst/>
                <a:rect l="l" t="t" r="r" b="b"/>
                <a:pathLst>
                  <a:path w="746854" h="1093609" extrusionOk="0">
                    <a:moveTo>
                      <a:pt x="577924" y="402146"/>
                    </a:moveTo>
                    <a:lnTo>
                      <a:pt x="577924" y="191604"/>
                    </a:lnTo>
                    <a:cubicBezTo>
                      <a:pt x="577924" y="85977"/>
                      <a:pt x="494880" y="0"/>
                      <a:pt x="392810" y="0"/>
                    </a:cubicBezTo>
                    <a:lnTo>
                      <a:pt x="358490" y="0"/>
                    </a:lnTo>
                    <a:cubicBezTo>
                      <a:pt x="256420" y="0"/>
                      <a:pt x="173377" y="85977"/>
                      <a:pt x="173377" y="191604"/>
                    </a:cubicBezTo>
                    <a:lnTo>
                      <a:pt x="173377" y="402146"/>
                    </a:lnTo>
                    <a:cubicBezTo>
                      <a:pt x="69173" y="468918"/>
                      <a:pt x="0" y="585659"/>
                      <a:pt x="0" y="718581"/>
                    </a:cubicBezTo>
                    <a:cubicBezTo>
                      <a:pt x="0" y="926011"/>
                      <a:pt x="168220" y="1094231"/>
                      <a:pt x="375650" y="1094231"/>
                    </a:cubicBezTo>
                    <a:cubicBezTo>
                      <a:pt x="583080" y="1094231"/>
                      <a:pt x="751301" y="926100"/>
                      <a:pt x="751301" y="718581"/>
                    </a:cubicBezTo>
                    <a:cubicBezTo>
                      <a:pt x="751301" y="585659"/>
                      <a:pt x="682128" y="468918"/>
                      <a:pt x="577924" y="402146"/>
                    </a:cubicBezTo>
                    <a:close/>
                    <a:moveTo>
                      <a:pt x="202273" y="191604"/>
                    </a:moveTo>
                    <a:cubicBezTo>
                      <a:pt x="202273" y="101892"/>
                      <a:pt x="272335" y="28896"/>
                      <a:pt x="358490" y="28896"/>
                    </a:cubicBezTo>
                    <a:lnTo>
                      <a:pt x="392810" y="28896"/>
                    </a:lnTo>
                    <a:cubicBezTo>
                      <a:pt x="478965" y="28896"/>
                      <a:pt x="549027" y="101892"/>
                      <a:pt x="549027" y="191604"/>
                    </a:cubicBezTo>
                    <a:lnTo>
                      <a:pt x="549027" y="385342"/>
                    </a:lnTo>
                    <a:cubicBezTo>
                      <a:pt x="497103" y="358313"/>
                      <a:pt x="438244" y="342931"/>
                      <a:pt x="375650" y="342931"/>
                    </a:cubicBezTo>
                    <a:cubicBezTo>
                      <a:pt x="313057" y="342931"/>
                      <a:pt x="254197" y="358313"/>
                      <a:pt x="202273" y="385342"/>
                    </a:cubicBezTo>
                    <a:lnTo>
                      <a:pt x="202273" y="191604"/>
                    </a:lnTo>
                    <a:close/>
                    <a:moveTo>
                      <a:pt x="375650" y="1065335"/>
                    </a:moveTo>
                    <a:cubicBezTo>
                      <a:pt x="184491" y="1065335"/>
                      <a:pt x="28896" y="909740"/>
                      <a:pt x="28896" y="718581"/>
                    </a:cubicBezTo>
                    <a:cubicBezTo>
                      <a:pt x="28896" y="527422"/>
                      <a:pt x="184491" y="371827"/>
                      <a:pt x="375650" y="371827"/>
                    </a:cubicBezTo>
                    <a:cubicBezTo>
                      <a:pt x="566810" y="371827"/>
                      <a:pt x="722404" y="527422"/>
                      <a:pt x="722404" y="718581"/>
                    </a:cubicBezTo>
                    <a:cubicBezTo>
                      <a:pt x="722404" y="909740"/>
                      <a:pt x="566810" y="1065335"/>
                      <a:pt x="375650" y="106533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2F2F2"/>
                  </a:solidFill>
                  <a:latin typeface="Arial"/>
                  <a:ea typeface="Arial"/>
                  <a:cs typeface="Arial"/>
                  <a:sym typeface="Arial"/>
                </a:endParaRPr>
              </a:p>
            </p:txBody>
          </p:sp>
          <p:sp>
            <p:nvSpPr>
              <p:cNvPr id="6450" name="Google Shape;6450;p499"/>
              <p:cNvSpPr/>
              <p:nvPr/>
            </p:nvSpPr>
            <p:spPr>
              <a:xfrm>
                <a:off x="13481094" y="366154"/>
                <a:ext cx="115584" cy="195604"/>
              </a:xfrm>
              <a:custGeom>
                <a:avLst/>
                <a:gdLst/>
                <a:ahLst/>
                <a:cxnLst/>
                <a:rect l="l" t="t" r="r" b="b"/>
                <a:pathLst>
                  <a:path w="115584" h="195604" extrusionOk="0">
                    <a:moveTo>
                      <a:pt x="61704" y="0"/>
                    </a:moveTo>
                    <a:cubicBezTo>
                      <a:pt x="27651" y="0"/>
                      <a:pt x="0" y="27651"/>
                      <a:pt x="0" y="61704"/>
                    </a:cubicBezTo>
                    <a:cubicBezTo>
                      <a:pt x="0" y="84555"/>
                      <a:pt x="12448" y="104471"/>
                      <a:pt x="30852" y="115140"/>
                    </a:cubicBezTo>
                    <a:lnTo>
                      <a:pt x="30852" y="179245"/>
                    </a:lnTo>
                    <a:cubicBezTo>
                      <a:pt x="30852" y="188314"/>
                      <a:pt x="38232" y="195694"/>
                      <a:pt x="47301" y="195694"/>
                    </a:cubicBezTo>
                    <a:lnTo>
                      <a:pt x="76108" y="195694"/>
                    </a:lnTo>
                    <a:cubicBezTo>
                      <a:pt x="85177" y="195694"/>
                      <a:pt x="92557" y="188314"/>
                      <a:pt x="92557" y="179245"/>
                    </a:cubicBezTo>
                    <a:lnTo>
                      <a:pt x="92557" y="115140"/>
                    </a:lnTo>
                    <a:cubicBezTo>
                      <a:pt x="110961" y="104471"/>
                      <a:pt x="123409" y="84555"/>
                      <a:pt x="123409" y="61704"/>
                    </a:cubicBezTo>
                    <a:cubicBezTo>
                      <a:pt x="123409" y="27562"/>
                      <a:pt x="95757" y="0"/>
                      <a:pt x="61704" y="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2F2F2"/>
                  </a:solidFill>
                  <a:latin typeface="Arial"/>
                  <a:ea typeface="Arial"/>
                  <a:cs typeface="Arial"/>
                  <a:sym typeface="Arial"/>
                </a:endParaRPr>
              </a:p>
            </p:txBody>
          </p:sp>
        </p:grpSp>
      </p:grpSp>
      <p:sp>
        <p:nvSpPr>
          <p:cNvPr id="6451" name="Google Shape;6451;p499"/>
          <p:cNvSpPr/>
          <p:nvPr/>
        </p:nvSpPr>
        <p:spPr>
          <a:xfrm>
            <a:off x="6779516" y="1145993"/>
            <a:ext cx="1363645" cy="610500"/>
          </a:xfrm>
          <a:prstGeom prst="rect">
            <a:avLst/>
          </a:prstGeom>
          <a:noFill/>
          <a:ln>
            <a:noFill/>
          </a:ln>
        </p:spPr>
        <p:txBody>
          <a:bodyPr spcFirstLastPara="1" wrap="square" lIns="68575" tIns="34275" rIns="68575" bIns="34275" anchor="t" anchorCtr="0">
            <a:noAutofit/>
          </a:bodyPr>
          <a:lstStyle/>
          <a:p>
            <a:pPr marL="0" marR="0" lvl="0" indent="0" algn="ctr" rtl="0">
              <a:lnSpc>
                <a:spcPct val="95000"/>
              </a:lnSpc>
              <a:spcBef>
                <a:spcPts val="0"/>
              </a:spcBef>
              <a:spcAft>
                <a:spcPts val="0"/>
              </a:spcAft>
              <a:buNone/>
            </a:pPr>
            <a:r>
              <a:rPr lang="en-US" sz="1200" u="none" strike="noStrike" cap="none" dirty="0">
                <a:solidFill>
                  <a:srgbClr val="FFFFFF"/>
                </a:solidFill>
                <a:latin typeface="Metropolis Light" pitchFamily="2" charset="77"/>
                <a:sym typeface="Arial"/>
              </a:rPr>
              <a:t>OEM/Cloud Reseller Support Contract </a:t>
            </a:r>
            <a:endParaRPr sz="1100" u="none" strike="noStrike" cap="none" dirty="0">
              <a:solidFill>
                <a:srgbClr val="000000"/>
              </a:solidFill>
              <a:latin typeface="Metropolis Light" pitchFamily="2" charset="77"/>
              <a:sym typeface="Arial"/>
            </a:endParaRPr>
          </a:p>
        </p:txBody>
      </p:sp>
      <p:sp>
        <p:nvSpPr>
          <p:cNvPr id="6452" name="Google Shape;6452;p499"/>
          <p:cNvSpPr/>
          <p:nvPr/>
        </p:nvSpPr>
        <p:spPr>
          <a:xfrm>
            <a:off x="6779528" y="3732080"/>
            <a:ext cx="1403291" cy="750268"/>
          </a:xfrm>
          <a:prstGeom prst="rect">
            <a:avLst/>
          </a:prstGeom>
          <a:noFill/>
          <a:ln>
            <a:noFill/>
          </a:ln>
        </p:spPr>
        <p:txBody>
          <a:bodyPr spcFirstLastPara="1" wrap="square" lIns="68575" tIns="34275" rIns="68575" bIns="34275" anchor="t" anchorCtr="0">
            <a:noAutofit/>
          </a:bodyPr>
          <a:lstStyle/>
          <a:p>
            <a:pPr marL="0" marR="0" lvl="0" indent="0" algn="ctr" rtl="0">
              <a:lnSpc>
                <a:spcPct val="95000"/>
              </a:lnSpc>
              <a:spcBef>
                <a:spcPts val="0"/>
              </a:spcBef>
              <a:spcAft>
                <a:spcPts val="0"/>
              </a:spcAft>
              <a:buClr>
                <a:srgbClr val="000000"/>
              </a:buClr>
              <a:buSzPts val="1200"/>
              <a:buFont typeface="Arial"/>
              <a:buNone/>
            </a:pPr>
            <a:r>
              <a:rPr lang="en-US" sz="1200" u="none" strike="noStrike" cap="none" dirty="0">
                <a:solidFill>
                  <a:srgbClr val="FFFFFF"/>
                </a:solidFill>
                <a:latin typeface="Metropolis Light" pitchFamily="2" charset="77"/>
                <a:sym typeface="Arial"/>
              </a:rPr>
              <a:t>Direct, Independent Cloud Consultants</a:t>
            </a:r>
            <a:endParaRPr sz="1100" u="none" strike="noStrike" cap="none" dirty="0">
              <a:solidFill>
                <a:srgbClr val="000000"/>
              </a:solidFill>
              <a:latin typeface="Metropolis Light" pitchFamily="2" charset="77"/>
              <a:sym typeface="Arial"/>
            </a:endParaRPr>
          </a:p>
        </p:txBody>
      </p:sp>
      <p:grpSp>
        <p:nvGrpSpPr>
          <p:cNvPr id="6453" name="Google Shape;6453;p499"/>
          <p:cNvGrpSpPr/>
          <p:nvPr/>
        </p:nvGrpSpPr>
        <p:grpSpPr>
          <a:xfrm>
            <a:off x="7667021" y="3408587"/>
            <a:ext cx="312160" cy="312160"/>
            <a:chOff x="-4298" y="335"/>
            <a:chExt cx="3649" cy="3649"/>
          </a:xfrm>
        </p:grpSpPr>
        <p:sp>
          <p:nvSpPr>
            <p:cNvPr id="6454" name="Google Shape;6454;p499"/>
            <p:cNvSpPr/>
            <p:nvPr/>
          </p:nvSpPr>
          <p:spPr>
            <a:xfrm>
              <a:off x="-4298" y="335"/>
              <a:ext cx="3649" cy="3649"/>
            </a:xfrm>
            <a:custGeom>
              <a:avLst/>
              <a:gdLst/>
              <a:ahLst/>
              <a:cxnLst/>
              <a:rect l="l" t="t" r="r" b="b"/>
              <a:pathLst>
                <a:path w="514" h="514" extrusionOk="0">
                  <a:moveTo>
                    <a:pt x="257" y="14"/>
                  </a:moveTo>
                  <a:cubicBezTo>
                    <a:pt x="392" y="14"/>
                    <a:pt x="501" y="123"/>
                    <a:pt x="501" y="257"/>
                  </a:cubicBezTo>
                  <a:cubicBezTo>
                    <a:pt x="501" y="392"/>
                    <a:pt x="392" y="501"/>
                    <a:pt x="257" y="501"/>
                  </a:cubicBezTo>
                  <a:cubicBezTo>
                    <a:pt x="123" y="501"/>
                    <a:pt x="14" y="392"/>
                    <a:pt x="14" y="257"/>
                  </a:cubicBezTo>
                  <a:cubicBezTo>
                    <a:pt x="14" y="123"/>
                    <a:pt x="123" y="14"/>
                    <a:pt x="257" y="14"/>
                  </a:cubicBezTo>
                  <a:moveTo>
                    <a:pt x="257" y="0"/>
                  </a:moveTo>
                  <a:cubicBezTo>
                    <a:pt x="115" y="0"/>
                    <a:pt x="0" y="115"/>
                    <a:pt x="0" y="257"/>
                  </a:cubicBezTo>
                  <a:cubicBezTo>
                    <a:pt x="0" y="399"/>
                    <a:pt x="115" y="514"/>
                    <a:pt x="257" y="514"/>
                  </a:cubicBezTo>
                  <a:cubicBezTo>
                    <a:pt x="399" y="514"/>
                    <a:pt x="514" y="399"/>
                    <a:pt x="514" y="257"/>
                  </a:cubicBezTo>
                  <a:cubicBezTo>
                    <a:pt x="514" y="115"/>
                    <a:pt x="399" y="0"/>
                    <a:pt x="257" y="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55" name="Google Shape;6455;p499"/>
            <p:cNvSpPr/>
            <p:nvPr/>
          </p:nvSpPr>
          <p:spPr>
            <a:xfrm>
              <a:off x="-1521" y="1897"/>
              <a:ext cx="600" cy="6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56" name="Google Shape;6456;p499"/>
            <p:cNvSpPr/>
            <p:nvPr/>
          </p:nvSpPr>
          <p:spPr>
            <a:xfrm>
              <a:off x="-3978" y="1897"/>
              <a:ext cx="600" cy="6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57" name="Google Shape;6457;p499"/>
            <p:cNvSpPr/>
            <p:nvPr/>
          </p:nvSpPr>
          <p:spPr>
            <a:xfrm>
              <a:off x="-2750" y="655"/>
              <a:ext cx="600" cy="6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58" name="Google Shape;6458;p499"/>
            <p:cNvSpPr/>
            <p:nvPr/>
          </p:nvSpPr>
          <p:spPr>
            <a:xfrm>
              <a:off x="-2750" y="3090"/>
              <a:ext cx="600" cy="6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59" name="Google Shape;6459;p499"/>
            <p:cNvSpPr/>
            <p:nvPr/>
          </p:nvSpPr>
          <p:spPr>
            <a:xfrm>
              <a:off x="-2750" y="1890"/>
              <a:ext cx="600" cy="6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0" name="Google Shape;6460;p499"/>
            <p:cNvSpPr/>
            <p:nvPr/>
          </p:nvSpPr>
          <p:spPr>
            <a:xfrm>
              <a:off x="-3460" y="1173"/>
              <a:ext cx="675" cy="675"/>
            </a:xfrm>
            <a:custGeom>
              <a:avLst/>
              <a:gdLst/>
              <a:ahLst/>
              <a:cxnLst/>
              <a:rect l="l" t="t" r="r" b="b"/>
              <a:pathLst>
                <a:path w="675" h="675" extrusionOk="0">
                  <a:moveTo>
                    <a:pt x="64" y="675"/>
                  </a:moveTo>
                  <a:lnTo>
                    <a:pt x="0" y="604"/>
                  </a:lnTo>
                  <a:lnTo>
                    <a:pt x="611" y="0"/>
                  </a:lnTo>
                  <a:lnTo>
                    <a:pt x="675" y="64"/>
                  </a:lnTo>
                  <a:lnTo>
                    <a:pt x="64" y="675"/>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1" name="Google Shape;6461;p499"/>
            <p:cNvSpPr/>
            <p:nvPr/>
          </p:nvSpPr>
          <p:spPr>
            <a:xfrm>
              <a:off x="-3460" y="2487"/>
              <a:ext cx="675" cy="674"/>
            </a:xfrm>
            <a:custGeom>
              <a:avLst/>
              <a:gdLst/>
              <a:ahLst/>
              <a:cxnLst/>
              <a:rect l="l" t="t" r="r" b="b"/>
              <a:pathLst>
                <a:path w="675" h="674" extrusionOk="0">
                  <a:moveTo>
                    <a:pt x="611" y="674"/>
                  </a:moveTo>
                  <a:lnTo>
                    <a:pt x="0" y="71"/>
                  </a:lnTo>
                  <a:lnTo>
                    <a:pt x="64" y="0"/>
                  </a:lnTo>
                  <a:lnTo>
                    <a:pt x="675" y="610"/>
                  </a:lnTo>
                  <a:lnTo>
                    <a:pt x="611" y="67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2" name="Google Shape;6462;p499"/>
            <p:cNvSpPr/>
            <p:nvPr/>
          </p:nvSpPr>
          <p:spPr>
            <a:xfrm>
              <a:off x="-2104" y="1173"/>
              <a:ext cx="682" cy="675"/>
            </a:xfrm>
            <a:custGeom>
              <a:avLst/>
              <a:gdLst/>
              <a:ahLst/>
              <a:cxnLst/>
              <a:rect l="l" t="t" r="r" b="b"/>
              <a:pathLst>
                <a:path w="682" h="675" extrusionOk="0">
                  <a:moveTo>
                    <a:pt x="611" y="675"/>
                  </a:moveTo>
                  <a:lnTo>
                    <a:pt x="0" y="64"/>
                  </a:lnTo>
                  <a:lnTo>
                    <a:pt x="71" y="0"/>
                  </a:lnTo>
                  <a:lnTo>
                    <a:pt x="682" y="604"/>
                  </a:lnTo>
                  <a:lnTo>
                    <a:pt x="611" y="675"/>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3" name="Google Shape;6463;p499"/>
            <p:cNvSpPr/>
            <p:nvPr/>
          </p:nvSpPr>
          <p:spPr>
            <a:xfrm>
              <a:off x="-2104" y="2487"/>
              <a:ext cx="682" cy="674"/>
            </a:xfrm>
            <a:custGeom>
              <a:avLst/>
              <a:gdLst/>
              <a:ahLst/>
              <a:cxnLst/>
              <a:rect l="l" t="t" r="r" b="b"/>
              <a:pathLst>
                <a:path w="682" h="674" extrusionOk="0">
                  <a:moveTo>
                    <a:pt x="71" y="674"/>
                  </a:moveTo>
                  <a:lnTo>
                    <a:pt x="0" y="610"/>
                  </a:lnTo>
                  <a:lnTo>
                    <a:pt x="611" y="0"/>
                  </a:lnTo>
                  <a:lnTo>
                    <a:pt x="682" y="71"/>
                  </a:lnTo>
                  <a:lnTo>
                    <a:pt x="71" y="67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4" name="Google Shape;6464;p499"/>
            <p:cNvSpPr/>
            <p:nvPr/>
          </p:nvSpPr>
          <p:spPr>
            <a:xfrm>
              <a:off x="-3283" y="2146"/>
              <a:ext cx="300" cy="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65" name="Google Shape;6465;p499"/>
            <p:cNvSpPr/>
            <p:nvPr/>
          </p:nvSpPr>
          <p:spPr>
            <a:xfrm>
              <a:off x="-2011" y="2146"/>
              <a:ext cx="300" cy="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cxnSp>
          <p:nvCxnSpPr>
            <p:cNvPr id="6466" name="Google Shape;6466;p499"/>
            <p:cNvCxnSpPr/>
            <p:nvPr/>
          </p:nvCxnSpPr>
          <p:spPr>
            <a:xfrm>
              <a:off x="-1685" y="2196"/>
              <a:ext cx="0" cy="0"/>
            </a:xfrm>
            <a:prstGeom prst="straightConnector1">
              <a:avLst/>
            </a:prstGeom>
            <a:solidFill>
              <a:srgbClr val="FFFFFF"/>
            </a:solidFill>
            <a:ln w="33325" cap="flat" cmpd="sng">
              <a:solidFill>
                <a:srgbClr val="000000"/>
              </a:solidFill>
              <a:prstDash val="solid"/>
              <a:miter lim="800000"/>
              <a:headEnd type="none" w="sm" len="sm"/>
              <a:tailEnd type="none" w="sm" len="sm"/>
            </a:ln>
          </p:spPr>
        </p:cxnSp>
        <p:cxnSp>
          <p:nvCxnSpPr>
            <p:cNvPr id="6467" name="Google Shape;6467;p499"/>
            <p:cNvCxnSpPr/>
            <p:nvPr/>
          </p:nvCxnSpPr>
          <p:spPr>
            <a:xfrm>
              <a:off x="-1990" y="2196"/>
              <a:ext cx="0" cy="0"/>
            </a:xfrm>
            <a:prstGeom prst="straightConnector1">
              <a:avLst/>
            </a:prstGeom>
            <a:solidFill>
              <a:srgbClr val="FFFFFF"/>
            </a:solidFill>
            <a:ln w="33325" cap="flat" cmpd="sng">
              <a:solidFill>
                <a:srgbClr val="000000"/>
              </a:solidFill>
              <a:prstDash val="solid"/>
              <a:miter lim="800000"/>
              <a:headEnd type="none" w="sm" len="sm"/>
              <a:tailEnd type="none" w="sm" len="sm"/>
            </a:ln>
          </p:spPr>
        </p:cxnSp>
      </p:grpSp>
      <p:sp>
        <p:nvSpPr>
          <p:cNvPr id="6468" name="Google Shape;6468;p499"/>
          <p:cNvSpPr/>
          <p:nvPr/>
        </p:nvSpPr>
        <p:spPr>
          <a:xfrm>
            <a:off x="4511302" y="3523137"/>
            <a:ext cx="1853102" cy="835046"/>
          </a:xfrm>
          <a:prstGeom prst="rect">
            <a:avLst/>
          </a:prstGeom>
          <a:noFill/>
          <a:ln>
            <a:noFill/>
          </a:ln>
        </p:spPr>
        <p:txBody>
          <a:bodyPr spcFirstLastPara="1" wrap="square" lIns="68575" tIns="34275" rIns="68575" bIns="34275" anchor="t" anchorCtr="0">
            <a:noAutofit/>
          </a:bodyPr>
          <a:lstStyle/>
          <a:p>
            <a:pPr marL="0" marR="0" lvl="0" indent="0" algn="ctr" rtl="0">
              <a:lnSpc>
                <a:spcPct val="95000"/>
              </a:lnSpc>
              <a:spcBef>
                <a:spcPts val="0"/>
              </a:spcBef>
              <a:spcAft>
                <a:spcPts val="0"/>
              </a:spcAft>
              <a:buClr>
                <a:srgbClr val="000000"/>
              </a:buClr>
              <a:buSzPts val="1200"/>
              <a:buFont typeface="Arial"/>
              <a:buNone/>
            </a:pPr>
            <a:r>
              <a:rPr lang="en-US" sz="1200" u="none" strike="noStrike" cap="none" dirty="0">
                <a:solidFill>
                  <a:srgbClr val="FFFFFF"/>
                </a:solidFill>
                <a:latin typeface="Metropolis Light" pitchFamily="2" charset="77"/>
                <a:sym typeface="Arial"/>
              </a:rPr>
              <a:t>VMware/Reseller Continues to be PRIMARY for On-Premises Support</a:t>
            </a:r>
            <a:endParaRPr sz="1100" u="none" strike="noStrike" cap="none" dirty="0">
              <a:solidFill>
                <a:srgbClr val="000000"/>
              </a:solidFill>
              <a:latin typeface="Metropolis Light" pitchFamily="2" charset="77"/>
              <a:sym typeface="Arial"/>
            </a:endParaRPr>
          </a:p>
        </p:txBody>
      </p:sp>
      <p:sp>
        <p:nvSpPr>
          <p:cNvPr id="6469" name="Google Shape;6469;p499"/>
          <p:cNvSpPr/>
          <p:nvPr/>
        </p:nvSpPr>
        <p:spPr>
          <a:xfrm>
            <a:off x="4968191" y="940360"/>
            <a:ext cx="532499" cy="303208"/>
          </a:xfrm>
          <a:custGeom>
            <a:avLst/>
            <a:gdLst/>
            <a:ahLst/>
            <a:cxnLst/>
            <a:rect l="l" t="t" r="r" b="b"/>
            <a:pathLst>
              <a:path w="1511" h="860" extrusionOk="0">
                <a:moveTo>
                  <a:pt x="1299" y="322"/>
                </a:moveTo>
                <a:cubicBezTo>
                  <a:pt x="1283" y="144"/>
                  <a:pt x="1149" y="4"/>
                  <a:pt x="982" y="0"/>
                </a:cubicBezTo>
                <a:cubicBezTo>
                  <a:pt x="980" y="0"/>
                  <a:pt x="977" y="0"/>
                  <a:pt x="974" y="0"/>
                </a:cubicBezTo>
                <a:cubicBezTo>
                  <a:pt x="840" y="0"/>
                  <a:pt x="723" y="90"/>
                  <a:pt x="673" y="220"/>
                </a:cubicBezTo>
                <a:cubicBezTo>
                  <a:pt x="639" y="203"/>
                  <a:pt x="601" y="194"/>
                  <a:pt x="561" y="193"/>
                </a:cubicBezTo>
                <a:cubicBezTo>
                  <a:pt x="558" y="193"/>
                  <a:pt x="556" y="193"/>
                  <a:pt x="554" y="193"/>
                </a:cubicBezTo>
                <a:cubicBezTo>
                  <a:pt x="421" y="193"/>
                  <a:pt x="310" y="287"/>
                  <a:pt x="283" y="414"/>
                </a:cubicBezTo>
                <a:cubicBezTo>
                  <a:pt x="266" y="409"/>
                  <a:pt x="247" y="406"/>
                  <a:pt x="229" y="406"/>
                </a:cubicBezTo>
                <a:cubicBezTo>
                  <a:pt x="227" y="406"/>
                  <a:pt x="225" y="406"/>
                  <a:pt x="223" y="406"/>
                </a:cubicBezTo>
                <a:cubicBezTo>
                  <a:pt x="104" y="406"/>
                  <a:pt x="6" y="502"/>
                  <a:pt x="3" y="622"/>
                </a:cubicBezTo>
                <a:cubicBezTo>
                  <a:pt x="0" y="745"/>
                  <a:pt x="111" y="857"/>
                  <a:pt x="233" y="860"/>
                </a:cubicBezTo>
                <a:cubicBezTo>
                  <a:pt x="236" y="860"/>
                  <a:pt x="245" y="860"/>
                  <a:pt x="259" y="860"/>
                </a:cubicBezTo>
                <a:cubicBezTo>
                  <a:pt x="406" y="860"/>
                  <a:pt x="1102" y="857"/>
                  <a:pt x="1247" y="857"/>
                </a:cubicBezTo>
                <a:cubicBezTo>
                  <a:pt x="1261" y="857"/>
                  <a:pt x="1270" y="857"/>
                  <a:pt x="1273" y="857"/>
                </a:cubicBezTo>
                <a:cubicBezTo>
                  <a:pt x="1274" y="857"/>
                  <a:pt x="1276" y="857"/>
                  <a:pt x="1278" y="857"/>
                </a:cubicBezTo>
                <a:cubicBezTo>
                  <a:pt x="1402" y="857"/>
                  <a:pt x="1504" y="741"/>
                  <a:pt x="1508" y="595"/>
                </a:cubicBezTo>
                <a:cubicBezTo>
                  <a:pt x="1511" y="452"/>
                  <a:pt x="1419" y="334"/>
                  <a:pt x="1299" y="322"/>
                </a:cubicBezTo>
                <a:close/>
                <a:moveTo>
                  <a:pt x="234" y="820"/>
                </a:moveTo>
                <a:cubicBezTo>
                  <a:pt x="133" y="818"/>
                  <a:pt x="40" y="722"/>
                  <a:pt x="42" y="623"/>
                </a:cubicBezTo>
                <a:cubicBezTo>
                  <a:pt x="45" y="525"/>
                  <a:pt x="126" y="446"/>
                  <a:pt x="223" y="446"/>
                </a:cubicBezTo>
                <a:cubicBezTo>
                  <a:pt x="225" y="446"/>
                  <a:pt x="226" y="446"/>
                  <a:pt x="228" y="446"/>
                </a:cubicBezTo>
                <a:cubicBezTo>
                  <a:pt x="243" y="446"/>
                  <a:pt x="258" y="448"/>
                  <a:pt x="272" y="452"/>
                </a:cubicBezTo>
                <a:cubicBezTo>
                  <a:pt x="313" y="463"/>
                  <a:pt x="313" y="463"/>
                  <a:pt x="313" y="463"/>
                </a:cubicBezTo>
                <a:cubicBezTo>
                  <a:pt x="322" y="422"/>
                  <a:pt x="322" y="422"/>
                  <a:pt x="322" y="422"/>
                </a:cubicBezTo>
                <a:cubicBezTo>
                  <a:pt x="345" y="312"/>
                  <a:pt x="443" y="232"/>
                  <a:pt x="554" y="232"/>
                </a:cubicBezTo>
                <a:cubicBezTo>
                  <a:pt x="556" y="232"/>
                  <a:pt x="558" y="232"/>
                  <a:pt x="560" y="232"/>
                </a:cubicBezTo>
                <a:cubicBezTo>
                  <a:pt x="594" y="233"/>
                  <a:pt x="626" y="241"/>
                  <a:pt x="656" y="255"/>
                </a:cubicBezTo>
                <a:cubicBezTo>
                  <a:pt x="688" y="271"/>
                  <a:pt x="688" y="271"/>
                  <a:pt x="688" y="271"/>
                </a:cubicBezTo>
                <a:cubicBezTo>
                  <a:pt x="688" y="819"/>
                  <a:pt x="688" y="819"/>
                  <a:pt x="688" y="819"/>
                </a:cubicBezTo>
                <a:cubicBezTo>
                  <a:pt x="503" y="820"/>
                  <a:pt x="324" y="820"/>
                  <a:pt x="259" y="820"/>
                </a:cubicBezTo>
                <a:cubicBezTo>
                  <a:pt x="245" y="820"/>
                  <a:pt x="237" y="820"/>
                  <a:pt x="234" y="82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0" name="Google Shape;6470;p499"/>
          <p:cNvSpPr/>
          <p:nvPr/>
        </p:nvSpPr>
        <p:spPr>
          <a:xfrm>
            <a:off x="4511303" y="1388536"/>
            <a:ext cx="1627800" cy="633600"/>
          </a:xfrm>
          <a:prstGeom prst="rect">
            <a:avLst/>
          </a:prstGeom>
          <a:noFill/>
          <a:ln>
            <a:noFill/>
          </a:ln>
        </p:spPr>
        <p:txBody>
          <a:bodyPr spcFirstLastPara="1" wrap="square" lIns="68575" tIns="34275" rIns="68575" bIns="34275" anchor="t" anchorCtr="0">
            <a:noAutofit/>
          </a:bodyPr>
          <a:lstStyle/>
          <a:p>
            <a:pPr marL="0" marR="0" lvl="0" indent="0" algn="ctr" rtl="0">
              <a:lnSpc>
                <a:spcPct val="95000"/>
              </a:lnSpc>
              <a:spcBef>
                <a:spcPts val="0"/>
              </a:spcBef>
              <a:spcAft>
                <a:spcPts val="0"/>
              </a:spcAft>
              <a:buNone/>
            </a:pPr>
            <a:r>
              <a:rPr lang="en-US" sz="1200" u="none" strike="noStrike" cap="none" dirty="0">
                <a:solidFill>
                  <a:srgbClr val="FFFFFF"/>
                </a:solidFill>
                <a:latin typeface="Metropolis Light" pitchFamily="2" charset="77"/>
                <a:sym typeface="Arial"/>
              </a:rPr>
              <a:t>Public/Hybrid VMware Cloud Provider is PRIMARY Support Contact</a:t>
            </a:r>
            <a:endParaRPr sz="1100" u="none" strike="noStrike" cap="none" dirty="0">
              <a:solidFill>
                <a:srgbClr val="000000"/>
              </a:solidFill>
              <a:latin typeface="Metropolis Light" pitchFamily="2" charset="77"/>
              <a:sym typeface="Arial"/>
            </a:endParaRPr>
          </a:p>
        </p:txBody>
      </p:sp>
      <p:grpSp>
        <p:nvGrpSpPr>
          <p:cNvPr id="6471" name="Google Shape;6471;p499"/>
          <p:cNvGrpSpPr/>
          <p:nvPr/>
        </p:nvGrpSpPr>
        <p:grpSpPr>
          <a:xfrm>
            <a:off x="7550193" y="734675"/>
            <a:ext cx="431209" cy="431177"/>
            <a:chOff x="-3142" y="785"/>
            <a:chExt cx="2750" cy="2750"/>
          </a:xfrm>
        </p:grpSpPr>
        <p:sp>
          <p:nvSpPr>
            <p:cNvPr id="6472" name="Google Shape;6472;p499"/>
            <p:cNvSpPr/>
            <p:nvPr/>
          </p:nvSpPr>
          <p:spPr>
            <a:xfrm>
              <a:off x="-2787" y="2682"/>
              <a:ext cx="306" cy="306"/>
            </a:xfrm>
            <a:custGeom>
              <a:avLst/>
              <a:gdLst/>
              <a:ahLst/>
              <a:cxnLst/>
              <a:rect l="l" t="t" r="r" b="b"/>
              <a:pathLst>
                <a:path w="306" h="306" extrusionOk="0">
                  <a:moveTo>
                    <a:pt x="235" y="235"/>
                  </a:moveTo>
                  <a:lnTo>
                    <a:pt x="64" y="235"/>
                  </a:lnTo>
                  <a:lnTo>
                    <a:pt x="36" y="306"/>
                  </a:lnTo>
                  <a:lnTo>
                    <a:pt x="0" y="306"/>
                  </a:lnTo>
                  <a:lnTo>
                    <a:pt x="135" y="0"/>
                  </a:lnTo>
                  <a:lnTo>
                    <a:pt x="171" y="0"/>
                  </a:lnTo>
                  <a:lnTo>
                    <a:pt x="306" y="306"/>
                  </a:lnTo>
                  <a:lnTo>
                    <a:pt x="263" y="306"/>
                  </a:lnTo>
                  <a:lnTo>
                    <a:pt x="235" y="235"/>
                  </a:lnTo>
                  <a:close/>
                  <a:moveTo>
                    <a:pt x="221" y="206"/>
                  </a:moveTo>
                  <a:lnTo>
                    <a:pt x="150" y="43"/>
                  </a:lnTo>
                  <a:lnTo>
                    <a:pt x="78" y="206"/>
                  </a:lnTo>
                  <a:lnTo>
                    <a:pt x="221" y="206"/>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3" name="Google Shape;6473;p499"/>
            <p:cNvSpPr/>
            <p:nvPr/>
          </p:nvSpPr>
          <p:spPr>
            <a:xfrm>
              <a:off x="-2417" y="2682"/>
              <a:ext cx="234" cy="306"/>
            </a:xfrm>
            <a:custGeom>
              <a:avLst/>
              <a:gdLst/>
              <a:ahLst/>
              <a:cxnLst/>
              <a:rect l="l" t="t" r="r" b="b"/>
              <a:pathLst>
                <a:path w="33" h="43" extrusionOk="0">
                  <a:moveTo>
                    <a:pt x="0" y="0"/>
                  </a:moveTo>
                  <a:cubicBezTo>
                    <a:pt x="17" y="0"/>
                    <a:pt x="17" y="0"/>
                    <a:pt x="17" y="0"/>
                  </a:cubicBezTo>
                  <a:cubicBezTo>
                    <a:pt x="26" y="0"/>
                    <a:pt x="33" y="6"/>
                    <a:pt x="33" y="14"/>
                  </a:cubicBezTo>
                  <a:cubicBezTo>
                    <a:pt x="33" y="22"/>
                    <a:pt x="26" y="28"/>
                    <a:pt x="17" y="28"/>
                  </a:cubicBezTo>
                  <a:cubicBezTo>
                    <a:pt x="4" y="28"/>
                    <a:pt x="4" y="28"/>
                    <a:pt x="4" y="28"/>
                  </a:cubicBezTo>
                  <a:cubicBezTo>
                    <a:pt x="4" y="43"/>
                    <a:pt x="4" y="43"/>
                    <a:pt x="4" y="43"/>
                  </a:cubicBezTo>
                  <a:cubicBezTo>
                    <a:pt x="0" y="43"/>
                    <a:pt x="0" y="43"/>
                    <a:pt x="0" y="43"/>
                  </a:cubicBezTo>
                  <a:lnTo>
                    <a:pt x="0" y="0"/>
                  </a:lnTo>
                  <a:close/>
                  <a:moveTo>
                    <a:pt x="16" y="23"/>
                  </a:moveTo>
                  <a:cubicBezTo>
                    <a:pt x="23" y="23"/>
                    <a:pt x="28" y="20"/>
                    <a:pt x="28" y="14"/>
                  </a:cubicBezTo>
                  <a:cubicBezTo>
                    <a:pt x="28" y="8"/>
                    <a:pt x="23" y="5"/>
                    <a:pt x="16" y="5"/>
                  </a:cubicBezTo>
                  <a:cubicBezTo>
                    <a:pt x="4" y="5"/>
                    <a:pt x="4" y="5"/>
                    <a:pt x="4" y="5"/>
                  </a:cubicBezTo>
                  <a:cubicBezTo>
                    <a:pt x="4" y="23"/>
                    <a:pt x="4" y="23"/>
                    <a:pt x="4" y="23"/>
                  </a:cubicBezTo>
                  <a:lnTo>
                    <a:pt x="16" y="23"/>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4" name="Google Shape;6474;p499"/>
            <p:cNvSpPr/>
            <p:nvPr/>
          </p:nvSpPr>
          <p:spPr>
            <a:xfrm>
              <a:off x="-2119" y="2682"/>
              <a:ext cx="235" cy="306"/>
            </a:xfrm>
            <a:custGeom>
              <a:avLst/>
              <a:gdLst/>
              <a:ahLst/>
              <a:cxnLst/>
              <a:rect l="l" t="t" r="r" b="b"/>
              <a:pathLst>
                <a:path w="33" h="43" extrusionOk="0">
                  <a:moveTo>
                    <a:pt x="0" y="0"/>
                  </a:moveTo>
                  <a:cubicBezTo>
                    <a:pt x="17" y="0"/>
                    <a:pt x="17" y="0"/>
                    <a:pt x="17" y="0"/>
                  </a:cubicBezTo>
                  <a:cubicBezTo>
                    <a:pt x="26" y="0"/>
                    <a:pt x="33" y="6"/>
                    <a:pt x="33" y="14"/>
                  </a:cubicBezTo>
                  <a:cubicBezTo>
                    <a:pt x="33" y="22"/>
                    <a:pt x="26" y="28"/>
                    <a:pt x="17" y="28"/>
                  </a:cubicBezTo>
                  <a:cubicBezTo>
                    <a:pt x="5" y="28"/>
                    <a:pt x="5" y="28"/>
                    <a:pt x="5" y="28"/>
                  </a:cubicBezTo>
                  <a:cubicBezTo>
                    <a:pt x="5" y="43"/>
                    <a:pt x="5" y="43"/>
                    <a:pt x="5" y="43"/>
                  </a:cubicBezTo>
                  <a:cubicBezTo>
                    <a:pt x="0" y="43"/>
                    <a:pt x="0" y="43"/>
                    <a:pt x="0" y="43"/>
                  </a:cubicBezTo>
                  <a:lnTo>
                    <a:pt x="0" y="0"/>
                  </a:lnTo>
                  <a:close/>
                  <a:moveTo>
                    <a:pt x="16" y="23"/>
                  </a:moveTo>
                  <a:cubicBezTo>
                    <a:pt x="23" y="23"/>
                    <a:pt x="28" y="20"/>
                    <a:pt x="28" y="14"/>
                  </a:cubicBezTo>
                  <a:cubicBezTo>
                    <a:pt x="28" y="8"/>
                    <a:pt x="23" y="5"/>
                    <a:pt x="16" y="5"/>
                  </a:cubicBezTo>
                  <a:cubicBezTo>
                    <a:pt x="5" y="5"/>
                    <a:pt x="5" y="5"/>
                    <a:pt x="5" y="5"/>
                  </a:cubicBezTo>
                  <a:cubicBezTo>
                    <a:pt x="5" y="23"/>
                    <a:pt x="5" y="23"/>
                    <a:pt x="5" y="23"/>
                  </a:cubicBezTo>
                  <a:lnTo>
                    <a:pt x="16" y="23"/>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5" name="Google Shape;6475;p499"/>
            <p:cNvSpPr/>
            <p:nvPr/>
          </p:nvSpPr>
          <p:spPr>
            <a:xfrm>
              <a:off x="-1671" y="1318"/>
              <a:ext cx="313" cy="306"/>
            </a:xfrm>
            <a:custGeom>
              <a:avLst/>
              <a:gdLst/>
              <a:ahLst/>
              <a:cxnLst/>
              <a:rect l="l" t="t" r="r" b="b"/>
              <a:pathLst>
                <a:path w="313" h="306" extrusionOk="0">
                  <a:moveTo>
                    <a:pt x="242" y="234"/>
                  </a:moveTo>
                  <a:lnTo>
                    <a:pt x="71" y="234"/>
                  </a:lnTo>
                  <a:lnTo>
                    <a:pt x="43" y="306"/>
                  </a:lnTo>
                  <a:lnTo>
                    <a:pt x="0" y="306"/>
                  </a:lnTo>
                  <a:lnTo>
                    <a:pt x="135" y="0"/>
                  </a:lnTo>
                  <a:lnTo>
                    <a:pt x="178" y="0"/>
                  </a:lnTo>
                  <a:lnTo>
                    <a:pt x="313" y="306"/>
                  </a:lnTo>
                  <a:lnTo>
                    <a:pt x="270" y="306"/>
                  </a:lnTo>
                  <a:lnTo>
                    <a:pt x="242" y="234"/>
                  </a:lnTo>
                  <a:close/>
                  <a:moveTo>
                    <a:pt x="227" y="206"/>
                  </a:moveTo>
                  <a:lnTo>
                    <a:pt x="156" y="43"/>
                  </a:lnTo>
                  <a:lnTo>
                    <a:pt x="85" y="206"/>
                  </a:lnTo>
                  <a:lnTo>
                    <a:pt x="227" y="206"/>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6" name="Google Shape;6476;p499"/>
            <p:cNvSpPr/>
            <p:nvPr/>
          </p:nvSpPr>
          <p:spPr>
            <a:xfrm>
              <a:off x="-1301" y="1318"/>
              <a:ext cx="241" cy="306"/>
            </a:xfrm>
            <a:custGeom>
              <a:avLst/>
              <a:gdLst/>
              <a:ahLst/>
              <a:cxnLst/>
              <a:rect l="l" t="t" r="r" b="b"/>
              <a:pathLst>
                <a:path w="34" h="43" extrusionOk="0">
                  <a:moveTo>
                    <a:pt x="0" y="0"/>
                  </a:moveTo>
                  <a:cubicBezTo>
                    <a:pt x="18" y="0"/>
                    <a:pt x="18" y="0"/>
                    <a:pt x="18" y="0"/>
                  </a:cubicBezTo>
                  <a:cubicBezTo>
                    <a:pt x="27" y="0"/>
                    <a:pt x="34" y="6"/>
                    <a:pt x="34" y="14"/>
                  </a:cubicBezTo>
                  <a:cubicBezTo>
                    <a:pt x="34" y="22"/>
                    <a:pt x="27" y="28"/>
                    <a:pt x="18" y="28"/>
                  </a:cubicBezTo>
                  <a:cubicBezTo>
                    <a:pt x="5" y="28"/>
                    <a:pt x="5" y="28"/>
                    <a:pt x="5" y="28"/>
                  </a:cubicBezTo>
                  <a:cubicBezTo>
                    <a:pt x="5" y="43"/>
                    <a:pt x="5" y="43"/>
                    <a:pt x="5" y="43"/>
                  </a:cubicBezTo>
                  <a:cubicBezTo>
                    <a:pt x="0" y="43"/>
                    <a:pt x="0" y="43"/>
                    <a:pt x="0" y="43"/>
                  </a:cubicBezTo>
                  <a:lnTo>
                    <a:pt x="0" y="0"/>
                  </a:lnTo>
                  <a:close/>
                  <a:moveTo>
                    <a:pt x="17" y="23"/>
                  </a:moveTo>
                  <a:cubicBezTo>
                    <a:pt x="24" y="23"/>
                    <a:pt x="29" y="20"/>
                    <a:pt x="29" y="14"/>
                  </a:cubicBezTo>
                  <a:cubicBezTo>
                    <a:pt x="29" y="8"/>
                    <a:pt x="24" y="5"/>
                    <a:pt x="17" y="5"/>
                  </a:cubicBezTo>
                  <a:cubicBezTo>
                    <a:pt x="5" y="5"/>
                    <a:pt x="5" y="5"/>
                    <a:pt x="5" y="5"/>
                  </a:cubicBezTo>
                  <a:cubicBezTo>
                    <a:pt x="5" y="23"/>
                    <a:pt x="5" y="23"/>
                    <a:pt x="5" y="23"/>
                  </a:cubicBezTo>
                  <a:lnTo>
                    <a:pt x="17" y="23"/>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7" name="Google Shape;6477;p499"/>
            <p:cNvSpPr/>
            <p:nvPr/>
          </p:nvSpPr>
          <p:spPr>
            <a:xfrm>
              <a:off x="-1003" y="1318"/>
              <a:ext cx="242" cy="306"/>
            </a:xfrm>
            <a:custGeom>
              <a:avLst/>
              <a:gdLst/>
              <a:ahLst/>
              <a:cxnLst/>
              <a:rect l="l" t="t" r="r" b="b"/>
              <a:pathLst>
                <a:path w="34" h="43" extrusionOk="0">
                  <a:moveTo>
                    <a:pt x="0" y="0"/>
                  </a:moveTo>
                  <a:cubicBezTo>
                    <a:pt x="18" y="0"/>
                    <a:pt x="18" y="0"/>
                    <a:pt x="18" y="0"/>
                  </a:cubicBezTo>
                  <a:cubicBezTo>
                    <a:pt x="27" y="0"/>
                    <a:pt x="34" y="6"/>
                    <a:pt x="34" y="14"/>
                  </a:cubicBezTo>
                  <a:cubicBezTo>
                    <a:pt x="34" y="22"/>
                    <a:pt x="27" y="28"/>
                    <a:pt x="18" y="28"/>
                  </a:cubicBezTo>
                  <a:cubicBezTo>
                    <a:pt x="5" y="28"/>
                    <a:pt x="5" y="28"/>
                    <a:pt x="5" y="28"/>
                  </a:cubicBezTo>
                  <a:cubicBezTo>
                    <a:pt x="5" y="43"/>
                    <a:pt x="5" y="43"/>
                    <a:pt x="5" y="43"/>
                  </a:cubicBezTo>
                  <a:cubicBezTo>
                    <a:pt x="0" y="43"/>
                    <a:pt x="0" y="43"/>
                    <a:pt x="0" y="43"/>
                  </a:cubicBezTo>
                  <a:lnTo>
                    <a:pt x="0" y="0"/>
                  </a:lnTo>
                  <a:close/>
                  <a:moveTo>
                    <a:pt x="17" y="23"/>
                  </a:moveTo>
                  <a:cubicBezTo>
                    <a:pt x="24" y="23"/>
                    <a:pt x="29" y="20"/>
                    <a:pt x="29" y="14"/>
                  </a:cubicBezTo>
                  <a:cubicBezTo>
                    <a:pt x="29" y="8"/>
                    <a:pt x="24" y="5"/>
                    <a:pt x="17" y="5"/>
                  </a:cubicBezTo>
                  <a:cubicBezTo>
                    <a:pt x="5" y="5"/>
                    <a:pt x="5" y="5"/>
                    <a:pt x="5" y="5"/>
                  </a:cubicBezTo>
                  <a:cubicBezTo>
                    <a:pt x="5" y="23"/>
                    <a:pt x="5" y="23"/>
                    <a:pt x="5" y="23"/>
                  </a:cubicBezTo>
                  <a:lnTo>
                    <a:pt x="17" y="23"/>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8" name="Google Shape;6478;p499"/>
            <p:cNvSpPr/>
            <p:nvPr/>
          </p:nvSpPr>
          <p:spPr>
            <a:xfrm>
              <a:off x="-2026" y="785"/>
              <a:ext cx="1634" cy="1627"/>
            </a:xfrm>
            <a:custGeom>
              <a:avLst/>
              <a:gdLst/>
              <a:ahLst/>
              <a:cxnLst/>
              <a:rect l="l" t="t" r="r" b="b"/>
              <a:pathLst>
                <a:path w="230" h="229" extrusionOk="0">
                  <a:moveTo>
                    <a:pt x="209" y="0"/>
                  </a:moveTo>
                  <a:cubicBezTo>
                    <a:pt x="168" y="0"/>
                    <a:pt x="168" y="0"/>
                    <a:pt x="168" y="0"/>
                  </a:cubicBezTo>
                  <a:cubicBezTo>
                    <a:pt x="168" y="10"/>
                    <a:pt x="168" y="10"/>
                    <a:pt x="168" y="10"/>
                  </a:cubicBezTo>
                  <a:cubicBezTo>
                    <a:pt x="209" y="10"/>
                    <a:pt x="209" y="10"/>
                    <a:pt x="209" y="10"/>
                  </a:cubicBezTo>
                  <a:cubicBezTo>
                    <a:pt x="209" y="0"/>
                    <a:pt x="209" y="0"/>
                    <a:pt x="209" y="0"/>
                  </a:cubicBezTo>
                  <a:cubicBezTo>
                    <a:pt x="209" y="0"/>
                    <a:pt x="209" y="0"/>
                    <a:pt x="209" y="0"/>
                  </a:cubicBezTo>
                  <a:close/>
                  <a:moveTo>
                    <a:pt x="147" y="0"/>
                  </a:moveTo>
                  <a:cubicBezTo>
                    <a:pt x="105" y="0"/>
                    <a:pt x="105" y="0"/>
                    <a:pt x="105" y="0"/>
                  </a:cubicBezTo>
                  <a:cubicBezTo>
                    <a:pt x="105" y="10"/>
                    <a:pt x="105" y="10"/>
                    <a:pt x="105" y="10"/>
                  </a:cubicBezTo>
                  <a:cubicBezTo>
                    <a:pt x="147" y="10"/>
                    <a:pt x="147" y="10"/>
                    <a:pt x="147" y="10"/>
                  </a:cubicBezTo>
                  <a:cubicBezTo>
                    <a:pt x="147" y="0"/>
                    <a:pt x="147" y="0"/>
                    <a:pt x="147" y="0"/>
                  </a:cubicBezTo>
                  <a:close/>
                  <a:moveTo>
                    <a:pt x="84" y="0"/>
                  </a:moveTo>
                  <a:cubicBezTo>
                    <a:pt x="43" y="0"/>
                    <a:pt x="43" y="0"/>
                    <a:pt x="43" y="0"/>
                  </a:cubicBezTo>
                  <a:cubicBezTo>
                    <a:pt x="43" y="10"/>
                    <a:pt x="43" y="10"/>
                    <a:pt x="43" y="10"/>
                  </a:cubicBezTo>
                  <a:cubicBezTo>
                    <a:pt x="84" y="10"/>
                    <a:pt x="84" y="10"/>
                    <a:pt x="84" y="10"/>
                  </a:cubicBezTo>
                  <a:cubicBezTo>
                    <a:pt x="84" y="0"/>
                    <a:pt x="84" y="0"/>
                    <a:pt x="84" y="0"/>
                  </a:cubicBezTo>
                  <a:close/>
                  <a:moveTo>
                    <a:pt x="22" y="0"/>
                  </a:moveTo>
                  <a:cubicBezTo>
                    <a:pt x="21" y="0"/>
                    <a:pt x="21" y="0"/>
                    <a:pt x="21" y="0"/>
                  </a:cubicBezTo>
                  <a:cubicBezTo>
                    <a:pt x="9" y="0"/>
                    <a:pt x="0" y="9"/>
                    <a:pt x="0" y="20"/>
                  </a:cubicBezTo>
                  <a:cubicBezTo>
                    <a:pt x="0" y="29"/>
                    <a:pt x="0" y="29"/>
                    <a:pt x="0" y="29"/>
                  </a:cubicBezTo>
                  <a:cubicBezTo>
                    <a:pt x="11" y="29"/>
                    <a:pt x="11" y="29"/>
                    <a:pt x="11" y="29"/>
                  </a:cubicBezTo>
                  <a:cubicBezTo>
                    <a:pt x="11" y="20"/>
                    <a:pt x="11" y="20"/>
                    <a:pt x="11" y="20"/>
                  </a:cubicBezTo>
                  <a:cubicBezTo>
                    <a:pt x="11" y="15"/>
                    <a:pt x="15" y="10"/>
                    <a:pt x="21" y="10"/>
                  </a:cubicBezTo>
                  <a:cubicBezTo>
                    <a:pt x="22" y="10"/>
                    <a:pt x="22" y="10"/>
                    <a:pt x="22" y="10"/>
                  </a:cubicBezTo>
                  <a:cubicBezTo>
                    <a:pt x="22" y="0"/>
                    <a:pt x="22" y="0"/>
                    <a:pt x="22" y="0"/>
                  </a:cubicBezTo>
                  <a:close/>
                  <a:moveTo>
                    <a:pt x="11" y="50"/>
                  </a:moveTo>
                  <a:cubicBezTo>
                    <a:pt x="0" y="50"/>
                    <a:pt x="0" y="50"/>
                    <a:pt x="0" y="50"/>
                  </a:cubicBezTo>
                  <a:cubicBezTo>
                    <a:pt x="0" y="92"/>
                    <a:pt x="0" y="92"/>
                    <a:pt x="0" y="92"/>
                  </a:cubicBezTo>
                  <a:cubicBezTo>
                    <a:pt x="11" y="92"/>
                    <a:pt x="11" y="92"/>
                    <a:pt x="11" y="92"/>
                  </a:cubicBezTo>
                  <a:cubicBezTo>
                    <a:pt x="11" y="50"/>
                    <a:pt x="11" y="50"/>
                    <a:pt x="11" y="50"/>
                  </a:cubicBezTo>
                  <a:close/>
                  <a:moveTo>
                    <a:pt x="11" y="113"/>
                  </a:moveTo>
                  <a:cubicBezTo>
                    <a:pt x="0" y="113"/>
                    <a:pt x="0" y="113"/>
                    <a:pt x="0" y="113"/>
                  </a:cubicBezTo>
                  <a:cubicBezTo>
                    <a:pt x="0" y="154"/>
                    <a:pt x="0" y="154"/>
                    <a:pt x="0" y="154"/>
                  </a:cubicBezTo>
                  <a:cubicBezTo>
                    <a:pt x="11" y="154"/>
                    <a:pt x="11" y="154"/>
                    <a:pt x="11" y="154"/>
                  </a:cubicBezTo>
                  <a:cubicBezTo>
                    <a:pt x="11" y="113"/>
                    <a:pt x="11" y="113"/>
                    <a:pt x="11" y="113"/>
                  </a:cubicBezTo>
                  <a:close/>
                  <a:moveTo>
                    <a:pt x="11" y="175"/>
                  </a:moveTo>
                  <a:cubicBezTo>
                    <a:pt x="0" y="175"/>
                    <a:pt x="0" y="175"/>
                    <a:pt x="0" y="175"/>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09"/>
                    <a:pt x="0" y="209"/>
                  </a:cubicBezTo>
                  <a:cubicBezTo>
                    <a:pt x="0" y="209"/>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1"/>
                  </a:cubicBezTo>
                  <a:cubicBezTo>
                    <a:pt x="0" y="211"/>
                    <a:pt x="0" y="211"/>
                    <a:pt x="0" y="212"/>
                  </a:cubicBezTo>
                  <a:cubicBezTo>
                    <a:pt x="0" y="212"/>
                    <a:pt x="0" y="212"/>
                    <a:pt x="0" y="212"/>
                  </a:cubicBezTo>
                  <a:cubicBezTo>
                    <a:pt x="0" y="212"/>
                    <a:pt x="0"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2"/>
                    <a:pt x="1" y="212"/>
                    <a:pt x="1" y="212"/>
                  </a:cubicBezTo>
                  <a:cubicBezTo>
                    <a:pt x="1" y="214"/>
                    <a:pt x="1" y="215"/>
                    <a:pt x="2" y="217"/>
                  </a:cubicBezTo>
                  <a:cubicBezTo>
                    <a:pt x="11" y="213"/>
                    <a:pt x="11" y="213"/>
                    <a:pt x="11" y="213"/>
                  </a:cubicBezTo>
                  <a:cubicBezTo>
                    <a:pt x="11" y="212"/>
                    <a:pt x="11" y="210"/>
                    <a:pt x="11" y="209"/>
                  </a:cubicBezTo>
                  <a:cubicBezTo>
                    <a:pt x="11" y="175"/>
                    <a:pt x="11" y="175"/>
                    <a:pt x="11" y="175"/>
                  </a:cubicBezTo>
                  <a:close/>
                  <a:moveTo>
                    <a:pt x="16" y="219"/>
                  </a:moveTo>
                  <a:cubicBezTo>
                    <a:pt x="14" y="229"/>
                    <a:pt x="14" y="229"/>
                    <a:pt x="14" y="229"/>
                  </a:cubicBezTo>
                  <a:cubicBezTo>
                    <a:pt x="14"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5" y="229"/>
                    <a:pt x="15" y="229"/>
                  </a:cubicBezTo>
                  <a:cubicBezTo>
                    <a:pt x="15" y="229"/>
                    <a:pt x="16" y="229"/>
                    <a:pt x="16" y="229"/>
                  </a:cubicBezTo>
                  <a:cubicBezTo>
                    <a:pt x="16" y="229"/>
                    <a:pt x="16" y="229"/>
                    <a:pt x="16" y="229"/>
                  </a:cubicBezTo>
                  <a:cubicBezTo>
                    <a:pt x="16" y="229"/>
                    <a:pt x="16" y="229"/>
                    <a:pt x="16" y="229"/>
                  </a:cubicBezTo>
                  <a:cubicBezTo>
                    <a:pt x="16" y="229"/>
                    <a:pt x="16" y="229"/>
                    <a:pt x="16" y="229"/>
                  </a:cubicBezTo>
                  <a:cubicBezTo>
                    <a:pt x="16" y="229"/>
                    <a:pt x="16" y="229"/>
                    <a:pt x="16" y="229"/>
                  </a:cubicBezTo>
                  <a:cubicBezTo>
                    <a:pt x="16" y="229"/>
                    <a:pt x="16" y="229"/>
                    <a:pt x="16" y="229"/>
                  </a:cubicBezTo>
                  <a:cubicBezTo>
                    <a:pt x="16" y="229"/>
                    <a:pt x="16" y="229"/>
                    <a:pt x="16" y="229"/>
                  </a:cubicBezTo>
                  <a:cubicBezTo>
                    <a:pt x="16" y="229"/>
                    <a:pt x="16" y="229"/>
                    <a:pt x="16" y="229"/>
                  </a:cubicBezTo>
                  <a:cubicBezTo>
                    <a:pt x="16" y="229"/>
                    <a:pt x="16"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7" y="229"/>
                  </a:cubicBezTo>
                  <a:cubicBezTo>
                    <a:pt x="17" y="229"/>
                    <a:pt x="17"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18" y="229"/>
                    <a:pt x="18" y="229"/>
                    <a:pt x="18" y="229"/>
                  </a:cubicBezTo>
                  <a:cubicBezTo>
                    <a:pt x="56" y="229"/>
                    <a:pt x="56" y="229"/>
                    <a:pt x="56" y="229"/>
                  </a:cubicBezTo>
                  <a:cubicBezTo>
                    <a:pt x="56" y="219"/>
                    <a:pt x="56" y="219"/>
                    <a:pt x="56" y="219"/>
                  </a:cubicBezTo>
                  <a:cubicBezTo>
                    <a:pt x="18" y="219"/>
                    <a:pt x="18" y="219"/>
                    <a:pt x="18" y="219"/>
                  </a:cubicBezTo>
                  <a:cubicBezTo>
                    <a:pt x="17" y="219"/>
                    <a:pt x="17" y="219"/>
                    <a:pt x="16" y="219"/>
                  </a:cubicBezTo>
                  <a:close/>
                  <a:moveTo>
                    <a:pt x="122" y="219"/>
                  </a:moveTo>
                  <a:cubicBezTo>
                    <a:pt x="80" y="219"/>
                    <a:pt x="80" y="219"/>
                    <a:pt x="80" y="219"/>
                  </a:cubicBezTo>
                  <a:cubicBezTo>
                    <a:pt x="80" y="229"/>
                    <a:pt x="80" y="229"/>
                    <a:pt x="80" y="229"/>
                  </a:cubicBezTo>
                  <a:cubicBezTo>
                    <a:pt x="122" y="229"/>
                    <a:pt x="122" y="229"/>
                    <a:pt x="122" y="229"/>
                  </a:cubicBezTo>
                  <a:cubicBezTo>
                    <a:pt x="122" y="219"/>
                    <a:pt x="122" y="219"/>
                    <a:pt x="122" y="219"/>
                  </a:cubicBezTo>
                  <a:close/>
                  <a:moveTo>
                    <a:pt x="184" y="219"/>
                  </a:moveTo>
                  <a:cubicBezTo>
                    <a:pt x="142" y="219"/>
                    <a:pt x="142" y="219"/>
                    <a:pt x="142" y="219"/>
                  </a:cubicBezTo>
                  <a:cubicBezTo>
                    <a:pt x="142" y="229"/>
                    <a:pt x="142" y="229"/>
                    <a:pt x="142" y="229"/>
                  </a:cubicBezTo>
                  <a:cubicBezTo>
                    <a:pt x="184" y="229"/>
                    <a:pt x="184" y="229"/>
                    <a:pt x="184" y="229"/>
                  </a:cubicBezTo>
                  <a:cubicBezTo>
                    <a:pt x="184" y="219"/>
                    <a:pt x="184" y="219"/>
                    <a:pt x="184" y="219"/>
                  </a:cubicBezTo>
                  <a:close/>
                  <a:moveTo>
                    <a:pt x="230" y="204"/>
                  </a:moveTo>
                  <a:cubicBezTo>
                    <a:pt x="219" y="204"/>
                    <a:pt x="219" y="204"/>
                    <a:pt x="219" y="204"/>
                  </a:cubicBezTo>
                  <a:cubicBezTo>
                    <a:pt x="219" y="209"/>
                    <a:pt x="219" y="209"/>
                    <a:pt x="219" y="209"/>
                  </a:cubicBezTo>
                  <a:cubicBezTo>
                    <a:pt x="219" y="215"/>
                    <a:pt x="215" y="219"/>
                    <a:pt x="209" y="219"/>
                  </a:cubicBezTo>
                  <a:cubicBezTo>
                    <a:pt x="205" y="219"/>
                    <a:pt x="205" y="219"/>
                    <a:pt x="205" y="219"/>
                  </a:cubicBezTo>
                  <a:cubicBezTo>
                    <a:pt x="205" y="229"/>
                    <a:pt x="205" y="229"/>
                    <a:pt x="205" y="229"/>
                  </a:cubicBezTo>
                  <a:cubicBezTo>
                    <a:pt x="209" y="229"/>
                    <a:pt x="209" y="229"/>
                    <a:pt x="209" y="229"/>
                  </a:cubicBezTo>
                  <a:cubicBezTo>
                    <a:pt x="221" y="229"/>
                    <a:pt x="230" y="220"/>
                    <a:pt x="230" y="209"/>
                  </a:cubicBezTo>
                  <a:cubicBezTo>
                    <a:pt x="230" y="204"/>
                    <a:pt x="230" y="204"/>
                    <a:pt x="230" y="204"/>
                  </a:cubicBezTo>
                  <a:close/>
                  <a:moveTo>
                    <a:pt x="230" y="141"/>
                  </a:moveTo>
                  <a:cubicBezTo>
                    <a:pt x="219" y="141"/>
                    <a:pt x="219" y="141"/>
                    <a:pt x="219" y="141"/>
                  </a:cubicBezTo>
                  <a:cubicBezTo>
                    <a:pt x="219" y="183"/>
                    <a:pt x="219" y="183"/>
                    <a:pt x="219" y="183"/>
                  </a:cubicBezTo>
                  <a:cubicBezTo>
                    <a:pt x="230" y="183"/>
                    <a:pt x="230" y="183"/>
                    <a:pt x="230" y="183"/>
                  </a:cubicBezTo>
                  <a:cubicBezTo>
                    <a:pt x="230" y="141"/>
                    <a:pt x="230" y="141"/>
                    <a:pt x="230" y="141"/>
                  </a:cubicBezTo>
                  <a:close/>
                  <a:moveTo>
                    <a:pt x="230" y="79"/>
                  </a:moveTo>
                  <a:cubicBezTo>
                    <a:pt x="219" y="79"/>
                    <a:pt x="219" y="79"/>
                    <a:pt x="219" y="79"/>
                  </a:cubicBezTo>
                  <a:cubicBezTo>
                    <a:pt x="219" y="120"/>
                    <a:pt x="219" y="120"/>
                    <a:pt x="219" y="120"/>
                  </a:cubicBezTo>
                  <a:cubicBezTo>
                    <a:pt x="230" y="120"/>
                    <a:pt x="230" y="120"/>
                    <a:pt x="230" y="120"/>
                  </a:cubicBezTo>
                  <a:cubicBezTo>
                    <a:pt x="230" y="79"/>
                    <a:pt x="230" y="79"/>
                    <a:pt x="230" y="79"/>
                  </a:cubicBezTo>
                  <a:close/>
                  <a:moveTo>
                    <a:pt x="229" y="16"/>
                  </a:moveTo>
                  <a:cubicBezTo>
                    <a:pt x="219" y="18"/>
                    <a:pt x="219" y="18"/>
                    <a:pt x="219" y="18"/>
                  </a:cubicBezTo>
                  <a:cubicBezTo>
                    <a:pt x="219" y="19"/>
                    <a:pt x="219" y="20"/>
                    <a:pt x="219" y="20"/>
                  </a:cubicBezTo>
                  <a:cubicBezTo>
                    <a:pt x="219" y="58"/>
                    <a:pt x="219" y="58"/>
                    <a:pt x="219" y="58"/>
                  </a:cubicBezTo>
                  <a:cubicBezTo>
                    <a:pt x="230" y="58"/>
                    <a:pt x="230" y="58"/>
                    <a:pt x="230" y="58"/>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20"/>
                    <a:pt x="230" y="20"/>
                    <a:pt x="230" y="20"/>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9"/>
                    <a:pt x="230" y="19"/>
                    <a:pt x="230" y="19"/>
                  </a:cubicBezTo>
                  <a:cubicBezTo>
                    <a:pt x="230" y="18"/>
                    <a:pt x="229" y="17"/>
                    <a:pt x="229" y="17"/>
                  </a:cubicBezTo>
                  <a:cubicBezTo>
                    <a:pt x="229" y="17"/>
                    <a:pt x="229" y="17"/>
                    <a:pt x="229" y="17"/>
                  </a:cubicBezTo>
                  <a:cubicBezTo>
                    <a:pt x="229" y="17"/>
                    <a:pt x="229" y="17"/>
                    <a:pt x="229" y="17"/>
                  </a:cubicBezTo>
                  <a:cubicBezTo>
                    <a:pt x="229" y="17"/>
                    <a:pt x="229" y="17"/>
                    <a:pt x="229" y="17"/>
                  </a:cubicBezTo>
                  <a:cubicBezTo>
                    <a:pt x="229" y="17"/>
                    <a:pt x="229" y="17"/>
                    <a:pt x="229" y="17"/>
                  </a:cubicBezTo>
                  <a:cubicBezTo>
                    <a:pt x="229" y="17"/>
                    <a:pt x="229" y="17"/>
                    <a:pt x="229" y="17"/>
                  </a:cubicBezTo>
                  <a:cubicBezTo>
                    <a:pt x="229" y="17"/>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ubicBezTo>
                    <a:pt x="229" y="16"/>
                    <a:pt x="229" y="16"/>
                    <a:pt x="229" y="16"/>
                  </a:cubicBezTo>
                  <a:close/>
                  <a:moveTo>
                    <a:pt x="209" y="0"/>
                  </a:moveTo>
                  <a:cubicBezTo>
                    <a:pt x="209" y="10"/>
                    <a:pt x="209" y="10"/>
                    <a:pt x="209" y="10"/>
                  </a:cubicBezTo>
                  <a:cubicBezTo>
                    <a:pt x="210" y="10"/>
                    <a:pt x="211" y="11"/>
                    <a:pt x="213" y="11"/>
                  </a:cubicBezTo>
                  <a:cubicBezTo>
                    <a:pt x="216" y="1"/>
                    <a:pt x="216" y="1"/>
                    <a:pt x="216" y="1"/>
                  </a:cubicBezTo>
                  <a:cubicBezTo>
                    <a:pt x="214" y="1"/>
                    <a:pt x="213"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1" y="0"/>
                  </a:cubicBezTo>
                  <a:cubicBezTo>
                    <a:pt x="211" y="0"/>
                    <a:pt x="211"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10" y="0"/>
                    <a:pt x="210" y="0"/>
                  </a:cubicBezTo>
                  <a:cubicBezTo>
                    <a:pt x="210"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ubicBezTo>
                    <a:pt x="209" y="0"/>
                    <a:pt x="209" y="0"/>
                    <a:pt x="209" y="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6479" name="Google Shape;6479;p499"/>
            <p:cNvSpPr/>
            <p:nvPr/>
          </p:nvSpPr>
          <p:spPr>
            <a:xfrm>
              <a:off x="-3142" y="1908"/>
              <a:ext cx="1627" cy="1627"/>
            </a:xfrm>
            <a:custGeom>
              <a:avLst/>
              <a:gdLst/>
              <a:ahLst/>
              <a:cxnLst/>
              <a:rect l="l" t="t" r="r" b="b"/>
              <a:pathLst>
                <a:path w="229" h="229" extrusionOk="0">
                  <a:moveTo>
                    <a:pt x="209" y="11"/>
                  </a:moveTo>
                  <a:cubicBezTo>
                    <a:pt x="214" y="11"/>
                    <a:pt x="218" y="15"/>
                    <a:pt x="218" y="20"/>
                  </a:cubicBezTo>
                  <a:cubicBezTo>
                    <a:pt x="218" y="209"/>
                    <a:pt x="218" y="209"/>
                    <a:pt x="218" y="209"/>
                  </a:cubicBezTo>
                  <a:cubicBezTo>
                    <a:pt x="218" y="215"/>
                    <a:pt x="214" y="219"/>
                    <a:pt x="209" y="219"/>
                  </a:cubicBezTo>
                  <a:cubicBezTo>
                    <a:pt x="20" y="219"/>
                    <a:pt x="20" y="219"/>
                    <a:pt x="20" y="219"/>
                  </a:cubicBezTo>
                  <a:cubicBezTo>
                    <a:pt x="14" y="219"/>
                    <a:pt x="10" y="215"/>
                    <a:pt x="10" y="209"/>
                  </a:cubicBezTo>
                  <a:cubicBezTo>
                    <a:pt x="10" y="20"/>
                    <a:pt x="10" y="20"/>
                    <a:pt x="10" y="20"/>
                  </a:cubicBezTo>
                  <a:cubicBezTo>
                    <a:pt x="10" y="15"/>
                    <a:pt x="14" y="11"/>
                    <a:pt x="20" y="11"/>
                  </a:cubicBezTo>
                  <a:cubicBezTo>
                    <a:pt x="209" y="11"/>
                    <a:pt x="209" y="11"/>
                    <a:pt x="209" y="11"/>
                  </a:cubicBezTo>
                  <a:moveTo>
                    <a:pt x="209" y="0"/>
                  </a:moveTo>
                  <a:cubicBezTo>
                    <a:pt x="20" y="0"/>
                    <a:pt x="20" y="0"/>
                    <a:pt x="20" y="0"/>
                  </a:cubicBezTo>
                  <a:cubicBezTo>
                    <a:pt x="9" y="0"/>
                    <a:pt x="0" y="9"/>
                    <a:pt x="0" y="20"/>
                  </a:cubicBezTo>
                  <a:cubicBezTo>
                    <a:pt x="0" y="209"/>
                    <a:pt x="0" y="209"/>
                    <a:pt x="0" y="209"/>
                  </a:cubicBezTo>
                  <a:cubicBezTo>
                    <a:pt x="0" y="220"/>
                    <a:pt x="9" y="229"/>
                    <a:pt x="20" y="229"/>
                  </a:cubicBezTo>
                  <a:cubicBezTo>
                    <a:pt x="209" y="229"/>
                    <a:pt x="209" y="229"/>
                    <a:pt x="209" y="229"/>
                  </a:cubicBezTo>
                  <a:cubicBezTo>
                    <a:pt x="220" y="229"/>
                    <a:pt x="229" y="220"/>
                    <a:pt x="229" y="209"/>
                  </a:cubicBezTo>
                  <a:cubicBezTo>
                    <a:pt x="229" y="20"/>
                    <a:pt x="229" y="20"/>
                    <a:pt x="229" y="20"/>
                  </a:cubicBezTo>
                  <a:cubicBezTo>
                    <a:pt x="229" y="9"/>
                    <a:pt x="220" y="0"/>
                    <a:pt x="209" y="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grpSp>
      <p:grpSp>
        <p:nvGrpSpPr>
          <p:cNvPr id="73" name="Google Shape;6480;p499">
            <a:extLst>
              <a:ext uri="{FF2B5EF4-FFF2-40B4-BE49-F238E27FC236}">
                <a16:creationId xmlns:a16="http://schemas.microsoft.com/office/drawing/2014/main" id="{013D7B24-EEAD-4ADC-9892-E670B397FC80}"/>
              </a:ext>
            </a:extLst>
          </p:cNvPr>
          <p:cNvGrpSpPr/>
          <p:nvPr/>
        </p:nvGrpSpPr>
        <p:grpSpPr>
          <a:xfrm>
            <a:off x="5111010" y="3092300"/>
            <a:ext cx="428951" cy="286090"/>
            <a:chOff x="10447263" y="813442"/>
            <a:chExt cx="571934" cy="381454"/>
          </a:xfrm>
        </p:grpSpPr>
        <p:grpSp>
          <p:nvGrpSpPr>
            <p:cNvPr id="74" name="Google Shape;6481;p499">
              <a:extLst>
                <a:ext uri="{FF2B5EF4-FFF2-40B4-BE49-F238E27FC236}">
                  <a16:creationId xmlns:a16="http://schemas.microsoft.com/office/drawing/2014/main" id="{9C434253-1ABD-443A-8853-7E48D2E96560}"/>
                </a:ext>
              </a:extLst>
            </p:cNvPr>
            <p:cNvGrpSpPr/>
            <p:nvPr/>
          </p:nvGrpSpPr>
          <p:grpSpPr>
            <a:xfrm flipH="1">
              <a:off x="10447263" y="813442"/>
              <a:ext cx="329152" cy="381159"/>
              <a:chOff x="-5354638" y="706438"/>
              <a:chExt cx="4702175" cy="5445125"/>
            </a:xfrm>
          </p:grpSpPr>
          <p:sp>
            <p:nvSpPr>
              <p:cNvPr id="79" name="Google Shape;6482;p499">
                <a:extLst>
                  <a:ext uri="{FF2B5EF4-FFF2-40B4-BE49-F238E27FC236}">
                    <a16:creationId xmlns:a16="http://schemas.microsoft.com/office/drawing/2014/main" id="{D0E45E17-62B5-4606-8EFC-84A7DB8985A7}"/>
                  </a:ext>
                </a:extLst>
              </p:cNvPr>
              <p:cNvSpPr/>
              <p:nvPr/>
            </p:nvSpPr>
            <p:spPr>
              <a:xfrm>
                <a:off x="-5354638" y="3490913"/>
                <a:ext cx="4702175" cy="2660650"/>
              </a:xfrm>
              <a:custGeom>
                <a:avLst/>
                <a:gdLst/>
                <a:ahLst/>
                <a:cxnLst/>
                <a:rect l="l" t="t" r="r" b="b"/>
                <a:pathLst>
                  <a:path w="417" h="236" extrusionOk="0">
                    <a:moveTo>
                      <a:pt x="208" y="13"/>
                    </a:moveTo>
                    <a:cubicBezTo>
                      <a:pt x="281" y="13"/>
                      <a:pt x="349" y="44"/>
                      <a:pt x="399" y="99"/>
                    </a:cubicBezTo>
                    <a:cubicBezTo>
                      <a:pt x="402" y="103"/>
                      <a:pt x="404" y="108"/>
                      <a:pt x="404" y="114"/>
                    </a:cubicBezTo>
                    <a:cubicBezTo>
                      <a:pt x="404" y="203"/>
                      <a:pt x="404" y="203"/>
                      <a:pt x="404" y="203"/>
                    </a:cubicBezTo>
                    <a:cubicBezTo>
                      <a:pt x="404" y="214"/>
                      <a:pt x="395" y="224"/>
                      <a:pt x="385" y="224"/>
                    </a:cubicBezTo>
                    <a:cubicBezTo>
                      <a:pt x="32" y="224"/>
                      <a:pt x="32" y="224"/>
                      <a:pt x="32" y="224"/>
                    </a:cubicBezTo>
                    <a:cubicBezTo>
                      <a:pt x="21" y="224"/>
                      <a:pt x="12" y="214"/>
                      <a:pt x="12" y="203"/>
                    </a:cubicBezTo>
                    <a:cubicBezTo>
                      <a:pt x="12" y="114"/>
                      <a:pt x="12" y="114"/>
                      <a:pt x="12" y="114"/>
                    </a:cubicBezTo>
                    <a:cubicBezTo>
                      <a:pt x="12" y="108"/>
                      <a:pt x="14" y="103"/>
                      <a:pt x="18" y="99"/>
                    </a:cubicBezTo>
                    <a:cubicBezTo>
                      <a:pt x="21" y="96"/>
                      <a:pt x="25" y="92"/>
                      <a:pt x="28" y="89"/>
                    </a:cubicBezTo>
                    <a:cubicBezTo>
                      <a:pt x="77" y="40"/>
                      <a:pt x="141" y="13"/>
                      <a:pt x="208" y="13"/>
                    </a:cubicBezTo>
                    <a:moveTo>
                      <a:pt x="208" y="0"/>
                    </a:moveTo>
                    <a:cubicBezTo>
                      <a:pt x="140" y="0"/>
                      <a:pt x="72" y="27"/>
                      <a:pt x="19" y="80"/>
                    </a:cubicBezTo>
                    <a:cubicBezTo>
                      <a:pt x="15" y="83"/>
                      <a:pt x="12" y="87"/>
                      <a:pt x="8" y="91"/>
                    </a:cubicBezTo>
                    <a:cubicBezTo>
                      <a:pt x="3" y="97"/>
                      <a:pt x="0" y="105"/>
                      <a:pt x="0" y="114"/>
                    </a:cubicBezTo>
                    <a:cubicBezTo>
                      <a:pt x="0" y="203"/>
                      <a:pt x="0" y="203"/>
                      <a:pt x="0" y="203"/>
                    </a:cubicBezTo>
                    <a:cubicBezTo>
                      <a:pt x="0" y="221"/>
                      <a:pt x="14" y="236"/>
                      <a:pt x="32" y="236"/>
                    </a:cubicBezTo>
                    <a:cubicBezTo>
                      <a:pt x="385" y="236"/>
                      <a:pt x="385" y="236"/>
                      <a:pt x="385" y="236"/>
                    </a:cubicBezTo>
                    <a:cubicBezTo>
                      <a:pt x="402" y="236"/>
                      <a:pt x="417" y="221"/>
                      <a:pt x="417" y="203"/>
                    </a:cubicBezTo>
                    <a:cubicBezTo>
                      <a:pt x="417" y="114"/>
                      <a:pt x="417" y="114"/>
                      <a:pt x="417" y="114"/>
                    </a:cubicBezTo>
                    <a:cubicBezTo>
                      <a:pt x="417" y="105"/>
                      <a:pt x="414" y="97"/>
                      <a:pt x="408" y="91"/>
                    </a:cubicBezTo>
                    <a:cubicBezTo>
                      <a:pt x="354" y="31"/>
                      <a:pt x="281" y="0"/>
                      <a:pt x="208" y="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80" name="Google Shape;6483;p499">
                <a:extLst>
                  <a:ext uri="{FF2B5EF4-FFF2-40B4-BE49-F238E27FC236}">
                    <a16:creationId xmlns:a16="http://schemas.microsoft.com/office/drawing/2014/main" id="{88769528-A4AF-41B2-A2BF-530E50BF40F3}"/>
                  </a:ext>
                </a:extLst>
              </p:cNvPr>
              <p:cNvSpPr/>
              <p:nvPr/>
            </p:nvSpPr>
            <p:spPr>
              <a:xfrm>
                <a:off x="-4271963" y="706438"/>
                <a:ext cx="2536825" cy="2536825"/>
              </a:xfrm>
              <a:custGeom>
                <a:avLst/>
                <a:gdLst/>
                <a:ahLst/>
                <a:cxnLst/>
                <a:rect l="l" t="t" r="r" b="b"/>
                <a:pathLst>
                  <a:path w="225" h="225" extrusionOk="0">
                    <a:moveTo>
                      <a:pt x="112" y="13"/>
                    </a:moveTo>
                    <a:cubicBezTo>
                      <a:pt x="167" y="13"/>
                      <a:pt x="212" y="58"/>
                      <a:pt x="212" y="113"/>
                    </a:cubicBezTo>
                    <a:cubicBezTo>
                      <a:pt x="212" y="168"/>
                      <a:pt x="167" y="212"/>
                      <a:pt x="112" y="212"/>
                    </a:cubicBezTo>
                    <a:cubicBezTo>
                      <a:pt x="57" y="212"/>
                      <a:pt x="12" y="168"/>
                      <a:pt x="12" y="113"/>
                    </a:cubicBezTo>
                    <a:cubicBezTo>
                      <a:pt x="12" y="58"/>
                      <a:pt x="57" y="13"/>
                      <a:pt x="112" y="13"/>
                    </a:cubicBezTo>
                    <a:moveTo>
                      <a:pt x="112" y="0"/>
                    </a:moveTo>
                    <a:cubicBezTo>
                      <a:pt x="50" y="0"/>
                      <a:pt x="0" y="50"/>
                      <a:pt x="0" y="113"/>
                    </a:cubicBezTo>
                    <a:cubicBezTo>
                      <a:pt x="0" y="175"/>
                      <a:pt x="50" y="225"/>
                      <a:pt x="112" y="225"/>
                    </a:cubicBezTo>
                    <a:cubicBezTo>
                      <a:pt x="174" y="225"/>
                      <a:pt x="225" y="175"/>
                      <a:pt x="225" y="113"/>
                    </a:cubicBezTo>
                    <a:cubicBezTo>
                      <a:pt x="225" y="50"/>
                      <a:pt x="174" y="0"/>
                      <a:pt x="112" y="0"/>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grpSp>
        <p:grpSp>
          <p:nvGrpSpPr>
            <p:cNvPr id="75" name="Google Shape;6484;p499">
              <a:extLst>
                <a:ext uri="{FF2B5EF4-FFF2-40B4-BE49-F238E27FC236}">
                  <a16:creationId xmlns:a16="http://schemas.microsoft.com/office/drawing/2014/main" id="{7C3D4CA8-3424-4EEC-B8EA-7CEFAA3E81D7}"/>
                </a:ext>
              </a:extLst>
            </p:cNvPr>
            <p:cNvGrpSpPr/>
            <p:nvPr/>
          </p:nvGrpSpPr>
          <p:grpSpPr>
            <a:xfrm>
              <a:off x="10820299" y="813480"/>
              <a:ext cx="198898" cy="381416"/>
              <a:chOff x="-2898775" y="841375"/>
              <a:chExt cx="2698750" cy="5175250"/>
            </a:xfrm>
          </p:grpSpPr>
          <p:sp>
            <p:nvSpPr>
              <p:cNvPr id="76" name="Google Shape;6485;p499">
                <a:extLst>
                  <a:ext uri="{FF2B5EF4-FFF2-40B4-BE49-F238E27FC236}">
                    <a16:creationId xmlns:a16="http://schemas.microsoft.com/office/drawing/2014/main" id="{948019E3-FA88-4D8B-901A-6B45800DA6FB}"/>
                  </a:ext>
                </a:extLst>
              </p:cNvPr>
              <p:cNvSpPr/>
              <p:nvPr/>
            </p:nvSpPr>
            <p:spPr>
              <a:xfrm>
                <a:off x="-1825625" y="1135063"/>
                <a:ext cx="552450" cy="134938"/>
              </a:xfrm>
              <a:custGeom>
                <a:avLst/>
                <a:gdLst/>
                <a:ahLst/>
                <a:cxnLst/>
                <a:rect l="l" t="t" r="r" b="b"/>
                <a:pathLst>
                  <a:path w="49" h="12" extrusionOk="0">
                    <a:moveTo>
                      <a:pt x="4" y="12"/>
                    </a:moveTo>
                    <a:cubicBezTo>
                      <a:pt x="45" y="12"/>
                      <a:pt x="45" y="12"/>
                      <a:pt x="45" y="12"/>
                    </a:cubicBezTo>
                    <a:cubicBezTo>
                      <a:pt x="47" y="12"/>
                      <a:pt x="49" y="11"/>
                      <a:pt x="49" y="9"/>
                    </a:cubicBezTo>
                    <a:cubicBezTo>
                      <a:pt x="49" y="4"/>
                      <a:pt x="49" y="4"/>
                      <a:pt x="49" y="4"/>
                    </a:cubicBezTo>
                    <a:cubicBezTo>
                      <a:pt x="49" y="2"/>
                      <a:pt x="47" y="0"/>
                      <a:pt x="45" y="0"/>
                    </a:cubicBezTo>
                    <a:cubicBezTo>
                      <a:pt x="4" y="0"/>
                      <a:pt x="4" y="0"/>
                      <a:pt x="4" y="0"/>
                    </a:cubicBezTo>
                    <a:cubicBezTo>
                      <a:pt x="2" y="0"/>
                      <a:pt x="0" y="2"/>
                      <a:pt x="0" y="4"/>
                    </a:cubicBezTo>
                    <a:cubicBezTo>
                      <a:pt x="0" y="9"/>
                      <a:pt x="0" y="9"/>
                      <a:pt x="0" y="9"/>
                    </a:cubicBezTo>
                    <a:cubicBezTo>
                      <a:pt x="0" y="11"/>
                      <a:pt x="2" y="12"/>
                      <a:pt x="4" y="12"/>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77" name="Google Shape;6486;p499">
                <a:extLst>
                  <a:ext uri="{FF2B5EF4-FFF2-40B4-BE49-F238E27FC236}">
                    <a16:creationId xmlns:a16="http://schemas.microsoft.com/office/drawing/2014/main" id="{349E371C-F852-4BFA-A312-3E57F6BFBA91}"/>
                  </a:ext>
                </a:extLst>
              </p:cNvPr>
              <p:cNvSpPr/>
              <p:nvPr/>
            </p:nvSpPr>
            <p:spPr>
              <a:xfrm>
                <a:off x="-2898775" y="841375"/>
                <a:ext cx="2698750" cy="5175250"/>
              </a:xfrm>
              <a:custGeom>
                <a:avLst/>
                <a:gdLst/>
                <a:ahLst/>
                <a:cxnLst/>
                <a:rect l="l" t="t" r="r" b="b"/>
                <a:pathLst>
                  <a:path w="239" h="459" extrusionOk="0">
                    <a:moveTo>
                      <a:pt x="221" y="0"/>
                    </a:moveTo>
                    <a:cubicBezTo>
                      <a:pt x="17" y="0"/>
                      <a:pt x="17" y="0"/>
                      <a:pt x="17" y="0"/>
                    </a:cubicBezTo>
                    <a:cubicBezTo>
                      <a:pt x="8" y="0"/>
                      <a:pt x="0" y="8"/>
                      <a:pt x="0" y="17"/>
                    </a:cubicBezTo>
                    <a:cubicBezTo>
                      <a:pt x="0" y="442"/>
                      <a:pt x="0" y="442"/>
                      <a:pt x="0" y="442"/>
                    </a:cubicBezTo>
                    <a:cubicBezTo>
                      <a:pt x="0" y="452"/>
                      <a:pt x="8" y="459"/>
                      <a:pt x="17" y="459"/>
                    </a:cubicBezTo>
                    <a:cubicBezTo>
                      <a:pt x="222" y="459"/>
                      <a:pt x="222" y="459"/>
                      <a:pt x="222" y="459"/>
                    </a:cubicBezTo>
                    <a:cubicBezTo>
                      <a:pt x="232" y="459"/>
                      <a:pt x="239" y="452"/>
                      <a:pt x="239" y="442"/>
                    </a:cubicBezTo>
                    <a:cubicBezTo>
                      <a:pt x="239" y="18"/>
                      <a:pt x="239" y="18"/>
                      <a:pt x="239" y="18"/>
                    </a:cubicBezTo>
                    <a:cubicBezTo>
                      <a:pt x="239" y="8"/>
                      <a:pt x="231" y="0"/>
                      <a:pt x="221" y="0"/>
                    </a:cubicBezTo>
                    <a:close/>
                    <a:moveTo>
                      <a:pt x="17" y="12"/>
                    </a:moveTo>
                    <a:cubicBezTo>
                      <a:pt x="221" y="12"/>
                      <a:pt x="221" y="12"/>
                      <a:pt x="221" y="12"/>
                    </a:cubicBezTo>
                    <a:cubicBezTo>
                      <a:pt x="225" y="12"/>
                      <a:pt x="227" y="15"/>
                      <a:pt x="227" y="18"/>
                    </a:cubicBezTo>
                    <a:cubicBezTo>
                      <a:pt x="227" y="53"/>
                      <a:pt x="227" y="53"/>
                      <a:pt x="227" y="53"/>
                    </a:cubicBezTo>
                    <a:cubicBezTo>
                      <a:pt x="12" y="53"/>
                      <a:pt x="12" y="53"/>
                      <a:pt x="12" y="53"/>
                    </a:cubicBezTo>
                    <a:cubicBezTo>
                      <a:pt x="12" y="17"/>
                      <a:pt x="12" y="17"/>
                      <a:pt x="12" y="17"/>
                    </a:cubicBezTo>
                    <a:cubicBezTo>
                      <a:pt x="12" y="15"/>
                      <a:pt x="14" y="12"/>
                      <a:pt x="17" y="12"/>
                    </a:cubicBezTo>
                    <a:close/>
                    <a:moveTo>
                      <a:pt x="227" y="65"/>
                    </a:moveTo>
                    <a:cubicBezTo>
                      <a:pt x="227" y="388"/>
                      <a:pt x="227" y="388"/>
                      <a:pt x="227" y="388"/>
                    </a:cubicBezTo>
                    <a:cubicBezTo>
                      <a:pt x="12" y="388"/>
                      <a:pt x="12" y="388"/>
                      <a:pt x="12" y="388"/>
                    </a:cubicBezTo>
                    <a:cubicBezTo>
                      <a:pt x="12" y="65"/>
                      <a:pt x="12" y="65"/>
                      <a:pt x="12" y="65"/>
                    </a:cubicBezTo>
                    <a:lnTo>
                      <a:pt x="227" y="65"/>
                    </a:lnTo>
                    <a:close/>
                    <a:moveTo>
                      <a:pt x="222" y="447"/>
                    </a:moveTo>
                    <a:cubicBezTo>
                      <a:pt x="17" y="447"/>
                      <a:pt x="17" y="447"/>
                      <a:pt x="17" y="447"/>
                    </a:cubicBezTo>
                    <a:cubicBezTo>
                      <a:pt x="14" y="447"/>
                      <a:pt x="12" y="445"/>
                      <a:pt x="12" y="442"/>
                    </a:cubicBezTo>
                    <a:cubicBezTo>
                      <a:pt x="12" y="400"/>
                      <a:pt x="12" y="400"/>
                      <a:pt x="12" y="400"/>
                    </a:cubicBezTo>
                    <a:cubicBezTo>
                      <a:pt x="227" y="400"/>
                      <a:pt x="227" y="400"/>
                      <a:pt x="227" y="400"/>
                    </a:cubicBezTo>
                    <a:cubicBezTo>
                      <a:pt x="227" y="442"/>
                      <a:pt x="227" y="442"/>
                      <a:pt x="227" y="442"/>
                    </a:cubicBezTo>
                    <a:cubicBezTo>
                      <a:pt x="227" y="445"/>
                      <a:pt x="225" y="447"/>
                      <a:pt x="222" y="447"/>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sp>
            <p:nvSpPr>
              <p:cNvPr id="78" name="Google Shape;6487;p499">
                <a:extLst>
                  <a:ext uri="{FF2B5EF4-FFF2-40B4-BE49-F238E27FC236}">
                    <a16:creationId xmlns:a16="http://schemas.microsoft.com/office/drawing/2014/main" id="{B02CAB0A-DD31-4999-8864-52C266756B58}"/>
                  </a:ext>
                </a:extLst>
              </p:cNvPr>
              <p:cNvSpPr/>
              <p:nvPr/>
            </p:nvSpPr>
            <p:spPr>
              <a:xfrm>
                <a:off x="-1690688" y="5475288"/>
                <a:ext cx="282600" cy="293700"/>
              </a:xfrm>
              <a:prstGeom prst="ellipse">
                <a:avLst/>
              </a:pr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7074"/>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16"/>
        <p:cNvGrpSpPr/>
        <p:nvPr/>
      </p:nvGrpSpPr>
      <p:grpSpPr>
        <a:xfrm>
          <a:off x="0" y="0"/>
          <a:ext cx="0" cy="0"/>
          <a:chOff x="0" y="0"/>
          <a:chExt cx="0" cy="0"/>
        </a:xfrm>
      </p:grpSpPr>
      <p:sp>
        <p:nvSpPr>
          <p:cNvPr id="2" name="TextBox 1">
            <a:extLst>
              <a:ext uri="{FF2B5EF4-FFF2-40B4-BE49-F238E27FC236}">
                <a16:creationId xmlns:a16="http://schemas.microsoft.com/office/drawing/2014/main" id="{096CD777-7A1F-0A43-8A0A-76C7E432F7A0}"/>
              </a:ext>
            </a:extLst>
          </p:cNvPr>
          <p:cNvSpPr txBox="1"/>
          <p:nvPr/>
        </p:nvSpPr>
        <p:spPr>
          <a:xfrm>
            <a:off x="2887134" y="3759200"/>
            <a:ext cx="5820138" cy="830997"/>
          </a:xfrm>
          <a:prstGeom prst="rect">
            <a:avLst/>
          </a:prstGeom>
          <a:noFill/>
        </p:spPr>
        <p:txBody>
          <a:bodyPr wrap="square" rtlCol="0">
            <a:spAutoFit/>
          </a:bodyPr>
          <a:lstStyle/>
          <a:p>
            <a:r>
              <a:rPr lang="en-US" sz="1200" dirty="0">
                <a:solidFill>
                  <a:schemeClr val="tx1"/>
                </a:solidFill>
                <a:latin typeface="Metropolis Light" pitchFamily="2" charset="77"/>
              </a:rPr>
              <a:t>All About VMware Cloud: </a:t>
            </a:r>
            <a:r>
              <a:rPr lang="en-US" sz="1200" dirty="0">
                <a:solidFill>
                  <a:schemeClr val="tx1"/>
                </a:solidFill>
                <a:latin typeface="Metropolis Light" pitchFamily="2" charset="77"/>
                <a:hlinkClick r:id="rId3"/>
              </a:rPr>
              <a:t>https://cloud.vmware.com/</a:t>
            </a:r>
            <a:r>
              <a:rPr lang="en-US" sz="1200" dirty="0">
                <a:solidFill>
                  <a:schemeClr val="tx1"/>
                </a:solidFill>
                <a:latin typeface="Metropolis Light" pitchFamily="2" charset="77"/>
              </a:rPr>
              <a:t> </a:t>
            </a:r>
          </a:p>
          <a:p>
            <a:r>
              <a:rPr lang="en-US" sz="1200" dirty="0">
                <a:solidFill>
                  <a:schemeClr val="tx1"/>
                </a:solidFill>
                <a:latin typeface="Metropolis Light" pitchFamily="2" charset="77"/>
              </a:rPr>
              <a:t>VMware BCA Team Blog: </a:t>
            </a:r>
            <a:r>
              <a:rPr lang="en-US" sz="1200" dirty="0">
                <a:latin typeface="Metropolis Light" pitchFamily="2" charset="77"/>
                <a:hlinkClick r:id="rId4"/>
              </a:rPr>
              <a:t>https://blogs.vmware.com/apps</a:t>
            </a:r>
            <a:endParaRPr lang="en-US" sz="1200" dirty="0">
              <a:latin typeface="Metropolis Light" pitchFamily="2" charset="77"/>
            </a:endParaRPr>
          </a:p>
          <a:p>
            <a:r>
              <a:rPr lang="en-US" sz="1200" dirty="0">
                <a:solidFill>
                  <a:schemeClr val="tx1"/>
                </a:solidFill>
                <a:latin typeface="Metropolis Light" pitchFamily="2" charset="77"/>
              </a:rPr>
              <a:t>VMware MS Apps Blog: </a:t>
            </a:r>
            <a:r>
              <a:rPr lang="en-US" sz="1200" dirty="0">
                <a:latin typeface="Metropolis Light" pitchFamily="2" charset="77"/>
                <a:hlinkClick r:id="rId5"/>
              </a:rPr>
              <a:t>https://blogs.vmware.com/apps/microsoft-resources</a:t>
            </a:r>
            <a:endParaRPr lang="en-US" sz="1200" dirty="0">
              <a:latin typeface="Metropolis Light" pitchFamily="2" charset="77"/>
            </a:endParaRPr>
          </a:p>
          <a:p>
            <a:r>
              <a:rPr lang="en-US" sz="1200" dirty="0">
                <a:solidFill>
                  <a:schemeClr val="tx1"/>
                </a:solidFill>
                <a:latin typeface="Metropolis Light" pitchFamily="2" charset="77"/>
              </a:rPr>
              <a:t>Explore More Sessions: </a:t>
            </a:r>
            <a:r>
              <a:rPr lang="en-US" sz="1200" dirty="0">
                <a:solidFill>
                  <a:schemeClr val="tx1"/>
                </a:solidFill>
                <a:latin typeface="Metropolis Light" pitchFamily="2" charset="77"/>
                <a:hlinkClick r:id="rId6"/>
              </a:rPr>
              <a:t>https://vmwarelearningzone.vmware.com/</a:t>
            </a:r>
            <a:r>
              <a:rPr lang="en-US" sz="1200" dirty="0">
                <a:latin typeface="Metropolis Light" pitchFamily="2" charset="77"/>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E063D2A-D6BA-4BEF-BD49-24EC93C304A8}"/>
              </a:ext>
            </a:extLst>
          </p:cNvPr>
          <p:cNvSpPr>
            <a:spLocks noGrp="1"/>
          </p:cNvSpPr>
          <p:nvPr>
            <p:ph type="body" sz="quarter" idx="11"/>
          </p:nvPr>
        </p:nvSpPr>
        <p:spPr>
          <a:xfrm>
            <a:off x="3904847" y="2371256"/>
            <a:ext cx="1509153" cy="483054"/>
          </a:xfrm>
        </p:spPr>
        <p:txBody>
          <a:bodyPr/>
          <a:lstStyle/>
          <a:p>
            <a:pPr marL="139700" indent="0">
              <a:buNone/>
            </a:pPr>
            <a:r>
              <a:rPr lang="en-GB" dirty="0"/>
              <a:t>Platform Security</a:t>
            </a:r>
            <a:endParaRPr lang="pl-PL" dirty="0"/>
          </a:p>
        </p:txBody>
      </p:sp>
      <p:sp>
        <p:nvSpPr>
          <p:cNvPr id="7" name="Title 6">
            <a:extLst>
              <a:ext uri="{FF2B5EF4-FFF2-40B4-BE49-F238E27FC236}">
                <a16:creationId xmlns:a16="http://schemas.microsoft.com/office/drawing/2014/main" id="{E1FC156D-6894-49DC-BFFF-62F18F7ED47D}"/>
              </a:ext>
            </a:extLst>
          </p:cNvPr>
          <p:cNvSpPr>
            <a:spLocks noGrp="1"/>
          </p:cNvSpPr>
          <p:nvPr>
            <p:ph type="title"/>
          </p:nvPr>
        </p:nvSpPr>
        <p:spPr/>
        <p:txBody>
          <a:bodyPr/>
          <a:lstStyle/>
          <a:p>
            <a:r>
              <a:rPr lang="en-US" dirty="0">
                <a:solidFill>
                  <a:schemeClr val="dk1"/>
                </a:solidFill>
                <a:latin typeface="Metropolis Light" pitchFamily="2" charset="77"/>
              </a:rPr>
              <a:t>Questions we no longer ask</a:t>
            </a:r>
          </a:p>
        </p:txBody>
      </p:sp>
      <p:sp>
        <p:nvSpPr>
          <p:cNvPr id="26" name="Oval 25">
            <a:extLst>
              <a:ext uri="{FF2B5EF4-FFF2-40B4-BE49-F238E27FC236}">
                <a16:creationId xmlns:a16="http://schemas.microsoft.com/office/drawing/2014/main" id="{DFDC4534-76A8-4855-A81A-A698BB74B6D8}"/>
              </a:ext>
            </a:extLst>
          </p:cNvPr>
          <p:cNvSpPr/>
          <p:nvPr/>
        </p:nvSpPr>
        <p:spPr>
          <a:xfrm>
            <a:off x="3953896" y="877112"/>
            <a:ext cx="1371719" cy="1371719"/>
          </a:xfrm>
          <a:prstGeom prst="ellipse">
            <a:avLst/>
          </a:prstGeom>
          <a:solidFill>
            <a:srgbClr val="FFC000"/>
          </a:solidFill>
          <a:ln>
            <a:noFill/>
          </a:ln>
          <a:effectLst/>
        </p:spPr>
        <p:txBody>
          <a:bodyPr vert="horz" wrap="square" lIns="0" tIns="0" rIns="0" bIns="0" numCol="1" anchor="ctr" anchorCtr="0" compatLnSpc="1">
            <a:prstTxWarp prst="textNoShape">
              <a:avLst/>
            </a:prstTxWarp>
          </a:bodyPr>
          <a:lstStyle/>
          <a:p>
            <a:pPr lvl="0" algn="ctr"/>
            <a:endParaRPr lang="en-US" sz="1050" dirty="0">
              <a:solidFill>
                <a:schemeClr val="bg1"/>
              </a:solidFill>
            </a:endParaRPr>
          </a:p>
        </p:txBody>
      </p:sp>
      <p:pic>
        <p:nvPicPr>
          <p:cNvPr id="19" name="Graphic 18">
            <a:extLst>
              <a:ext uri="{FF2B5EF4-FFF2-40B4-BE49-F238E27FC236}">
                <a16:creationId xmlns:a16="http://schemas.microsoft.com/office/drawing/2014/main" id="{436231F4-124B-473E-8882-B0C2655F6F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5837" y="1134886"/>
            <a:ext cx="885825" cy="842963"/>
          </a:xfrm>
          <a:prstGeom prst="rect">
            <a:avLst/>
          </a:prstGeom>
        </p:spPr>
      </p:pic>
      <p:sp>
        <p:nvSpPr>
          <p:cNvPr id="40" name="Oval 39">
            <a:extLst>
              <a:ext uri="{FF2B5EF4-FFF2-40B4-BE49-F238E27FC236}">
                <a16:creationId xmlns:a16="http://schemas.microsoft.com/office/drawing/2014/main" id="{26C86454-B11A-4A81-88A5-1DDA4ADFBB41}"/>
              </a:ext>
            </a:extLst>
          </p:cNvPr>
          <p:cNvSpPr/>
          <p:nvPr/>
        </p:nvSpPr>
        <p:spPr>
          <a:xfrm>
            <a:off x="446847" y="875752"/>
            <a:ext cx="1371719" cy="1371719"/>
          </a:xfrm>
          <a:prstGeom prst="ellipse">
            <a:avLst/>
          </a:prstGeom>
          <a:solidFill>
            <a:schemeClr val="accent2"/>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41" name="Graphic 40">
            <a:extLst>
              <a:ext uri="{FF2B5EF4-FFF2-40B4-BE49-F238E27FC236}">
                <a16:creationId xmlns:a16="http://schemas.microsoft.com/office/drawing/2014/main" id="{13AC442E-4D14-4A65-91B4-D4A78817B0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2918" y="1123424"/>
            <a:ext cx="866885" cy="820207"/>
          </a:xfrm>
          <a:prstGeom prst="rect">
            <a:avLst/>
          </a:prstGeom>
        </p:spPr>
      </p:pic>
      <p:sp>
        <p:nvSpPr>
          <p:cNvPr id="46" name="Oval 45">
            <a:extLst>
              <a:ext uri="{FF2B5EF4-FFF2-40B4-BE49-F238E27FC236}">
                <a16:creationId xmlns:a16="http://schemas.microsoft.com/office/drawing/2014/main" id="{E9B0BCB3-3F43-43F0-A75B-AE4A831F704B}"/>
              </a:ext>
            </a:extLst>
          </p:cNvPr>
          <p:cNvSpPr/>
          <p:nvPr/>
        </p:nvSpPr>
        <p:spPr>
          <a:xfrm>
            <a:off x="2208458" y="877112"/>
            <a:ext cx="1371719" cy="1371719"/>
          </a:xfrm>
          <a:prstGeom prst="ellipse">
            <a:avLst/>
          </a:prstGeom>
          <a:solidFill>
            <a:schemeClr val="accent4"/>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050" dirty="0"/>
          </a:p>
        </p:txBody>
      </p:sp>
      <p:sp>
        <p:nvSpPr>
          <p:cNvPr id="47" name="Text Placeholder 35">
            <a:extLst>
              <a:ext uri="{FF2B5EF4-FFF2-40B4-BE49-F238E27FC236}">
                <a16:creationId xmlns:a16="http://schemas.microsoft.com/office/drawing/2014/main" id="{F6FC54E7-55D7-424E-983B-B44553EE98F4}"/>
              </a:ext>
            </a:extLst>
          </p:cNvPr>
          <p:cNvSpPr txBox="1">
            <a:spLocks/>
          </p:cNvSpPr>
          <p:nvPr/>
        </p:nvSpPr>
        <p:spPr>
          <a:xfrm>
            <a:off x="2048674" y="2376156"/>
            <a:ext cx="1578917" cy="4830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1400"/>
              </a:spcBef>
              <a:spcAft>
                <a:spcPts val="0"/>
              </a:spcAft>
              <a:buClr>
                <a:srgbClr val="A8A8AB"/>
              </a:buClr>
              <a:buSzPts val="1400"/>
              <a:buFont typeface="Arial"/>
              <a:buChar char="​"/>
              <a:defRPr sz="1050" b="0" i="0" u="none" strike="noStrike" cap="none">
                <a:solidFill>
                  <a:schemeClr val="dk2"/>
                </a:solidFill>
                <a:latin typeface="Arial"/>
                <a:ea typeface="Arial"/>
                <a:cs typeface="Arial"/>
                <a:sym typeface="Arial"/>
              </a:defRPr>
            </a:lvl1pPr>
            <a:lvl2pPr marL="914400" marR="0" lvl="1" indent="-304800" algn="l" rtl="0">
              <a:lnSpc>
                <a:spcPct val="100000"/>
              </a:lnSpc>
              <a:spcBef>
                <a:spcPts val="200"/>
              </a:spcBef>
              <a:spcAft>
                <a:spcPts val="0"/>
              </a:spcAft>
              <a:buClr>
                <a:schemeClr val="dk2"/>
              </a:buClr>
              <a:buSzPts val="1200"/>
              <a:buFont typeface="Arial"/>
              <a:buChar char="•"/>
              <a:defRPr sz="1400" b="0" i="0" u="none" strike="noStrike" cap="none">
                <a:solidFill>
                  <a:schemeClr val="dk2"/>
                </a:solidFill>
                <a:latin typeface="Arial"/>
                <a:ea typeface="Arial"/>
                <a:cs typeface="Arial"/>
                <a:sym typeface="Arial"/>
              </a:defRPr>
            </a:lvl2pPr>
            <a:lvl3pPr marL="1371600" marR="0" lvl="2" indent="-298450" algn="l" rtl="0">
              <a:lnSpc>
                <a:spcPct val="100000"/>
              </a:lnSpc>
              <a:spcBef>
                <a:spcPts val="200"/>
              </a:spcBef>
              <a:spcAft>
                <a:spcPts val="0"/>
              </a:spcAft>
              <a:buClr>
                <a:schemeClr val="dk2"/>
              </a:buClr>
              <a:buSzPts val="1100"/>
              <a:buFont typeface="Arial"/>
              <a:buChar char="–"/>
              <a:defRPr sz="1200" b="0" i="0" u="none" strike="noStrike" cap="none">
                <a:solidFill>
                  <a:schemeClr val="dk2"/>
                </a:solidFill>
                <a:latin typeface="Arial"/>
                <a:ea typeface="Arial"/>
                <a:cs typeface="Arial"/>
                <a:sym typeface="Arial"/>
              </a:defRPr>
            </a:lvl3pPr>
            <a:lvl4pPr marL="1828800" marR="0" lvl="3"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4pPr>
            <a:lvl5pPr marL="2286000" marR="0" lvl="4"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100000"/>
              </a:lnSpc>
              <a:spcBef>
                <a:spcPts val="1400"/>
              </a:spcBef>
              <a:spcAft>
                <a:spcPts val="0"/>
              </a:spcAft>
              <a:buClr>
                <a:schemeClr val="dk2"/>
              </a:buClr>
              <a:buSzPts val="1400"/>
              <a:buFont typeface="Arial"/>
              <a:buAutoNum type="arabicPeriod"/>
              <a:defRPr sz="1500" b="0" i="0" u="none" strike="noStrike" cap="none">
                <a:solidFill>
                  <a:schemeClr val="dk2"/>
                </a:solidFill>
                <a:latin typeface="Arial"/>
                <a:ea typeface="Arial"/>
                <a:cs typeface="Arial"/>
                <a:sym typeface="Arial"/>
              </a:defRPr>
            </a:lvl6pPr>
            <a:lvl7pPr marL="3200400" marR="0" lvl="6" indent="-298450" algn="l" rtl="0">
              <a:lnSpc>
                <a:spcPct val="100000"/>
              </a:lnSpc>
              <a:spcBef>
                <a:spcPts val="200"/>
              </a:spcBef>
              <a:spcAft>
                <a:spcPts val="0"/>
              </a:spcAft>
              <a:buClr>
                <a:schemeClr val="dk2"/>
              </a:buClr>
              <a:buSzPts val="1100"/>
              <a:buFont typeface="Arial"/>
              <a:buAutoNum type="alphaLcPeriod"/>
              <a:defRPr sz="1200" b="0" i="0" u="none" strike="noStrike" cap="none">
                <a:solidFill>
                  <a:schemeClr val="dk2"/>
                </a:solidFill>
                <a:latin typeface="Arial"/>
                <a:ea typeface="Arial"/>
                <a:cs typeface="Arial"/>
                <a:sym typeface="Arial"/>
              </a:defRPr>
            </a:lvl7pPr>
            <a:lvl8pPr marL="3657600" marR="0" lvl="7" indent="-285750" algn="l" rtl="0">
              <a:lnSpc>
                <a:spcPct val="90000"/>
              </a:lnSpc>
              <a:spcBef>
                <a:spcPts val="500"/>
              </a:spcBef>
              <a:spcAft>
                <a:spcPts val="0"/>
              </a:spcAft>
              <a:buClr>
                <a:schemeClr val="dk2"/>
              </a:buClr>
              <a:buSzPts val="900"/>
              <a:buFont typeface="Arial"/>
              <a:buAutoNum type="romanLcPeriod"/>
              <a:defRPr sz="1100" b="0" i="0" u="none" strike="noStrike" cap="none">
                <a:solidFill>
                  <a:schemeClr val="dk2"/>
                </a:solidFill>
                <a:latin typeface="Arial"/>
                <a:ea typeface="Arial"/>
                <a:cs typeface="Arial"/>
                <a:sym typeface="Arial"/>
              </a:defRPr>
            </a:lvl8pPr>
            <a:lvl9pPr marL="4114800" marR="0" lvl="8" indent="-317500" algn="l" rtl="0">
              <a:lnSpc>
                <a:spcPct val="100000"/>
              </a:lnSpc>
              <a:spcBef>
                <a:spcPts val="1400"/>
              </a:spcBef>
              <a:spcAft>
                <a:spcPts val="0"/>
              </a:spcAft>
              <a:buClr>
                <a:schemeClr val="dk2"/>
              </a:buClr>
              <a:buSzPts val="1400"/>
              <a:buFont typeface="Arial"/>
              <a:buAutoNum type="alphaUcPeriod"/>
              <a:defRPr sz="1500" b="0" i="0" u="none" strike="noStrike" cap="none">
                <a:solidFill>
                  <a:schemeClr val="dk2"/>
                </a:solidFill>
                <a:latin typeface="Arial"/>
                <a:ea typeface="Arial"/>
                <a:cs typeface="Arial"/>
                <a:sym typeface="Arial"/>
              </a:defRPr>
            </a:lvl9pPr>
          </a:lstStyle>
          <a:p>
            <a:pPr marL="139700" indent="0">
              <a:buNone/>
            </a:pPr>
            <a:r>
              <a:rPr lang="en-GB" dirty="0"/>
              <a:t>Platform Reliability/Availability</a:t>
            </a:r>
            <a:endParaRPr lang="pl-PL" dirty="0"/>
          </a:p>
        </p:txBody>
      </p:sp>
      <p:pic>
        <p:nvPicPr>
          <p:cNvPr id="48" name="Graphic 47">
            <a:extLst>
              <a:ext uri="{FF2B5EF4-FFF2-40B4-BE49-F238E27FC236}">
                <a16:creationId xmlns:a16="http://schemas.microsoft.com/office/drawing/2014/main" id="{CCB04C6E-1E86-4EC2-8248-10EF380A42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42933" y="1134886"/>
            <a:ext cx="524546" cy="837911"/>
          </a:xfrm>
          <a:prstGeom prst="rect">
            <a:avLst/>
          </a:prstGeom>
        </p:spPr>
      </p:pic>
      <p:sp>
        <p:nvSpPr>
          <p:cNvPr id="50" name="Text Placeholder 35">
            <a:extLst>
              <a:ext uri="{FF2B5EF4-FFF2-40B4-BE49-F238E27FC236}">
                <a16:creationId xmlns:a16="http://schemas.microsoft.com/office/drawing/2014/main" id="{A159FEE8-D2AB-4564-98CE-4DB731104A47}"/>
              </a:ext>
            </a:extLst>
          </p:cNvPr>
          <p:cNvSpPr txBox="1">
            <a:spLocks/>
          </p:cNvSpPr>
          <p:nvPr/>
        </p:nvSpPr>
        <p:spPr>
          <a:xfrm>
            <a:off x="275202" y="2546192"/>
            <a:ext cx="1509153" cy="43898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1400"/>
              </a:spcBef>
              <a:spcAft>
                <a:spcPts val="0"/>
              </a:spcAft>
              <a:buClr>
                <a:srgbClr val="A8A8AB"/>
              </a:buClr>
              <a:buSzPts val="1400"/>
              <a:buFont typeface="Arial"/>
              <a:buChar char="​"/>
              <a:defRPr sz="1050" b="0" i="0" u="none" strike="noStrike" cap="none">
                <a:solidFill>
                  <a:schemeClr val="dk2"/>
                </a:solidFill>
                <a:latin typeface="Arial"/>
                <a:ea typeface="Arial"/>
                <a:cs typeface="Arial"/>
                <a:sym typeface="Arial"/>
              </a:defRPr>
            </a:lvl1pPr>
            <a:lvl2pPr marL="914400" marR="0" lvl="1" indent="-304800" algn="l" rtl="0">
              <a:lnSpc>
                <a:spcPct val="100000"/>
              </a:lnSpc>
              <a:spcBef>
                <a:spcPts val="200"/>
              </a:spcBef>
              <a:spcAft>
                <a:spcPts val="0"/>
              </a:spcAft>
              <a:buClr>
                <a:schemeClr val="dk2"/>
              </a:buClr>
              <a:buSzPts val="1200"/>
              <a:buFont typeface="Arial"/>
              <a:buChar char="•"/>
              <a:defRPr sz="1400" b="0" i="0" u="none" strike="noStrike" cap="none">
                <a:solidFill>
                  <a:schemeClr val="dk2"/>
                </a:solidFill>
                <a:latin typeface="Arial"/>
                <a:ea typeface="Arial"/>
                <a:cs typeface="Arial"/>
                <a:sym typeface="Arial"/>
              </a:defRPr>
            </a:lvl2pPr>
            <a:lvl3pPr marL="1371600" marR="0" lvl="2" indent="-298450" algn="l" rtl="0">
              <a:lnSpc>
                <a:spcPct val="100000"/>
              </a:lnSpc>
              <a:spcBef>
                <a:spcPts val="200"/>
              </a:spcBef>
              <a:spcAft>
                <a:spcPts val="0"/>
              </a:spcAft>
              <a:buClr>
                <a:schemeClr val="dk2"/>
              </a:buClr>
              <a:buSzPts val="1100"/>
              <a:buFont typeface="Arial"/>
              <a:buChar char="–"/>
              <a:defRPr sz="1200" b="0" i="0" u="none" strike="noStrike" cap="none">
                <a:solidFill>
                  <a:schemeClr val="dk2"/>
                </a:solidFill>
                <a:latin typeface="Arial"/>
                <a:ea typeface="Arial"/>
                <a:cs typeface="Arial"/>
                <a:sym typeface="Arial"/>
              </a:defRPr>
            </a:lvl3pPr>
            <a:lvl4pPr marL="1828800" marR="0" lvl="3"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4pPr>
            <a:lvl5pPr marL="2286000" marR="0" lvl="4"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100000"/>
              </a:lnSpc>
              <a:spcBef>
                <a:spcPts val="1400"/>
              </a:spcBef>
              <a:spcAft>
                <a:spcPts val="0"/>
              </a:spcAft>
              <a:buClr>
                <a:schemeClr val="dk2"/>
              </a:buClr>
              <a:buSzPts val="1400"/>
              <a:buFont typeface="Arial"/>
              <a:buAutoNum type="arabicPeriod"/>
              <a:defRPr sz="1500" b="0" i="0" u="none" strike="noStrike" cap="none">
                <a:solidFill>
                  <a:schemeClr val="dk2"/>
                </a:solidFill>
                <a:latin typeface="Arial"/>
                <a:ea typeface="Arial"/>
                <a:cs typeface="Arial"/>
                <a:sym typeface="Arial"/>
              </a:defRPr>
            </a:lvl6pPr>
            <a:lvl7pPr marL="3200400" marR="0" lvl="6" indent="-298450" algn="l" rtl="0">
              <a:lnSpc>
                <a:spcPct val="100000"/>
              </a:lnSpc>
              <a:spcBef>
                <a:spcPts val="200"/>
              </a:spcBef>
              <a:spcAft>
                <a:spcPts val="0"/>
              </a:spcAft>
              <a:buClr>
                <a:schemeClr val="dk2"/>
              </a:buClr>
              <a:buSzPts val="1100"/>
              <a:buFont typeface="Arial"/>
              <a:buAutoNum type="alphaLcPeriod"/>
              <a:defRPr sz="1200" b="0" i="0" u="none" strike="noStrike" cap="none">
                <a:solidFill>
                  <a:schemeClr val="dk2"/>
                </a:solidFill>
                <a:latin typeface="Arial"/>
                <a:ea typeface="Arial"/>
                <a:cs typeface="Arial"/>
                <a:sym typeface="Arial"/>
              </a:defRPr>
            </a:lvl7pPr>
            <a:lvl8pPr marL="3657600" marR="0" lvl="7" indent="-285750" algn="l" rtl="0">
              <a:lnSpc>
                <a:spcPct val="90000"/>
              </a:lnSpc>
              <a:spcBef>
                <a:spcPts val="500"/>
              </a:spcBef>
              <a:spcAft>
                <a:spcPts val="0"/>
              </a:spcAft>
              <a:buClr>
                <a:schemeClr val="dk2"/>
              </a:buClr>
              <a:buSzPts val="900"/>
              <a:buFont typeface="Arial"/>
              <a:buAutoNum type="romanLcPeriod"/>
              <a:defRPr sz="1100" b="0" i="0" u="none" strike="noStrike" cap="none">
                <a:solidFill>
                  <a:schemeClr val="dk2"/>
                </a:solidFill>
                <a:latin typeface="Arial"/>
                <a:ea typeface="Arial"/>
                <a:cs typeface="Arial"/>
                <a:sym typeface="Arial"/>
              </a:defRPr>
            </a:lvl8pPr>
            <a:lvl9pPr marL="4114800" marR="0" lvl="8" indent="-317500" algn="l" rtl="0">
              <a:lnSpc>
                <a:spcPct val="100000"/>
              </a:lnSpc>
              <a:spcBef>
                <a:spcPts val="1400"/>
              </a:spcBef>
              <a:spcAft>
                <a:spcPts val="0"/>
              </a:spcAft>
              <a:buClr>
                <a:schemeClr val="dk2"/>
              </a:buClr>
              <a:buSzPts val="1400"/>
              <a:buFont typeface="Arial"/>
              <a:buAutoNum type="alphaUcPeriod"/>
              <a:defRPr sz="1500" b="0" i="0" u="none" strike="noStrike" cap="none">
                <a:solidFill>
                  <a:schemeClr val="dk2"/>
                </a:solidFill>
                <a:latin typeface="Arial"/>
                <a:ea typeface="Arial"/>
                <a:cs typeface="Arial"/>
                <a:sym typeface="Arial"/>
              </a:defRPr>
            </a:lvl9pPr>
          </a:lstStyle>
          <a:p>
            <a:pPr marL="139700" indent="0">
              <a:buNone/>
            </a:pPr>
            <a:r>
              <a:rPr lang="en-GB" dirty="0"/>
              <a:t>Application Integrity</a:t>
            </a:r>
            <a:endParaRPr lang="pl-PL" dirty="0"/>
          </a:p>
        </p:txBody>
      </p:sp>
      <p:sp>
        <p:nvSpPr>
          <p:cNvPr id="63" name="Oval 62">
            <a:extLst>
              <a:ext uri="{FF2B5EF4-FFF2-40B4-BE49-F238E27FC236}">
                <a16:creationId xmlns:a16="http://schemas.microsoft.com/office/drawing/2014/main" id="{01743EE8-2139-4E7D-8613-3136AC104714}"/>
              </a:ext>
            </a:extLst>
          </p:cNvPr>
          <p:cNvSpPr/>
          <p:nvPr/>
        </p:nvSpPr>
        <p:spPr>
          <a:xfrm>
            <a:off x="5687611" y="871750"/>
            <a:ext cx="1371719" cy="1371719"/>
          </a:xfrm>
          <a:prstGeom prst="ellipse">
            <a:avLst/>
          </a:prstGeom>
          <a:solidFill>
            <a:srgbClr val="7030A0"/>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64" name="Text Placeholder 27">
            <a:extLst>
              <a:ext uri="{FF2B5EF4-FFF2-40B4-BE49-F238E27FC236}">
                <a16:creationId xmlns:a16="http://schemas.microsoft.com/office/drawing/2014/main" id="{8DEC2EC5-C392-4DBA-B063-C10E67C404C9}"/>
              </a:ext>
            </a:extLst>
          </p:cNvPr>
          <p:cNvSpPr txBox="1">
            <a:spLocks/>
          </p:cNvSpPr>
          <p:nvPr/>
        </p:nvSpPr>
        <p:spPr>
          <a:xfrm>
            <a:off x="5629187" y="2371254"/>
            <a:ext cx="1509153" cy="4830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1400"/>
              </a:spcBef>
              <a:spcAft>
                <a:spcPts val="0"/>
              </a:spcAft>
              <a:buClr>
                <a:srgbClr val="A8A8AB"/>
              </a:buClr>
              <a:buSzPts val="1400"/>
              <a:buFont typeface="Arial"/>
              <a:buChar char="​"/>
              <a:defRPr sz="1050" b="0" i="0" u="none" strike="noStrike" cap="none">
                <a:solidFill>
                  <a:schemeClr val="dk2"/>
                </a:solidFill>
                <a:latin typeface="Arial"/>
                <a:ea typeface="Arial"/>
                <a:cs typeface="Arial"/>
                <a:sym typeface="Arial"/>
              </a:defRPr>
            </a:lvl1pPr>
            <a:lvl2pPr marL="914400" marR="0" lvl="1" indent="-304800" algn="l" rtl="0">
              <a:lnSpc>
                <a:spcPct val="100000"/>
              </a:lnSpc>
              <a:spcBef>
                <a:spcPts val="200"/>
              </a:spcBef>
              <a:spcAft>
                <a:spcPts val="0"/>
              </a:spcAft>
              <a:buClr>
                <a:schemeClr val="dk2"/>
              </a:buClr>
              <a:buSzPts val="1200"/>
              <a:buFont typeface="Arial"/>
              <a:buChar char="•"/>
              <a:defRPr sz="1400" b="0" i="0" u="none" strike="noStrike" cap="none">
                <a:solidFill>
                  <a:schemeClr val="dk2"/>
                </a:solidFill>
                <a:latin typeface="Arial"/>
                <a:ea typeface="Arial"/>
                <a:cs typeface="Arial"/>
                <a:sym typeface="Arial"/>
              </a:defRPr>
            </a:lvl2pPr>
            <a:lvl3pPr marL="1371600" marR="0" lvl="2" indent="-298450" algn="l" rtl="0">
              <a:lnSpc>
                <a:spcPct val="100000"/>
              </a:lnSpc>
              <a:spcBef>
                <a:spcPts val="200"/>
              </a:spcBef>
              <a:spcAft>
                <a:spcPts val="0"/>
              </a:spcAft>
              <a:buClr>
                <a:schemeClr val="dk2"/>
              </a:buClr>
              <a:buSzPts val="1100"/>
              <a:buFont typeface="Arial"/>
              <a:buChar char="–"/>
              <a:defRPr sz="1200" b="0" i="0" u="none" strike="noStrike" cap="none">
                <a:solidFill>
                  <a:schemeClr val="dk2"/>
                </a:solidFill>
                <a:latin typeface="Arial"/>
                <a:ea typeface="Arial"/>
                <a:cs typeface="Arial"/>
                <a:sym typeface="Arial"/>
              </a:defRPr>
            </a:lvl3pPr>
            <a:lvl4pPr marL="1828800" marR="0" lvl="3"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4pPr>
            <a:lvl5pPr marL="2286000" marR="0" lvl="4"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100000"/>
              </a:lnSpc>
              <a:spcBef>
                <a:spcPts val="1400"/>
              </a:spcBef>
              <a:spcAft>
                <a:spcPts val="0"/>
              </a:spcAft>
              <a:buClr>
                <a:schemeClr val="dk2"/>
              </a:buClr>
              <a:buSzPts val="1400"/>
              <a:buFont typeface="Arial"/>
              <a:buAutoNum type="arabicPeriod"/>
              <a:defRPr sz="1500" b="0" i="0" u="none" strike="noStrike" cap="none">
                <a:solidFill>
                  <a:schemeClr val="dk2"/>
                </a:solidFill>
                <a:latin typeface="Arial"/>
                <a:ea typeface="Arial"/>
                <a:cs typeface="Arial"/>
                <a:sym typeface="Arial"/>
              </a:defRPr>
            </a:lvl6pPr>
            <a:lvl7pPr marL="3200400" marR="0" lvl="6" indent="-298450" algn="l" rtl="0">
              <a:lnSpc>
                <a:spcPct val="100000"/>
              </a:lnSpc>
              <a:spcBef>
                <a:spcPts val="200"/>
              </a:spcBef>
              <a:spcAft>
                <a:spcPts val="0"/>
              </a:spcAft>
              <a:buClr>
                <a:schemeClr val="dk2"/>
              </a:buClr>
              <a:buSzPts val="1100"/>
              <a:buFont typeface="Arial"/>
              <a:buAutoNum type="alphaLcPeriod"/>
              <a:defRPr sz="1200" b="0" i="0" u="none" strike="noStrike" cap="none">
                <a:solidFill>
                  <a:schemeClr val="dk2"/>
                </a:solidFill>
                <a:latin typeface="Arial"/>
                <a:ea typeface="Arial"/>
                <a:cs typeface="Arial"/>
                <a:sym typeface="Arial"/>
              </a:defRPr>
            </a:lvl7pPr>
            <a:lvl8pPr marL="3657600" marR="0" lvl="7" indent="-285750" algn="l" rtl="0">
              <a:lnSpc>
                <a:spcPct val="90000"/>
              </a:lnSpc>
              <a:spcBef>
                <a:spcPts val="500"/>
              </a:spcBef>
              <a:spcAft>
                <a:spcPts val="0"/>
              </a:spcAft>
              <a:buClr>
                <a:schemeClr val="dk2"/>
              </a:buClr>
              <a:buSzPts val="900"/>
              <a:buFont typeface="Arial"/>
              <a:buAutoNum type="romanLcPeriod"/>
              <a:defRPr sz="1100" b="0" i="0" u="none" strike="noStrike" cap="none">
                <a:solidFill>
                  <a:schemeClr val="dk2"/>
                </a:solidFill>
                <a:latin typeface="Arial"/>
                <a:ea typeface="Arial"/>
                <a:cs typeface="Arial"/>
                <a:sym typeface="Arial"/>
              </a:defRPr>
            </a:lvl8pPr>
            <a:lvl9pPr marL="4114800" marR="0" lvl="8" indent="-317500" algn="l" rtl="0">
              <a:lnSpc>
                <a:spcPct val="100000"/>
              </a:lnSpc>
              <a:spcBef>
                <a:spcPts val="1400"/>
              </a:spcBef>
              <a:spcAft>
                <a:spcPts val="0"/>
              </a:spcAft>
              <a:buClr>
                <a:schemeClr val="dk2"/>
              </a:buClr>
              <a:buSzPts val="1400"/>
              <a:buFont typeface="Arial"/>
              <a:buAutoNum type="alphaUcPeriod"/>
              <a:defRPr sz="1500" b="0" i="0" u="none" strike="noStrike" cap="none">
                <a:solidFill>
                  <a:schemeClr val="dk2"/>
                </a:solidFill>
                <a:latin typeface="Arial"/>
                <a:ea typeface="Arial"/>
                <a:cs typeface="Arial"/>
                <a:sym typeface="Arial"/>
              </a:defRPr>
            </a:lvl9pPr>
          </a:lstStyle>
          <a:p>
            <a:pPr marL="139700" indent="0">
              <a:buNone/>
            </a:pPr>
            <a:r>
              <a:rPr lang="en-GB" dirty="0"/>
              <a:t>Performance</a:t>
            </a:r>
            <a:endParaRPr lang="pl-PL" dirty="0"/>
          </a:p>
        </p:txBody>
      </p:sp>
      <p:pic>
        <p:nvPicPr>
          <p:cNvPr id="65" name="Graphic 64">
            <a:extLst>
              <a:ext uri="{FF2B5EF4-FFF2-40B4-BE49-F238E27FC236}">
                <a16:creationId xmlns:a16="http://schemas.microsoft.com/office/drawing/2014/main" id="{408A6C4E-7D24-41CB-B886-54B8C6737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3899" y="1253644"/>
            <a:ext cx="919731" cy="471267"/>
          </a:xfrm>
          <a:prstGeom prst="rect">
            <a:avLst/>
          </a:prstGeom>
        </p:spPr>
      </p:pic>
      <p:sp>
        <p:nvSpPr>
          <p:cNvPr id="66" name="Oval 65">
            <a:extLst>
              <a:ext uri="{FF2B5EF4-FFF2-40B4-BE49-F238E27FC236}">
                <a16:creationId xmlns:a16="http://schemas.microsoft.com/office/drawing/2014/main" id="{B9A81192-4EC1-4D38-BA89-0B5F35DFFB44}"/>
              </a:ext>
            </a:extLst>
          </p:cNvPr>
          <p:cNvSpPr/>
          <p:nvPr/>
        </p:nvSpPr>
        <p:spPr>
          <a:xfrm>
            <a:off x="7417467" y="872566"/>
            <a:ext cx="1371719" cy="1371719"/>
          </a:xfrm>
          <a:prstGeom prst="ellipse">
            <a:avLst/>
          </a:prstGeom>
          <a:solidFill>
            <a:srgbClr val="002060"/>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67" name="Text Placeholder 38">
            <a:extLst>
              <a:ext uri="{FF2B5EF4-FFF2-40B4-BE49-F238E27FC236}">
                <a16:creationId xmlns:a16="http://schemas.microsoft.com/office/drawing/2014/main" id="{387E870B-97A4-4ACA-A6C4-DCDE6EEDACE0}"/>
              </a:ext>
            </a:extLst>
          </p:cNvPr>
          <p:cNvSpPr txBox="1">
            <a:spLocks/>
          </p:cNvSpPr>
          <p:nvPr/>
        </p:nvSpPr>
        <p:spPr>
          <a:xfrm>
            <a:off x="7282012" y="2367793"/>
            <a:ext cx="1642628" cy="4830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1400"/>
              </a:spcBef>
              <a:spcAft>
                <a:spcPts val="0"/>
              </a:spcAft>
              <a:buClr>
                <a:srgbClr val="A8A8AB"/>
              </a:buClr>
              <a:buSzPts val="1400"/>
              <a:buFont typeface="Arial"/>
              <a:buChar char="​"/>
              <a:defRPr sz="1050" b="0" i="0" u="none" strike="noStrike" cap="none">
                <a:solidFill>
                  <a:schemeClr val="dk2"/>
                </a:solidFill>
                <a:latin typeface="Arial"/>
                <a:ea typeface="Arial"/>
                <a:cs typeface="Arial"/>
                <a:sym typeface="Arial"/>
              </a:defRPr>
            </a:lvl1pPr>
            <a:lvl2pPr marL="914400" marR="0" lvl="1" indent="-304800" algn="l" rtl="0">
              <a:lnSpc>
                <a:spcPct val="100000"/>
              </a:lnSpc>
              <a:spcBef>
                <a:spcPts val="200"/>
              </a:spcBef>
              <a:spcAft>
                <a:spcPts val="0"/>
              </a:spcAft>
              <a:buClr>
                <a:schemeClr val="dk2"/>
              </a:buClr>
              <a:buSzPts val="1200"/>
              <a:buFont typeface="Arial"/>
              <a:buChar char="•"/>
              <a:defRPr sz="1400" b="0" i="0" u="none" strike="noStrike" cap="none">
                <a:solidFill>
                  <a:schemeClr val="dk2"/>
                </a:solidFill>
                <a:latin typeface="Arial"/>
                <a:ea typeface="Arial"/>
                <a:cs typeface="Arial"/>
                <a:sym typeface="Arial"/>
              </a:defRPr>
            </a:lvl2pPr>
            <a:lvl3pPr marL="1371600" marR="0" lvl="2" indent="-298450" algn="l" rtl="0">
              <a:lnSpc>
                <a:spcPct val="100000"/>
              </a:lnSpc>
              <a:spcBef>
                <a:spcPts val="200"/>
              </a:spcBef>
              <a:spcAft>
                <a:spcPts val="0"/>
              </a:spcAft>
              <a:buClr>
                <a:schemeClr val="dk2"/>
              </a:buClr>
              <a:buSzPts val="1100"/>
              <a:buFont typeface="Arial"/>
              <a:buChar char="–"/>
              <a:defRPr sz="1200" b="0" i="0" u="none" strike="noStrike" cap="none">
                <a:solidFill>
                  <a:schemeClr val="dk2"/>
                </a:solidFill>
                <a:latin typeface="Arial"/>
                <a:ea typeface="Arial"/>
                <a:cs typeface="Arial"/>
                <a:sym typeface="Arial"/>
              </a:defRPr>
            </a:lvl3pPr>
            <a:lvl4pPr marL="1828800" marR="0" lvl="3"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4pPr>
            <a:lvl5pPr marL="2286000" marR="0" lvl="4" indent="-285750" algn="l" rtl="0">
              <a:lnSpc>
                <a:spcPct val="100000"/>
              </a:lnSpc>
              <a:spcBef>
                <a:spcPts val="200"/>
              </a:spcBef>
              <a:spcAft>
                <a:spcPts val="0"/>
              </a:spcAft>
              <a:buClr>
                <a:schemeClr val="dk2"/>
              </a:buClr>
              <a:buSzPts val="9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100000"/>
              </a:lnSpc>
              <a:spcBef>
                <a:spcPts val="1400"/>
              </a:spcBef>
              <a:spcAft>
                <a:spcPts val="0"/>
              </a:spcAft>
              <a:buClr>
                <a:schemeClr val="dk2"/>
              </a:buClr>
              <a:buSzPts val="1400"/>
              <a:buFont typeface="Arial"/>
              <a:buAutoNum type="arabicPeriod"/>
              <a:defRPr sz="1500" b="0" i="0" u="none" strike="noStrike" cap="none">
                <a:solidFill>
                  <a:schemeClr val="dk2"/>
                </a:solidFill>
                <a:latin typeface="Arial"/>
                <a:ea typeface="Arial"/>
                <a:cs typeface="Arial"/>
                <a:sym typeface="Arial"/>
              </a:defRPr>
            </a:lvl6pPr>
            <a:lvl7pPr marL="3200400" marR="0" lvl="6" indent="-298450" algn="l" rtl="0">
              <a:lnSpc>
                <a:spcPct val="100000"/>
              </a:lnSpc>
              <a:spcBef>
                <a:spcPts val="200"/>
              </a:spcBef>
              <a:spcAft>
                <a:spcPts val="0"/>
              </a:spcAft>
              <a:buClr>
                <a:schemeClr val="dk2"/>
              </a:buClr>
              <a:buSzPts val="1100"/>
              <a:buFont typeface="Arial"/>
              <a:buAutoNum type="alphaLcPeriod"/>
              <a:defRPr sz="1200" b="0" i="0" u="none" strike="noStrike" cap="none">
                <a:solidFill>
                  <a:schemeClr val="dk2"/>
                </a:solidFill>
                <a:latin typeface="Arial"/>
                <a:ea typeface="Arial"/>
                <a:cs typeface="Arial"/>
                <a:sym typeface="Arial"/>
              </a:defRPr>
            </a:lvl7pPr>
            <a:lvl8pPr marL="3657600" marR="0" lvl="7" indent="-285750" algn="l" rtl="0">
              <a:lnSpc>
                <a:spcPct val="90000"/>
              </a:lnSpc>
              <a:spcBef>
                <a:spcPts val="500"/>
              </a:spcBef>
              <a:spcAft>
                <a:spcPts val="0"/>
              </a:spcAft>
              <a:buClr>
                <a:schemeClr val="dk2"/>
              </a:buClr>
              <a:buSzPts val="900"/>
              <a:buFont typeface="Arial"/>
              <a:buAutoNum type="romanLcPeriod"/>
              <a:defRPr sz="1100" b="0" i="0" u="none" strike="noStrike" cap="none">
                <a:solidFill>
                  <a:schemeClr val="dk2"/>
                </a:solidFill>
                <a:latin typeface="Arial"/>
                <a:ea typeface="Arial"/>
                <a:cs typeface="Arial"/>
                <a:sym typeface="Arial"/>
              </a:defRPr>
            </a:lvl8pPr>
            <a:lvl9pPr marL="4114800" marR="0" lvl="8" indent="-317500" algn="l" rtl="0">
              <a:lnSpc>
                <a:spcPct val="100000"/>
              </a:lnSpc>
              <a:spcBef>
                <a:spcPts val="1400"/>
              </a:spcBef>
              <a:spcAft>
                <a:spcPts val="0"/>
              </a:spcAft>
              <a:buClr>
                <a:schemeClr val="dk2"/>
              </a:buClr>
              <a:buSzPts val="1400"/>
              <a:buFont typeface="Arial"/>
              <a:buAutoNum type="alphaUcPeriod"/>
              <a:defRPr sz="1500" b="0" i="0" u="none" strike="noStrike" cap="none">
                <a:solidFill>
                  <a:schemeClr val="dk2"/>
                </a:solidFill>
                <a:latin typeface="Arial"/>
                <a:ea typeface="Arial"/>
                <a:cs typeface="Arial"/>
                <a:sym typeface="Arial"/>
              </a:defRPr>
            </a:lvl9pPr>
          </a:lstStyle>
          <a:p>
            <a:pPr marL="139700" indent="0">
              <a:buNone/>
            </a:pPr>
            <a:r>
              <a:rPr lang="en-GB" dirty="0"/>
              <a:t>Return on Investment</a:t>
            </a:r>
            <a:endParaRPr lang="pl-PL" dirty="0"/>
          </a:p>
        </p:txBody>
      </p:sp>
      <p:pic>
        <p:nvPicPr>
          <p:cNvPr id="70" name="Graphic 69">
            <a:extLst>
              <a:ext uri="{FF2B5EF4-FFF2-40B4-BE49-F238E27FC236}">
                <a16:creationId xmlns:a16="http://schemas.microsoft.com/office/drawing/2014/main" id="{08B93AF6-C92F-4FE6-94EA-51FE8FA2FD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9298" y="1142030"/>
            <a:ext cx="835819" cy="835819"/>
          </a:xfrm>
          <a:prstGeom prst="rect">
            <a:avLst/>
          </a:prstGeom>
        </p:spPr>
      </p:pic>
      <p:sp>
        <p:nvSpPr>
          <p:cNvPr id="71" name="Google Shape;6248;p488">
            <a:extLst>
              <a:ext uri="{FF2B5EF4-FFF2-40B4-BE49-F238E27FC236}">
                <a16:creationId xmlns:a16="http://schemas.microsoft.com/office/drawing/2014/main" id="{4FD02E05-D197-4D96-A376-576E0589DCEF}"/>
              </a:ext>
            </a:extLst>
          </p:cNvPr>
          <p:cNvSpPr txBox="1"/>
          <p:nvPr/>
        </p:nvSpPr>
        <p:spPr>
          <a:xfrm>
            <a:off x="446847" y="3430748"/>
            <a:ext cx="1617954" cy="837000"/>
          </a:xfrm>
          <a:prstGeom prst="rect">
            <a:avLst/>
          </a:prstGeom>
          <a:solidFill>
            <a:schemeClr val="accent2"/>
          </a:solidFill>
          <a:ln>
            <a:noFill/>
          </a:ln>
        </p:spPr>
        <p:txBody>
          <a:bodyPr spcFirstLastPara="1" wrap="square" lIns="68575" tIns="0" rIns="68575" bIns="68575" anchor="t" anchorCtr="0">
            <a:noAutofit/>
          </a:bodyPr>
          <a:lstStyle/>
          <a:p>
            <a:pPr marL="0" lvl="0" indent="0" algn="l" rtl="0">
              <a:spcBef>
                <a:spcPts val="600"/>
              </a:spcBef>
              <a:buNone/>
            </a:pPr>
            <a:r>
              <a:rPr lang="en-GB" sz="700" b="1" dirty="0">
                <a:solidFill>
                  <a:schemeClr val="bg1"/>
                </a:solidFill>
                <a:latin typeface="Metropolis Light" pitchFamily="2" charset="77"/>
                <a:ea typeface="Avenir"/>
                <a:cs typeface="Avenir"/>
                <a:sym typeface="Avenir"/>
              </a:rPr>
              <a:t>Physical or Virtual?</a:t>
            </a:r>
          </a:p>
          <a:p>
            <a:pPr marL="0" lvl="0" indent="0" algn="l" rtl="0">
              <a:spcBef>
                <a:spcPts val="600"/>
              </a:spcBef>
              <a:buNone/>
            </a:pPr>
            <a:r>
              <a:rPr lang="en-GB" sz="700" b="1" dirty="0">
                <a:solidFill>
                  <a:schemeClr val="bg1"/>
                </a:solidFill>
                <a:latin typeface="Metropolis Light" pitchFamily="2" charset="77"/>
                <a:ea typeface="Avenir"/>
                <a:cs typeface="Avenir"/>
                <a:sym typeface="Avenir"/>
              </a:rPr>
              <a:t>Applications don’t discriminate</a:t>
            </a:r>
            <a:endParaRPr sz="700" b="1" dirty="0">
              <a:solidFill>
                <a:schemeClr val="bg1"/>
              </a:solidFill>
              <a:latin typeface="Metropolis Light" pitchFamily="2" charset="77"/>
              <a:ea typeface="Avenir"/>
              <a:cs typeface="Avenir"/>
              <a:sym typeface="Avenir"/>
            </a:endParaRPr>
          </a:p>
        </p:txBody>
      </p:sp>
      <p:sp>
        <p:nvSpPr>
          <p:cNvPr id="72" name="Google Shape;6250;p488">
            <a:extLst>
              <a:ext uri="{FF2B5EF4-FFF2-40B4-BE49-F238E27FC236}">
                <a16:creationId xmlns:a16="http://schemas.microsoft.com/office/drawing/2014/main" id="{2705E00E-FD00-492B-BE82-060FAA10DC51}"/>
              </a:ext>
            </a:extLst>
          </p:cNvPr>
          <p:cNvSpPr/>
          <p:nvPr/>
        </p:nvSpPr>
        <p:spPr>
          <a:xfrm>
            <a:off x="483895" y="2986536"/>
            <a:ext cx="331200" cy="331200"/>
          </a:xfrm>
          <a:prstGeom prst="ellipse">
            <a:avLst/>
          </a:prstGeom>
          <a:solidFill>
            <a:schemeClr val="accent2"/>
          </a:solidFill>
          <a:ln>
            <a:noFill/>
          </a:ln>
          <a:effectLst>
            <a:outerShdw blurRad="85725" dist="9525" dir="9000000" algn="tr" rotWithShape="0">
              <a:srgbClr val="181818">
                <a:alpha val="41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a:solidFill>
                <a:srgbClr val="FFFFFF"/>
              </a:solidFill>
            </a:endParaRPr>
          </a:p>
        </p:txBody>
      </p:sp>
      <p:sp>
        <p:nvSpPr>
          <p:cNvPr id="73" name="Google Shape;6248;p488">
            <a:extLst>
              <a:ext uri="{FF2B5EF4-FFF2-40B4-BE49-F238E27FC236}">
                <a16:creationId xmlns:a16="http://schemas.microsoft.com/office/drawing/2014/main" id="{B6EABA05-4FCF-4F92-A884-47E636BD449A}"/>
              </a:ext>
            </a:extLst>
          </p:cNvPr>
          <p:cNvSpPr txBox="1"/>
          <p:nvPr/>
        </p:nvSpPr>
        <p:spPr>
          <a:xfrm>
            <a:off x="2208458" y="3429388"/>
            <a:ext cx="1617954" cy="837000"/>
          </a:xfrm>
          <a:prstGeom prst="rect">
            <a:avLst/>
          </a:prstGeom>
          <a:solidFill>
            <a:schemeClr val="accent4"/>
          </a:solidFill>
          <a:ln>
            <a:noFill/>
          </a:ln>
        </p:spPr>
        <p:txBody>
          <a:bodyPr spcFirstLastPara="1" wrap="square" lIns="68575" tIns="0" rIns="68575" bIns="68575" anchor="t" anchorCtr="0">
            <a:noAutofit/>
          </a:bodyPr>
          <a:lstStyle/>
          <a:p>
            <a:pPr marL="0" lvl="0" indent="0" algn="l" rtl="0">
              <a:spcBef>
                <a:spcPts val="600"/>
              </a:spcBef>
              <a:buNone/>
            </a:pPr>
            <a:r>
              <a:rPr lang="en-GB" sz="700" b="1" dirty="0">
                <a:solidFill>
                  <a:schemeClr val="bg1"/>
                </a:solidFill>
                <a:latin typeface="Metropolis Light" pitchFamily="2" charset="77"/>
                <a:ea typeface="Avenir"/>
                <a:cs typeface="Avenir"/>
                <a:sym typeface="Avenir"/>
              </a:rPr>
              <a:t>Is Virtualization stable enough for my </a:t>
            </a:r>
            <a:r>
              <a:rPr lang="en-GB" sz="700" b="1" u="sng" dirty="0">
                <a:solidFill>
                  <a:schemeClr val="bg1"/>
                </a:solidFill>
                <a:latin typeface="Metropolis Light" pitchFamily="2" charset="77"/>
                <a:ea typeface="Avenir"/>
                <a:cs typeface="Avenir"/>
                <a:sym typeface="Avenir"/>
              </a:rPr>
              <a:t>IMPORTANT</a:t>
            </a:r>
            <a:r>
              <a:rPr lang="en-GB" sz="700" b="1" dirty="0">
                <a:solidFill>
                  <a:schemeClr val="bg1"/>
                </a:solidFill>
                <a:latin typeface="Metropolis Light" pitchFamily="2" charset="77"/>
                <a:ea typeface="Avenir"/>
                <a:cs typeface="Avenir"/>
                <a:sym typeface="Avenir"/>
              </a:rPr>
              <a:t> Mission-Critical Applications?</a:t>
            </a:r>
          </a:p>
          <a:p>
            <a:pPr marL="0" lvl="0" indent="0" algn="l" rtl="0">
              <a:spcBef>
                <a:spcPts val="600"/>
              </a:spcBef>
              <a:buNone/>
            </a:pPr>
            <a:r>
              <a:rPr lang="en-GB" sz="700" b="1" dirty="0">
                <a:solidFill>
                  <a:schemeClr val="bg1"/>
                </a:solidFill>
                <a:latin typeface="Metropolis Light" pitchFamily="2" charset="77"/>
                <a:ea typeface="Avenir"/>
                <a:cs typeface="Avenir"/>
                <a:sym typeface="Avenir"/>
              </a:rPr>
              <a:t>Well…duh</a:t>
            </a:r>
            <a:endParaRPr sz="700" b="1" dirty="0">
              <a:solidFill>
                <a:schemeClr val="bg1"/>
              </a:solidFill>
              <a:latin typeface="Metropolis Light" pitchFamily="2" charset="77"/>
              <a:ea typeface="Avenir"/>
              <a:cs typeface="Avenir"/>
              <a:sym typeface="Avenir"/>
            </a:endParaRPr>
          </a:p>
        </p:txBody>
      </p:sp>
      <p:sp>
        <p:nvSpPr>
          <p:cNvPr id="74" name="Google Shape;6250;p488">
            <a:extLst>
              <a:ext uri="{FF2B5EF4-FFF2-40B4-BE49-F238E27FC236}">
                <a16:creationId xmlns:a16="http://schemas.microsoft.com/office/drawing/2014/main" id="{5B726ED5-454A-4CD5-819D-5A9FB36E10CA}"/>
              </a:ext>
            </a:extLst>
          </p:cNvPr>
          <p:cNvSpPr/>
          <p:nvPr/>
        </p:nvSpPr>
        <p:spPr>
          <a:xfrm>
            <a:off x="2245506" y="2985176"/>
            <a:ext cx="331200" cy="331200"/>
          </a:xfrm>
          <a:prstGeom prst="ellipse">
            <a:avLst/>
          </a:prstGeom>
          <a:solidFill>
            <a:schemeClr val="accent4"/>
          </a:solidFill>
          <a:ln>
            <a:noFill/>
          </a:ln>
          <a:effectLst>
            <a:outerShdw blurRad="85725" dist="9525" dir="9000000" algn="tr" rotWithShape="0">
              <a:srgbClr val="181818">
                <a:alpha val="41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a:solidFill>
                <a:srgbClr val="FFFFFF"/>
              </a:solidFill>
            </a:endParaRPr>
          </a:p>
        </p:txBody>
      </p:sp>
      <p:sp>
        <p:nvSpPr>
          <p:cNvPr id="75" name="Google Shape;6248;p488">
            <a:extLst>
              <a:ext uri="{FF2B5EF4-FFF2-40B4-BE49-F238E27FC236}">
                <a16:creationId xmlns:a16="http://schemas.microsoft.com/office/drawing/2014/main" id="{01FD4AA3-313B-4E27-B3DF-FFF31846910B}"/>
              </a:ext>
            </a:extLst>
          </p:cNvPr>
          <p:cNvSpPr txBox="1"/>
          <p:nvPr/>
        </p:nvSpPr>
        <p:spPr>
          <a:xfrm>
            <a:off x="3953896" y="3429388"/>
            <a:ext cx="1617954" cy="837000"/>
          </a:xfrm>
          <a:prstGeom prst="rect">
            <a:avLst/>
          </a:prstGeom>
          <a:solidFill>
            <a:srgbClr val="FFC000"/>
          </a:solidFill>
          <a:ln>
            <a:noFill/>
          </a:ln>
        </p:spPr>
        <p:txBody>
          <a:bodyPr spcFirstLastPara="1" wrap="square" lIns="68575" tIns="0" rIns="68575" bIns="68575" anchor="t" anchorCtr="0">
            <a:noAutofit/>
          </a:bodyPr>
          <a:lstStyle/>
          <a:p>
            <a:pPr marL="0" lvl="0" indent="0" algn="l" rtl="0">
              <a:spcBef>
                <a:spcPts val="600"/>
              </a:spcBef>
              <a:buNone/>
            </a:pPr>
            <a:r>
              <a:rPr lang="en-GB" sz="700" b="1" dirty="0">
                <a:solidFill>
                  <a:schemeClr val="bg1"/>
                </a:solidFill>
                <a:latin typeface="Metropolis Light" pitchFamily="2" charset="77"/>
                <a:ea typeface="Avenir"/>
                <a:cs typeface="Avenir"/>
                <a:sym typeface="Avenir"/>
              </a:rPr>
              <a:t>Is Virtualization Secure?</a:t>
            </a:r>
          </a:p>
          <a:p>
            <a:pPr marL="0" lvl="0" indent="0" algn="l" rtl="0">
              <a:spcBef>
                <a:spcPts val="600"/>
              </a:spcBef>
              <a:buNone/>
            </a:pPr>
            <a:r>
              <a:rPr lang="en-GB" sz="700" b="1" dirty="0">
                <a:solidFill>
                  <a:schemeClr val="bg1"/>
                </a:solidFill>
                <a:latin typeface="Metropolis Light" pitchFamily="2" charset="77"/>
                <a:ea typeface="Avenir"/>
                <a:cs typeface="Avenir"/>
                <a:sym typeface="Avenir"/>
              </a:rPr>
              <a:t>Not any less secure than Physical</a:t>
            </a:r>
          </a:p>
          <a:p>
            <a:pPr marL="0" lvl="0" indent="0" algn="l" rtl="0">
              <a:spcBef>
                <a:spcPts val="600"/>
              </a:spcBef>
              <a:buNone/>
            </a:pPr>
            <a:r>
              <a:rPr lang="en-GB" sz="700" b="1" dirty="0">
                <a:solidFill>
                  <a:schemeClr val="bg1"/>
                </a:solidFill>
                <a:latin typeface="Metropolis Light" pitchFamily="2" charset="77"/>
                <a:ea typeface="Avenir"/>
                <a:cs typeface="Avenir"/>
                <a:sym typeface="Avenir"/>
              </a:rPr>
              <a:t>Stolen VMDK? VM Encryption</a:t>
            </a:r>
          </a:p>
        </p:txBody>
      </p:sp>
      <p:sp>
        <p:nvSpPr>
          <p:cNvPr id="76" name="Google Shape;6250;p488">
            <a:extLst>
              <a:ext uri="{FF2B5EF4-FFF2-40B4-BE49-F238E27FC236}">
                <a16:creationId xmlns:a16="http://schemas.microsoft.com/office/drawing/2014/main" id="{EAE7BED8-B13D-4C72-B534-F2762079C01D}"/>
              </a:ext>
            </a:extLst>
          </p:cNvPr>
          <p:cNvSpPr/>
          <p:nvPr/>
        </p:nvSpPr>
        <p:spPr>
          <a:xfrm>
            <a:off x="3990944" y="2985176"/>
            <a:ext cx="331200" cy="331200"/>
          </a:xfrm>
          <a:prstGeom prst="ellipse">
            <a:avLst/>
          </a:prstGeom>
          <a:solidFill>
            <a:srgbClr val="FFC000"/>
          </a:solidFill>
          <a:ln>
            <a:noFill/>
          </a:ln>
          <a:effectLst>
            <a:outerShdw blurRad="85725" dist="9525" dir="9000000" algn="tr" rotWithShape="0">
              <a:srgbClr val="181818">
                <a:alpha val="41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a:solidFill>
                <a:srgbClr val="FFFFFF"/>
              </a:solidFill>
            </a:endParaRPr>
          </a:p>
        </p:txBody>
      </p:sp>
      <p:sp>
        <p:nvSpPr>
          <p:cNvPr id="77" name="Google Shape;6248;p488">
            <a:extLst>
              <a:ext uri="{FF2B5EF4-FFF2-40B4-BE49-F238E27FC236}">
                <a16:creationId xmlns:a16="http://schemas.microsoft.com/office/drawing/2014/main" id="{7542442B-B995-4D17-A441-A8AA0D88A1E5}"/>
              </a:ext>
            </a:extLst>
          </p:cNvPr>
          <p:cNvSpPr txBox="1"/>
          <p:nvPr/>
        </p:nvSpPr>
        <p:spPr>
          <a:xfrm>
            <a:off x="5687611" y="3435375"/>
            <a:ext cx="1617954" cy="837000"/>
          </a:xfrm>
          <a:prstGeom prst="rect">
            <a:avLst/>
          </a:prstGeom>
          <a:solidFill>
            <a:schemeClr val="accent5"/>
          </a:solidFill>
          <a:ln>
            <a:noFill/>
          </a:ln>
        </p:spPr>
        <p:txBody>
          <a:bodyPr spcFirstLastPara="1" wrap="square" lIns="68575" tIns="0" rIns="68575" bIns="68575" anchor="t" anchorCtr="0">
            <a:noAutofit/>
          </a:bodyPr>
          <a:lstStyle/>
          <a:p>
            <a:pPr marL="0" lvl="0" indent="0" algn="l" rtl="0">
              <a:spcBef>
                <a:spcPts val="600"/>
              </a:spcBef>
              <a:buNone/>
            </a:pPr>
            <a:r>
              <a:rPr lang="en-GB" sz="700" b="1" dirty="0">
                <a:solidFill>
                  <a:schemeClr val="bg1"/>
                </a:solidFill>
                <a:latin typeface="Metropolis Light" pitchFamily="2" charset="77"/>
                <a:ea typeface="Avenir"/>
                <a:cs typeface="Avenir"/>
                <a:sym typeface="Avenir"/>
              </a:rPr>
              <a:t>Can Virtualization handle </a:t>
            </a:r>
            <a:r>
              <a:rPr lang="en-GB" sz="700" b="1" dirty="0" err="1">
                <a:solidFill>
                  <a:schemeClr val="bg1"/>
                </a:solidFill>
                <a:latin typeface="Metropolis Light" pitchFamily="2" charset="77"/>
                <a:ea typeface="Avenir"/>
                <a:cs typeface="Avenir"/>
                <a:sym typeface="Avenir"/>
              </a:rPr>
              <a:t>Bazzillion</a:t>
            </a:r>
            <a:r>
              <a:rPr lang="en-GB" sz="700" b="1" dirty="0">
                <a:solidFill>
                  <a:schemeClr val="bg1"/>
                </a:solidFill>
                <a:latin typeface="Metropolis Light" pitchFamily="2" charset="77"/>
                <a:ea typeface="Avenir"/>
                <a:cs typeface="Avenir"/>
                <a:sym typeface="Avenir"/>
              </a:rPr>
              <a:t> IOPS?</a:t>
            </a:r>
          </a:p>
          <a:p>
            <a:pPr marL="0" lvl="0" indent="0" algn="l" rtl="0">
              <a:spcBef>
                <a:spcPts val="600"/>
              </a:spcBef>
              <a:buNone/>
            </a:pPr>
            <a:endParaRPr lang="en-GB" sz="700" b="1" dirty="0">
              <a:solidFill>
                <a:schemeClr val="bg1"/>
              </a:solidFill>
              <a:latin typeface="Metropolis Light" pitchFamily="2" charset="77"/>
              <a:ea typeface="Avenir"/>
              <a:cs typeface="Avenir"/>
              <a:sym typeface="Avenir"/>
            </a:endParaRPr>
          </a:p>
        </p:txBody>
      </p:sp>
      <p:sp>
        <p:nvSpPr>
          <p:cNvPr id="78" name="Google Shape;6250;p488">
            <a:extLst>
              <a:ext uri="{FF2B5EF4-FFF2-40B4-BE49-F238E27FC236}">
                <a16:creationId xmlns:a16="http://schemas.microsoft.com/office/drawing/2014/main" id="{55273615-699E-4A61-AC0A-5B0DED68B468}"/>
              </a:ext>
            </a:extLst>
          </p:cNvPr>
          <p:cNvSpPr/>
          <p:nvPr/>
        </p:nvSpPr>
        <p:spPr>
          <a:xfrm>
            <a:off x="5724659" y="2991163"/>
            <a:ext cx="331200" cy="331200"/>
          </a:xfrm>
          <a:prstGeom prst="ellipse">
            <a:avLst/>
          </a:prstGeom>
          <a:solidFill>
            <a:schemeClr val="accent5"/>
          </a:solidFill>
          <a:ln>
            <a:noFill/>
          </a:ln>
          <a:effectLst>
            <a:outerShdw blurRad="85725" dist="9525" dir="9000000" algn="tr" rotWithShape="0">
              <a:srgbClr val="181818">
                <a:alpha val="41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a:solidFill>
                <a:srgbClr val="FFFFFF"/>
              </a:solidFill>
            </a:endParaRPr>
          </a:p>
        </p:txBody>
      </p:sp>
      <p:sp>
        <p:nvSpPr>
          <p:cNvPr id="79" name="Google Shape;6248;p488">
            <a:extLst>
              <a:ext uri="{FF2B5EF4-FFF2-40B4-BE49-F238E27FC236}">
                <a16:creationId xmlns:a16="http://schemas.microsoft.com/office/drawing/2014/main" id="{76CC79EA-7C93-428A-8ECF-83549F172600}"/>
              </a:ext>
            </a:extLst>
          </p:cNvPr>
          <p:cNvSpPr txBox="1"/>
          <p:nvPr/>
        </p:nvSpPr>
        <p:spPr>
          <a:xfrm>
            <a:off x="7412174" y="3429388"/>
            <a:ext cx="1617954" cy="837000"/>
          </a:xfrm>
          <a:prstGeom prst="rect">
            <a:avLst/>
          </a:prstGeom>
          <a:solidFill>
            <a:srgbClr val="002060"/>
          </a:solidFill>
          <a:ln>
            <a:noFill/>
          </a:ln>
        </p:spPr>
        <p:txBody>
          <a:bodyPr spcFirstLastPara="1" wrap="square" lIns="68575" tIns="0" rIns="68575" bIns="68575" anchor="t" anchorCtr="0">
            <a:noAutofit/>
          </a:bodyPr>
          <a:lstStyle/>
          <a:p>
            <a:pPr marL="0" lvl="0" indent="0" algn="l" rtl="0">
              <a:spcBef>
                <a:spcPts val="600"/>
              </a:spcBef>
              <a:buNone/>
            </a:pPr>
            <a:r>
              <a:rPr lang="en-US" sz="700" b="1" dirty="0">
                <a:solidFill>
                  <a:schemeClr val="bg1"/>
                </a:solidFill>
                <a:latin typeface="Metropolis Light" pitchFamily="2" charset="77"/>
                <a:ea typeface="Avenir"/>
                <a:cs typeface="Avenir"/>
                <a:sym typeface="Avenir"/>
              </a:rPr>
              <a:t>TCO, ROI, Penny-pinching…</a:t>
            </a:r>
          </a:p>
          <a:p>
            <a:pPr marL="0" lvl="0" indent="0" algn="l" rtl="0">
              <a:spcBef>
                <a:spcPts val="600"/>
              </a:spcBef>
              <a:buNone/>
            </a:pPr>
            <a:r>
              <a:rPr lang="en-US" sz="700" b="1" dirty="0">
                <a:solidFill>
                  <a:schemeClr val="bg1"/>
                </a:solidFill>
                <a:latin typeface="Metropolis Light" pitchFamily="2" charset="77"/>
                <a:ea typeface="Avenir"/>
                <a:cs typeface="Avenir"/>
                <a:sym typeface="Avenir"/>
              </a:rPr>
              <a:t>Virtualization improves consolidation, density, elasticity, and utilization.</a:t>
            </a:r>
          </a:p>
        </p:txBody>
      </p:sp>
      <p:sp>
        <p:nvSpPr>
          <p:cNvPr id="80" name="Google Shape;6250;p488">
            <a:extLst>
              <a:ext uri="{FF2B5EF4-FFF2-40B4-BE49-F238E27FC236}">
                <a16:creationId xmlns:a16="http://schemas.microsoft.com/office/drawing/2014/main" id="{C361868B-FD49-41D6-89E9-E5C82B0AEDA3}"/>
              </a:ext>
            </a:extLst>
          </p:cNvPr>
          <p:cNvSpPr/>
          <p:nvPr/>
        </p:nvSpPr>
        <p:spPr>
          <a:xfrm>
            <a:off x="7449222" y="2985176"/>
            <a:ext cx="331200" cy="331200"/>
          </a:xfrm>
          <a:prstGeom prst="ellipse">
            <a:avLst/>
          </a:prstGeom>
          <a:solidFill>
            <a:srgbClr val="002060"/>
          </a:solidFill>
          <a:ln>
            <a:noFill/>
          </a:ln>
          <a:effectLst>
            <a:outerShdw blurRad="85725" dist="9525" dir="9000000" algn="tr" rotWithShape="0">
              <a:srgbClr val="181818">
                <a:alpha val="41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a:solidFill>
                <a:srgbClr val="FFFFFF"/>
              </a:solidFill>
            </a:endParaRPr>
          </a:p>
        </p:txBody>
      </p:sp>
      <p:pic>
        <p:nvPicPr>
          <p:cNvPr id="59" name="Picture 58">
            <a:extLst>
              <a:ext uri="{FF2B5EF4-FFF2-40B4-BE49-F238E27FC236}">
                <a16:creationId xmlns:a16="http://schemas.microsoft.com/office/drawing/2014/main" id="{5C32FC9C-28AB-4D3E-850E-D96DA2DE301D}"/>
              </a:ext>
            </a:extLst>
          </p:cNvPr>
          <p:cNvPicPr>
            <a:picLocks noChangeAspect="1"/>
          </p:cNvPicPr>
          <p:nvPr/>
        </p:nvPicPr>
        <p:blipFill>
          <a:blip r:embed="rId12"/>
          <a:stretch>
            <a:fillRect/>
          </a:stretch>
        </p:blipFill>
        <p:spPr>
          <a:xfrm>
            <a:off x="6029823" y="3716740"/>
            <a:ext cx="1275742" cy="549648"/>
          </a:xfrm>
          <a:prstGeom prst="rect">
            <a:avLst/>
          </a:prstGeom>
        </p:spPr>
      </p:pic>
      <p:pic>
        <p:nvPicPr>
          <p:cNvPr id="81" name="Picture 80">
            <a:extLst>
              <a:ext uri="{FF2B5EF4-FFF2-40B4-BE49-F238E27FC236}">
                <a16:creationId xmlns:a16="http://schemas.microsoft.com/office/drawing/2014/main" id="{E72DA99A-50D6-4594-A516-903C992C23AA}"/>
              </a:ext>
            </a:extLst>
          </p:cNvPr>
          <p:cNvPicPr>
            <a:picLocks noChangeAspect="1"/>
          </p:cNvPicPr>
          <p:nvPr/>
        </p:nvPicPr>
        <p:blipFill>
          <a:blip r:embed="rId12"/>
          <a:stretch>
            <a:fillRect/>
          </a:stretch>
        </p:blipFill>
        <p:spPr>
          <a:xfrm>
            <a:off x="1465242" y="971429"/>
            <a:ext cx="6595261" cy="3200642"/>
          </a:xfrm>
          <a:prstGeom prst="rect">
            <a:avLst/>
          </a:prstGeom>
        </p:spPr>
      </p:pic>
    </p:spTree>
    <p:extLst>
      <p:ext uri="{BB962C8B-B14F-4D97-AF65-F5344CB8AC3E}">
        <p14:creationId xmlns:p14="http://schemas.microsoft.com/office/powerpoint/2010/main" val="42459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6" grpId="0" animBg="1"/>
      <p:bldP spid="46" grpId="0" animBg="1"/>
      <p:bldP spid="47" grpId="0"/>
      <p:bldP spid="50" grpId="0"/>
      <p:bldP spid="63" grpId="0" animBg="1"/>
      <p:bldP spid="64" grpId="0"/>
      <p:bldP spid="66" grpId="0" animBg="1"/>
      <p:bldP spid="67" grpId="0"/>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59"/>
        <p:cNvGrpSpPr/>
        <p:nvPr/>
      </p:nvGrpSpPr>
      <p:grpSpPr>
        <a:xfrm>
          <a:off x="0" y="0"/>
          <a:ext cx="0" cy="0"/>
          <a:chOff x="0" y="0"/>
          <a:chExt cx="0" cy="0"/>
        </a:xfrm>
      </p:grpSpPr>
      <p:sp>
        <p:nvSpPr>
          <p:cNvPr id="6160" name="Google Shape;6160;p485"/>
          <p:cNvSpPr/>
          <p:nvPr/>
        </p:nvSpPr>
        <p:spPr>
          <a:xfrm>
            <a:off x="0" y="1031680"/>
            <a:ext cx="9144000" cy="3078000"/>
          </a:xfrm>
          <a:prstGeom prst="rect">
            <a:avLst/>
          </a:prstGeom>
          <a:gradFill>
            <a:gsLst>
              <a:gs pos="0">
                <a:srgbClr val="0091DA">
                  <a:alpha val="38823"/>
                </a:srgbClr>
              </a:gs>
              <a:gs pos="16000">
                <a:schemeClr val="accent1"/>
              </a:gs>
              <a:gs pos="63000">
                <a:schemeClr val="accent2"/>
              </a:gs>
              <a:gs pos="100000">
                <a:schemeClr val="accent2"/>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900"/>
              <a:buFont typeface="Arial"/>
              <a:buNone/>
            </a:pPr>
            <a:endParaRPr sz="900" b="0" i="0" u="none" strike="noStrike" cap="none">
              <a:solidFill>
                <a:srgbClr val="FFFFFF"/>
              </a:solidFill>
              <a:latin typeface="Arial"/>
              <a:ea typeface="Arial"/>
              <a:cs typeface="Arial"/>
              <a:sym typeface="Arial"/>
            </a:endParaRPr>
          </a:p>
        </p:txBody>
      </p:sp>
      <p:sp>
        <p:nvSpPr>
          <p:cNvPr id="6161" name="Google Shape;6161;p485"/>
          <p:cNvSpPr/>
          <p:nvPr/>
        </p:nvSpPr>
        <p:spPr>
          <a:xfrm>
            <a:off x="3432059" y="1031680"/>
            <a:ext cx="5712367" cy="3080140"/>
          </a:xfrm>
          <a:custGeom>
            <a:avLst/>
            <a:gdLst/>
            <a:ahLst/>
            <a:cxnLst/>
            <a:rect l="l" t="t" r="r" b="b"/>
            <a:pathLst>
              <a:path w="5858838" h="1730416" extrusionOk="0">
                <a:moveTo>
                  <a:pt x="1725467" y="0"/>
                </a:moveTo>
                <a:lnTo>
                  <a:pt x="5858838" y="0"/>
                </a:lnTo>
                <a:lnTo>
                  <a:pt x="5858838" y="1730416"/>
                </a:lnTo>
                <a:lnTo>
                  <a:pt x="0" y="1730416"/>
                </a:lnTo>
                <a:lnTo>
                  <a:pt x="1725467" y="0"/>
                </a:lnTo>
                <a:close/>
              </a:path>
            </a:pathLst>
          </a:custGeom>
          <a:gradFill>
            <a:gsLst>
              <a:gs pos="0">
                <a:srgbClr val="00A7D8">
                  <a:alpha val="12941"/>
                </a:srgbClr>
              </a:gs>
              <a:gs pos="26000">
                <a:srgbClr val="00A7D8">
                  <a:alpha val="12941"/>
                </a:srgbClr>
              </a:gs>
              <a:gs pos="100000">
                <a:srgbClr val="006CA3">
                  <a:alpha val="38823"/>
                </a:srgbClr>
              </a:gs>
            </a:gsLst>
            <a:lin ang="5400012" scaled="0"/>
          </a:gradFill>
          <a:ln>
            <a:noFill/>
          </a:ln>
        </p:spPr>
        <p:txBody>
          <a:bodyPr spcFirstLastPara="1" wrap="square" lIns="45700" tIns="22850" rIns="45700" bIns="22850" anchor="ctr" anchorCtr="0">
            <a:noAutofit/>
          </a:bodyPr>
          <a:lstStyle/>
          <a:p>
            <a:pPr marL="0" marR="0" lvl="0" indent="0" algn="ctr" rtl="0">
              <a:lnSpc>
                <a:spcPct val="100000"/>
              </a:lnSpc>
              <a:spcBef>
                <a:spcPts val="0"/>
              </a:spcBef>
              <a:spcAft>
                <a:spcPts val="0"/>
              </a:spcAft>
              <a:buClr>
                <a:schemeClr val="lt1"/>
              </a:buClr>
              <a:buSzPts val="600"/>
              <a:buFont typeface="Arial"/>
              <a:buNone/>
            </a:pPr>
            <a:endParaRPr sz="600" b="0" i="0" u="none" strike="noStrike" cap="none">
              <a:solidFill>
                <a:srgbClr val="002142"/>
              </a:solidFill>
              <a:latin typeface="Arial"/>
              <a:ea typeface="Arial"/>
              <a:cs typeface="Arial"/>
              <a:sym typeface="Arial"/>
            </a:endParaRPr>
          </a:p>
        </p:txBody>
      </p:sp>
      <p:sp>
        <p:nvSpPr>
          <p:cNvPr id="6162" name="Google Shape;6162;p485"/>
          <p:cNvSpPr/>
          <p:nvPr/>
        </p:nvSpPr>
        <p:spPr>
          <a:xfrm>
            <a:off x="4619675" y="1031680"/>
            <a:ext cx="4524748" cy="3080140"/>
          </a:xfrm>
          <a:custGeom>
            <a:avLst/>
            <a:gdLst/>
            <a:ahLst/>
            <a:cxnLst/>
            <a:rect l="l" t="t" r="r" b="b"/>
            <a:pathLst>
              <a:path w="4652697" h="1730416" extrusionOk="0">
                <a:moveTo>
                  <a:pt x="1725467" y="0"/>
                </a:moveTo>
                <a:lnTo>
                  <a:pt x="4652697" y="0"/>
                </a:lnTo>
                <a:lnTo>
                  <a:pt x="4652697" y="1730416"/>
                </a:lnTo>
                <a:lnTo>
                  <a:pt x="0" y="1730416"/>
                </a:lnTo>
                <a:lnTo>
                  <a:pt x="1725467" y="0"/>
                </a:lnTo>
                <a:close/>
              </a:path>
            </a:pathLst>
          </a:custGeom>
          <a:gradFill>
            <a:gsLst>
              <a:gs pos="0">
                <a:srgbClr val="00A7D8">
                  <a:alpha val="0"/>
                </a:srgbClr>
              </a:gs>
              <a:gs pos="7000">
                <a:srgbClr val="00A7D8">
                  <a:alpha val="0"/>
                </a:srgbClr>
              </a:gs>
              <a:gs pos="100000">
                <a:srgbClr val="006CA3">
                  <a:alpha val="49803"/>
                </a:srgbClr>
              </a:gs>
            </a:gsLst>
            <a:lin ang="5400012" scaled="0"/>
          </a:gradFill>
          <a:ln>
            <a:noFill/>
          </a:ln>
        </p:spPr>
        <p:txBody>
          <a:bodyPr spcFirstLastPara="1" wrap="square" lIns="45700" tIns="22850" rIns="45700" bIns="22850" anchor="ctr" anchorCtr="0">
            <a:noAutofit/>
          </a:bodyPr>
          <a:lstStyle/>
          <a:p>
            <a:pPr marL="0" marR="0" lvl="0" indent="0" algn="ctr" rtl="0">
              <a:lnSpc>
                <a:spcPct val="100000"/>
              </a:lnSpc>
              <a:spcBef>
                <a:spcPts val="0"/>
              </a:spcBef>
              <a:spcAft>
                <a:spcPts val="0"/>
              </a:spcAft>
              <a:buClr>
                <a:schemeClr val="lt1"/>
              </a:buClr>
              <a:buSzPts val="600"/>
              <a:buFont typeface="Arial"/>
              <a:buNone/>
            </a:pPr>
            <a:endParaRPr sz="600" b="0" i="0" u="none" strike="noStrike" cap="none">
              <a:solidFill>
                <a:srgbClr val="002142"/>
              </a:solidFill>
              <a:latin typeface="Arial"/>
              <a:ea typeface="Arial"/>
              <a:cs typeface="Arial"/>
              <a:sym typeface="Arial"/>
            </a:endParaRPr>
          </a:p>
        </p:txBody>
      </p:sp>
      <p:sp>
        <p:nvSpPr>
          <p:cNvPr id="6163" name="Google Shape;6163;p485"/>
          <p:cNvSpPr/>
          <p:nvPr/>
        </p:nvSpPr>
        <p:spPr>
          <a:xfrm>
            <a:off x="1028354" y="2111530"/>
            <a:ext cx="2271300" cy="9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2700" dirty="0">
                <a:solidFill>
                  <a:schemeClr val="lt1"/>
                </a:solidFill>
                <a:latin typeface="Metropolis Light" pitchFamily="2" charset="77"/>
                <a:sym typeface="Arial"/>
              </a:rPr>
              <a:t>The Question is…</a:t>
            </a:r>
            <a:endParaRPr sz="2700" dirty="0">
              <a:solidFill>
                <a:schemeClr val="lt1"/>
              </a:solidFill>
              <a:latin typeface="Metropolis Light" pitchFamily="2" charset="77"/>
              <a:sym typeface="Arial"/>
            </a:endParaRPr>
          </a:p>
        </p:txBody>
      </p:sp>
      <p:sp>
        <p:nvSpPr>
          <p:cNvPr id="6164" name="Google Shape;6164;p485"/>
          <p:cNvSpPr/>
          <p:nvPr/>
        </p:nvSpPr>
        <p:spPr>
          <a:xfrm>
            <a:off x="5928344" y="1145951"/>
            <a:ext cx="2271300" cy="735038"/>
          </a:xfrm>
          <a:prstGeom prst="rect">
            <a:avLst/>
          </a:prstGeom>
          <a:solidFill>
            <a:schemeClr val="accent4"/>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2000" dirty="0">
                <a:solidFill>
                  <a:schemeClr val="lt1"/>
                </a:solidFill>
                <a:latin typeface="Metropolis Light" pitchFamily="2" charset="77"/>
                <a:sym typeface="Arial"/>
              </a:rPr>
              <a:t>…How Do You Get There?</a:t>
            </a:r>
            <a:endParaRPr sz="2000" dirty="0">
              <a:solidFill>
                <a:schemeClr val="lt1"/>
              </a:solidFill>
              <a:latin typeface="Metropolis Light" pitchFamily="2" charset="77"/>
              <a:sym typeface="Arial"/>
            </a:endParaRPr>
          </a:p>
        </p:txBody>
      </p:sp>
      <p:grpSp>
        <p:nvGrpSpPr>
          <p:cNvPr id="6165" name="Google Shape;6165;p485"/>
          <p:cNvGrpSpPr/>
          <p:nvPr/>
        </p:nvGrpSpPr>
        <p:grpSpPr>
          <a:xfrm>
            <a:off x="3567900" y="1542280"/>
            <a:ext cx="2008200" cy="2038800"/>
            <a:chOff x="3567900" y="2022600"/>
            <a:chExt cx="2008200" cy="2038800"/>
          </a:xfrm>
        </p:grpSpPr>
        <p:sp>
          <p:nvSpPr>
            <p:cNvPr id="6166" name="Google Shape;6166;p485"/>
            <p:cNvSpPr/>
            <p:nvPr/>
          </p:nvSpPr>
          <p:spPr>
            <a:xfrm>
              <a:off x="3567900" y="2022600"/>
              <a:ext cx="2008200" cy="2038800"/>
            </a:xfrm>
            <a:prstGeom prst="ellipse">
              <a:avLst/>
            </a:prstGeom>
            <a:gradFill>
              <a:gsLst>
                <a:gs pos="0">
                  <a:srgbClr val="0091DA">
                    <a:alpha val="38823"/>
                  </a:srgbClr>
                </a:gs>
                <a:gs pos="16000">
                  <a:schemeClr val="accent1"/>
                </a:gs>
                <a:gs pos="63000">
                  <a:schemeClr val="accent2"/>
                </a:gs>
                <a:gs pos="100000">
                  <a:schemeClr val="accent2"/>
                </a:gs>
              </a:gsLst>
              <a:lin ang="18900044" scaled="0"/>
            </a:gradFill>
            <a:ln>
              <a:noFill/>
            </a:ln>
            <a:effectLst>
              <a:outerShdw blurRad="266700" dist="88900" dir="7920000" sx="96000" sy="96000" algn="tr" rotWithShape="0">
                <a:srgbClr val="181818">
                  <a:alpha val="82750"/>
                </a:srgbClr>
              </a:outerShdw>
            </a:effectLst>
          </p:spPr>
          <p:txBody>
            <a:bodyPr spcFirstLastPara="1" wrap="square" lIns="45700" tIns="22850" rIns="45700" bIns="22850" anchor="ctr" anchorCtr="0">
              <a:noAutofit/>
            </a:bodyPr>
            <a:lstStyle/>
            <a:p>
              <a:pPr marL="0" marR="0" lvl="0" indent="0" algn="ctr" rtl="0">
                <a:spcBef>
                  <a:spcPts val="0"/>
                </a:spcBef>
                <a:spcAft>
                  <a:spcPts val="0"/>
                </a:spcAft>
                <a:buNone/>
              </a:pPr>
              <a:endParaRPr sz="1200">
                <a:solidFill>
                  <a:srgbClr val="FFFFFF"/>
                </a:solidFill>
                <a:latin typeface="Arial"/>
                <a:ea typeface="Arial"/>
                <a:cs typeface="Arial"/>
                <a:sym typeface="Arial"/>
              </a:endParaRPr>
            </a:p>
          </p:txBody>
        </p:sp>
        <p:pic>
          <p:nvPicPr>
            <p:cNvPr id="6167" name="Google Shape;6167;p48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950674" y="2361309"/>
              <a:ext cx="1242839" cy="1478068"/>
            </a:xfrm>
            <a:prstGeom prst="rect">
              <a:avLst/>
            </a:prstGeom>
            <a:noFill/>
            <a:ln>
              <a:noFill/>
            </a:ln>
          </p:spPr>
        </p:pic>
        <p:pic>
          <p:nvPicPr>
            <p:cNvPr id="6168" name="Google Shape;6168;p48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188703" y="2589309"/>
              <a:ext cx="766781" cy="905552"/>
            </a:xfrm>
            <a:prstGeom prst="rect">
              <a:avLst/>
            </a:prstGeom>
            <a:noFill/>
            <a:ln>
              <a:noFill/>
            </a:ln>
          </p:spPr>
        </p:pic>
      </p:grpSp>
      <p:sp>
        <p:nvSpPr>
          <p:cNvPr id="6169" name="Google Shape;6169;p485"/>
          <p:cNvSpPr txBox="1"/>
          <p:nvPr/>
        </p:nvSpPr>
        <p:spPr>
          <a:xfrm>
            <a:off x="434972" y="309575"/>
            <a:ext cx="7125888" cy="2859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GB" sz="2100" dirty="0">
                <a:solidFill>
                  <a:srgbClr val="1A428A"/>
                </a:solidFill>
                <a:latin typeface="Metropolis Light" pitchFamily="2" charset="77"/>
              </a:rPr>
              <a:t>“The Cloud” is A Destination For SQL Server Workloads</a:t>
            </a:r>
            <a:endParaRPr sz="2100" dirty="0">
              <a:solidFill>
                <a:srgbClr val="1A428A"/>
              </a:solidFill>
              <a:latin typeface="Metropolis Light" pitchFamily="2" charset="77"/>
            </a:endParaRPr>
          </a:p>
        </p:txBody>
      </p:sp>
      <p:sp>
        <p:nvSpPr>
          <p:cNvPr id="14" name="Google Shape;6164;p485">
            <a:extLst>
              <a:ext uri="{FF2B5EF4-FFF2-40B4-BE49-F238E27FC236}">
                <a16:creationId xmlns:a16="http://schemas.microsoft.com/office/drawing/2014/main" id="{2B7F9DE3-96ED-42E5-81FE-D7D01C57540B}"/>
              </a:ext>
            </a:extLst>
          </p:cNvPr>
          <p:cNvSpPr/>
          <p:nvPr/>
        </p:nvSpPr>
        <p:spPr>
          <a:xfrm>
            <a:off x="5913172" y="2929257"/>
            <a:ext cx="2271300" cy="735038"/>
          </a:xfrm>
          <a:prstGeom prst="rect">
            <a:avLst/>
          </a:prstGeom>
          <a:solidFill>
            <a:schemeClr val="accent2"/>
          </a:solidFill>
          <a:ln>
            <a:noFill/>
          </a:ln>
        </p:spPr>
        <p:txBody>
          <a:bodyPr spcFirstLastPara="1" wrap="square" lIns="68575" tIns="34275" rIns="68575" bIns="34275" anchor="t" anchorCtr="0">
            <a:noAutofit/>
          </a:bodyPr>
          <a:lstStyle/>
          <a:p>
            <a:pPr lvl="0" algn="ctr"/>
            <a:r>
              <a:rPr lang="en-US" sz="2000" dirty="0">
                <a:solidFill>
                  <a:schemeClr val="lt1"/>
                </a:solidFill>
                <a:latin typeface="Metropolis Light" pitchFamily="2" charset="77"/>
              </a:rPr>
              <a:t>…How Do You Make it Work?</a:t>
            </a:r>
          </a:p>
        </p:txBody>
      </p:sp>
      <p:sp>
        <p:nvSpPr>
          <p:cNvPr id="15" name="Google Shape;6164;p485">
            <a:extLst>
              <a:ext uri="{FF2B5EF4-FFF2-40B4-BE49-F238E27FC236}">
                <a16:creationId xmlns:a16="http://schemas.microsoft.com/office/drawing/2014/main" id="{327F73B2-DAAB-4EF6-81E9-F36E75D7029C}"/>
              </a:ext>
            </a:extLst>
          </p:cNvPr>
          <p:cNvSpPr/>
          <p:nvPr/>
        </p:nvSpPr>
        <p:spPr>
          <a:xfrm>
            <a:off x="5928344" y="2037604"/>
            <a:ext cx="2271300" cy="735038"/>
          </a:xfrm>
          <a:prstGeom prst="rect">
            <a:avLst/>
          </a:prstGeom>
          <a:solidFill>
            <a:schemeClr val="accent1"/>
          </a:solidFill>
          <a:ln>
            <a:noFill/>
          </a:ln>
        </p:spPr>
        <p:txBody>
          <a:bodyPr spcFirstLastPara="1" wrap="square" lIns="68575" tIns="34275" rIns="68575" bIns="34275" anchor="t" anchorCtr="0">
            <a:noAutofit/>
          </a:bodyPr>
          <a:lstStyle/>
          <a:p>
            <a:pPr lvl="0" algn="ctr"/>
            <a:r>
              <a:rPr lang="en-US" sz="2000" dirty="0">
                <a:solidFill>
                  <a:schemeClr val="lt1"/>
                </a:solidFill>
                <a:latin typeface="Metropolis Light" pitchFamily="2" charset="77"/>
              </a:rPr>
              <a:t>…What Would It Look Like?</a:t>
            </a:r>
          </a:p>
        </p:txBody>
      </p:sp>
      <p:sp>
        <p:nvSpPr>
          <p:cNvPr id="2" name="Rectangle 1">
            <a:extLst>
              <a:ext uri="{FF2B5EF4-FFF2-40B4-BE49-F238E27FC236}">
                <a16:creationId xmlns:a16="http://schemas.microsoft.com/office/drawing/2014/main" id="{11F39332-9768-440A-BD07-FCE5CE25C576}"/>
              </a:ext>
            </a:extLst>
          </p:cNvPr>
          <p:cNvSpPr/>
          <p:nvPr/>
        </p:nvSpPr>
        <p:spPr>
          <a:xfrm>
            <a:off x="6982340" y="3664295"/>
            <a:ext cx="1539204" cy="461665"/>
          </a:xfrm>
          <a:prstGeom prst="rect">
            <a:avLst/>
          </a:prstGeom>
        </p:spPr>
        <p:txBody>
          <a:bodyPr wrap="none">
            <a:spAutoFit/>
          </a:bodyPr>
          <a:lstStyle/>
          <a:p>
            <a:pPr lvl="0" algn="ctr"/>
            <a:r>
              <a:rPr lang="en-US" sz="2400" b="1" dirty="0">
                <a:solidFill>
                  <a:schemeClr val="lt1"/>
                </a:solidFill>
                <a:latin typeface="Metropolis Light" pitchFamily="2" charset="77"/>
              </a:rPr>
              <a:t>For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additive="base">
                                        <p:cTn id="7" dur="500"/>
                                        <p:tgtEl>
                                          <p:spTgt spid="616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162"/>
                                        </p:tgtEl>
                                        <p:attrNameLst>
                                          <p:attrName>style.visibility</p:attrName>
                                        </p:attrNameLst>
                                      </p:cBhvr>
                                      <p:to>
                                        <p:strVal val="visible"/>
                                      </p:to>
                                    </p:set>
                                    <p:anim calcmode="lin" valueType="num">
                                      <p:cBhvr additive="base">
                                        <p:cTn id="10" dur="500"/>
                                        <p:tgtEl>
                                          <p:spTgt spid="6162"/>
                                        </p:tgtEl>
                                        <p:attrNameLst>
                                          <p:attrName>ppt_x</p:attrName>
                                        </p:attrNameLst>
                                      </p:cBhvr>
                                      <p:tavLst>
                                        <p:tav tm="0">
                                          <p:val>
                                            <p:strVal val="#ppt_x+1"/>
                                          </p:val>
                                        </p:tav>
                                        <p:tav tm="100000">
                                          <p:val>
                                            <p:strVal val="#ppt_x"/>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fade">
                                      <p:cBhvr>
                                        <p:cTn id="14" dur="500"/>
                                        <p:tgtEl>
                                          <p:spTgt spid="616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 grpId="0" animBg="1"/>
      <p:bldP spid="14" grpId="0" animBg="1"/>
      <p:bldP spid="15"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6A30E045-86B8-4CF2-845D-F90B3E5D9805}"/>
              </a:ext>
            </a:extLst>
          </p:cNvPr>
          <p:cNvSpPr/>
          <p:nvPr/>
        </p:nvSpPr>
        <p:spPr>
          <a:xfrm>
            <a:off x="5155506" y="1"/>
            <a:ext cx="3987304" cy="5143500"/>
          </a:xfrm>
          <a:prstGeom prst="rect">
            <a:avLst/>
          </a:prstGeom>
          <a:gradFill flip="none" rotWithShape="1">
            <a:gsLst>
              <a:gs pos="0">
                <a:schemeClr val="accent1">
                  <a:alpha val="30000"/>
                </a:schemeClr>
              </a:gs>
              <a:gs pos="100000">
                <a:schemeClr val="accent2">
                  <a:alpha val="25000"/>
                </a:schemeClr>
              </a:gs>
            </a:gsLst>
            <a:lin ang="0" scaled="1"/>
            <a:tileRect/>
          </a:gradFill>
          <a:ln>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buClrTx/>
              <a:defRPr/>
            </a:pPr>
            <a:endParaRPr lang="en-US" sz="1350" kern="1200" dirty="0">
              <a:solidFill>
                <a:srgbClr val="717074"/>
              </a:solidFill>
              <a:latin typeface="Metropolis"/>
              <a:ea typeface="+mn-ea"/>
              <a:cs typeface="+mn-cs"/>
            </a:endParaRPr>
          </a:p>
        </p:txBody>
      </p:sp>
      <p:sp>
        <p:nvSpPr>
          <p:cNvPr id="50" name="Oval 49">
            <a:extLst>
              <a:ext uri="{FF2B5EF4-FFF2-40B4-BE49-F238E27FC236}">
                <a16:creationId xmlns:a16="http://schemas.microsoft.com/office/drawing/2014/main" id="{F5501EC7-60DA-4B10-9DBC-6ACA9630FD1E}"/>
              </a:ext>
            </a:extLst>
          </p:cNvPr>
          <p:cNvSpPr/>
          <p:nvPr/>
        </p:nvSpPr>
        <p:spPr>
          <a:xfrm>
            <a:off x="4904924" y="2321171"/>
            <a:ext cx="501162" cy="501159"/>
          </a:xfrm>
          <a:prstGeom prst="ellipse">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spcAft>
                <a:spcPts val="450"/>
              </a:spcAft>
              <a:buClrTx/>
              <a:defRPr/>
            </a:pPr>
            <a:endParaRPr lang="en-US" sz="900" kern="1200" dirty="0">
              <a:solidFill>
                <a:prstClr val="white"/>
              </a:solidFill>
              <a:latin typeface="Metropolis"/>
            </a:endParaRPr>
          </a:p>
        </p:txBody>
      </p:sp>
      <p:cxnSp>
        <p:nvCxnSpPr>
          <p:cNvPr id="45" name="Straight Connector 44">
            <a:extLst>
              <a:ext uri="{FF2B5EF4-FFF2-40B4-BE49-F238E27FC236}">
                <a16:creationId xmlns:a16="http://schemas.microsoft.com/office/drawing/2014/main" id="{F2FD6083-C1AB-441A-A22B-13B97288D9F8}"/>
              </a:ext>
            </a:extLst>
          </p:cNvPr>
          <p:cNvCxnSpPr>
            <a:cxnSpLocks/>
            <a:endCxn id="150" idx="3"/>
          </p:cNvCxnSpPr>
          <p:nvPr/>
        </p:nvCxnSpPr>
        <p:spPr bwMode="gray">
          <a:xfrm>
            <a:off x="-22949" y="2571750"/>
            <a:ext cx="5183087" cy="0"/>
          </a:xfrm>
          <a:prstGeom prst="line">
            <a:avLst/>
          </a:prstGeom>
          <a:ln w="25400">
            <a:solidFill>
              <a:schemeClr val="tx1">
                <a:alpha val="50000"/>
              </a:schemeClr>
            </a:solidFill>
            <a:miter lim="800000"/>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234B0EF-8E9D-42F8-B64C-22C355E1753C}"/>
              </a:ext>
            </a:extLst>
          </p:cNvPr>
          <p:cNvGrpSpPr/>
          <p:nvPr/>
        </p:nvGrpSpPr>
        <p:grpSpPr>
          <a:xfrm>
            <a:off x="-874812" y="945868"/>
            <a:ext cx="6030318" cy="3258391"/>
            <a:chOff x="-437811" y="1261157"/>
            <a:chExt cx="7875224" cy="4344521"/>
          </a:xfrm>
        </p:grpSpPr>
        <p:grpSp>
          <p:nvGrpSpPr>
            <p:cNvPr id="125" name="Group 124">
              <a:extLst>
                <a:ext uri="{FF2B5EF4-FFF2-40B4-BE49-F238E27FC236}">
                  <a16:creationId xmlns:a16="http://schemas.microsoft.com/office/drawing/2014/main" id="{6D3375C3-93D0-4E02-AC97-C78C1CBDE779}"/>
                </a:ext>
              </a:extLst>
            </p:cNvPr>
            <p:cNvGrpSpPr/>
            <p:nvPr/>
          </p:nvGrpSpPr>
          <p:grpSpPr>
            <a:xfrm>
              <a:off x="-437811" y="1270000"/>
              <a:ext cx="6736863" cy="4335678"/>
              <a:chOff x="668215" y="3282463"/>
              <a:chExt cx="6736863" cy="286452"/>
            </a:xfrm>
          </p:grpSpPr>
          <p:cxnSp>
            <p:nvCxnSpPr>
              <p:cNvPr id="126" name="Straight Connector 125">
                <a:extLst>
                  <a:ext uri="{FF2B5EF4-FFF2-40B4-BE49-F238E27FC236}">
                    <a16:creationId xmlns:a16="http://schemas.microsoft.com/office/drawing/2014/main" id="{6BBF19D7-F989-4371-B72A-95381F2E75A1}"/>
                  </a:ext>
                </a:extLst>
              </p:cNvPr>
              <p:cNvCxnSpPr/>
              <p:nvPr/>
            </p:nvCxnSpPr>
            <p:spPr bwMode="gray">
              <a:xfrm>
                <a:off x="5159457"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BDDACA-A973-4229-81D7-50BE0B40583D}"/>
                  </a:ext>
                </a:extLst>
              </p:cNvPr>
              <p:cNvCxnSpPr/>
              <p:nvPr/>
            </p:nvCxnSpPr>
            <p:spPr bwMode="gray">
              <a:xfrm>
                <a:off x="2913836"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43C3BF9-9730-4DDC-ACF4-AAD9EF3B8E1D}"/>
                  </a:ext>
                </a:extLst>
              </p:cNvPr>
              <p:cNvCxnSpPr/>
              <p:nvPr/>
            </p:nvCxnSpPr>
            <p:spPr bwMode="gray">
              <a:xfrm>
                <a:off x="668215"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1ABB7D5-0762-49E2-8A18-77E1D34FE0E6}"/>
                  </a:ext>
                </a:extLst>
              </p:cNvPr>
              <p:cNvCxnSpPr/>
              <p:nvPr/>
            </p:nvCxnSpPr>
            <p:spPr bwMode="gray">
              <a:xfrm>
                <a:off x="7405078"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401D1FB-3345-4CD9-ADCB-D863D73E10F7}"/>
                </a:ext>
              </a:extLst>
            </p:cNvPr>
            <p:cNvGrpSpPr/>
            <p:nvPr/>
          </p:nvGrpSpPr>
          <p:grpSpPr>
            <a:xfrm>
              <a:off x="700550" y="1261157"/>
              <a:ext cx="6736863" cy="4344517"/>
              <a:chOff x="668215" y="3281879"/>
              <a:chExt cx="6736863" cy="287036"/>
            </a:xfrm>
          </p:grpSpPr>
          <p:cxnSp>
            <p:nvCxnSpPr>
              <p:cNvPr id="53" name="Straight Connector 52">
                <a:extLst>
                  <a:ext uri="{FF2B5EF4-FFF2-40B4-BE49-F238E27FC236}">
                    <a16:creationId xmlns:a16="http://schemas.microsoft.com/office/drawing/2014/main" id="{6FD3B50C-9836-40C1-BCE9-3A5BFC362875}"/>
                  </a:ext>
                </a:extLst>
              </p:cNvPr>
              <p:cNvCxnSpPr/>
              <p:nvPr/>
            </p:nvCxnSpPr>
            <p:spPr bwMode="gray">
              <a:xfrm>
                <a:off x="5159457"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CAB8A5-B452-4DE9-947B-290F269B8F9E}"/>
                  </a:ext>
                </a:extLst>
              </p:cNvPr>
              <p:cNvCxnSpPr/>
              <p:nvPr/>
            </p:nvCxnSpPr>
            <p:spPr bwMode="gray">
              <a:xfrm>
                <a:off x="2913836"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BB472C7-E40E-47A5-8AAF-08FF5A1D78A6}"/>
                  </a:ext>
                </a:extLst>
              </p:cNvPr>
              <p:cNvCxnSpPr/>
              <p:nvPr/>
            </p:nvCxnSpPr>
            <p:spPr bwMode="gray">
              <a:xfrm>
                <a:off x="668215" y="3282463"/>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CF4C1A5-6794-42CF-8EC3-59863D79A9E1}"/>
                  </a:ext>
                </a:extLst>
              </p:cNvPr>
              <p:cNvCxnSpPr/>
              <p:nvPr/>
            </p:nvCxnSpPr>
            <p:spPr bwMode="gray">
              <a:xfrm>
                <a:off x="7405078" y="3281879"/>
                <a:ext cx="0" cy="286452"/>
              </a:xfrm>
              <a:prstGeom prst="line">
                <a:avLst/>
              </a:prstGeom>
              <a:ln w="25400">
                <a:gradFill>
                  <a:gsLst>
                    <a:gs pos="0">
                      <a:schemeClr val="tx2">
                        <a:alpha val="0"/>
                      </a:schemeClr>
                    </a:gs>
                    <a:gs pos="50000">
                      <a:schemeClr val="tx2">
                        <a:alpha val="16000"/>
                      </a:schemeClr>
                    </a:gs>
                    <a:gs pos="100000">
                      <a:schemeClr val="tx2">
                        <a:alpha val="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a:extLst>
              <a:ext uri="{FF2B5EF4-FFF2-40B4-BE49-F238E27FC236}">
                <a16:creationId xmlns:a16="http://schemas.microsoft.com/office/drawing/2014/main" id="{B62AA4F7-962C-4B29-8FC3-485BB50805C4}"/>
              </a:ext>
            </a:extLst>
          </p:cNvPr>
          <p:cNvCxnSpPr>
            <a:cxnSpLocks/>
          </p:cNvCxnSpPr>
          <p:nvPr/>
        </p:nvCxnSpPr>
        <p:spPr bwMode="gray">
          <a:xfrm>
            <a:off x="5160138" y="2571750"/>
            <a:ext cx="1899078" cy="0"/>
          </a:xfrm>
          <a:prstGeom prst="line">
            <a:avLst/>
          </a:prstGeom>
          <a:ln w="25400">
            <a:gradFill flip="none" rotWithShape="1">
              <a:gsLst>
                <a:gs pos="100000">
                  <a:schemeClr val="tx2">
                    <a:alpha val="20000"/>
                  </a:schemeClr>
                </a:gs>
                <a:gs pos="0">
                  <a:schemeClr val="tx2">
                    <a:alpha val="0"/>
                  </a:schemeClr>
                </a:gs>
              </a:gsLst>
              <a:lin ang="10800000" scaled="1"/>
              <a:tileRect/>
            </a:gra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108" name="Freeform 34">
            <a:extLst>
              <a:ext uri="{FF2B5EF4-FFF2-40B4-BE49-F238E27FC236}">
                <a16:creationId xmlns:a16="http://schemas.microsoft.com/office/drawing/2014/main" id="{7D86783D-0DEF-43D6-9AC7-51F22CBC5FEF}"/>
              </a:ext>
            </a:extLst>
          </p:cNvPr>
          <p:cNvSpPr>
            <a:spLocks noChangeAspect="1" noEditPoints="1"/>
          </p:cNvSpPr>
          <p:nvPr/>
        </p:nvSpPr>
        <p:spPr bwMode="auto">
          <a:xfrm>
            <a:off x="5591335" y="3551751"/>
            <a:ext cx="387018" cy="387018"/>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09" name="Freeform 34">
            <a:extLst>
              <a:ext uri="{FF2B5EF4-FFF2-40B4-BE49-F238E27FC236}">
                <a16:creationId xmlns:a16="http://schemas.microsoft.com/office/drawing/2014/main" id="{4F2E4572-A1DD-4768-AC30-EB215237CFBC}"/>
              </a:ext>
            </a:extLst>
          </p:cNvPr>
          <p:cNvSpPr>
            <a:spLocks noChangeAspect="1" noEditPoints="1"/>
          </p:cNvSpPr>
          <p:nvPr/>
        </p:nvSpPr>
        <p:spPr bwMode="auto">
          <a:xfrm>
            <a:off x="5700434" y="411545"/>
            <a:ext cx="387018" cy="387018"/>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10" name="Freeform 34">
            <a:extLst>
              <a:ext uri="{FF2B5EF4-FFF2-40B4-BE49-F238E27FC236}">
                <a16:creationId xmlns:a16="http://schemas.microsoft.com/office/drawing/2014/main" id="{CDF5107E-C8EB-4914-8391-6E9583DF6EA4}"/>
              </a:ext>
            </a:extLst>
          </p:cNvPr>
          <p:cNvSpPr>
            <a:spLocks noChangeAspect="1" noEditPoints="1"/>
          </p:cNvSpPr>
          <p:nvPr/>
        </p:nvSpPr>
        <p:spPr bwMode="auto">
          <a:xfrm>
            <a:off x="6694686" y="4137322"/>
            <a:ext cx="387018" cy="387018"/>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11" name="Freeform 34">
            <a:extLst>
              <a:ext uri="{FF2B5EF4-FFF2-40B4-BE49-F238E27FC236}">
                <a16:creationId xmlns:a16="http://schemas.microsoft.com/office/drawing/2014/main" id="{B5D9B73E-58A6-4FF3-BB05-620A810A746C}"/>
              </a:ext>
            </a:extLst>
          </p:cNvPr>
          <p:cNvSpPr>
            <a:spLocks noChangeAspect="1" noEditPoints="1"/>
          </p:cNvSpPr>
          <p:nvPr/>
        </p:nvSpPr>
        <p:spPr bwMode="auto">
          <a:xfrm>
            <a:off x="7479868" y="856431"/>
            <a:ext cx="234449" cy="234449"/>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12" name="Freeform 34">
            <a:extLst>
              <a:ext uri="{FF2B5EF4-FFF2-40B4-BE49-F238E27FC236}">
                <a16:creationId xmlns:a16="http://schemas.microsoft.com/office/drawing/2014/main" id="{C37D51FB-5D24-47A9-B31E-45636494F05C}"/>
              </a:ext>
            </a:extLst>
          </p:cNvPr>
          <p:cNvSpPr>
            <a:spLocks noChangeAspect="1" noEditPoints="1"/>
          </p:cNvSpPr>
          <p:nvPr/>
        </p:nvSpPr>
        <p:spPr bwMode="auto">
          <a:xfrm>
            <a:off x="7652576" y="3946970"/>
            <a:ext cx="234449" cy="234449"/>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13" name="Freeform 34">
            <a:extLst>
              <a:ext uri="{FF2B5EF4-FFF2-40B4-BE49-F238E27FC236}">
                <a16:creationId xmlns:a16="http://schemas.microsoft.com/office/drawing/2014/main" id="{7E43C3F7-712E-44AD-8E08-FF44677FA1E1}"/>
              </a:ext>
            </a:extLst>
          </p:cNvPr>
          <p:cNvSpPr>
            <a:spLocks noChangeAspect="1" noEditPoints="1"/>
          </p:cNvSpPr>
          <p:nvPr/>
        </p:nvSpPr>
        <p:spPr bwMode="auto">
          <a:xfrm>
            <a:off x="8199926" y="3660698"/>
            <a:ext cx="387018" cy="387018"/>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14" name="Freeform 34">
            <a:extLst>
              <a:ext uri="{FF2B5EF4-FFF2-40B4-BE49-F238E27FC236}">
                <a16:creationId xmlns:a16="http://schemas.microsoft.com/office/drawing/2014/main" id="{C2503EA7-004D-4F93-9130-321514673BE3}"/>
              </a:ext>
            </a:extLst>
          </p:cNvPr>
          <p:cNvSpPr>
            <a:spLocks noChangeAspect="1" noEditPoints="1"/>
          </p:cNvSpPr>
          <p:nvPr/>
        </p:nvSpPr>
        <p:spPr bwMode="auto">
          <a:xfrm>
            <a:off x="6190729" y="4064194"/>
            <a:ext cx="234449" cy="234449"/>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0" name="Freeform 34">
            <a:extLst>
              <a:ext uri="{FF2B5EF4-FFF2-40B4-BE49-F238E27FC236}">
                <a16:creationId xmlns:a16="http://schemas.microsoft.com/office/drawing/2014/main" id="{BCE73442-AC2C-453D-8472-85E77C7CBF05}"/>
              </a:ext>
            </a:extLst>
          </p:cNvPr>
          <p:cNvSpPr>
            <a:spLocks noChangeAspect="1" noEditPoints="1"/>
          </p:cNvSpPr>
          <p:nvPr/>
        </p:nvSpPr>
        <p:spPr bwMode="auto">
          <a:xfrm>
            <a:off x="6513512" y="783998"/>
            <a:ext cx="385175" cy="385175"/>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1" name="Freeform 34">
            <a:extLst>
              <a:ext uri="{FF2B5EF4-FFF2-40B4-BE49-F238E27FC236}">
                <a16:creationId xmlns:a16="http://schemas.microsoft.com/office/drawing/2014/main" id="{5513E81A-6E76-4B4D-8556-B553C0CD1A56}"/>
              </a:ext>
            </a:extLst>
          </p:cNvPr>
          <p:cNvSpPr>
            <a:spLocks noChangeAspect="1" noEditPoints="1"/>
          </p:cNvSpPr>
          <p:nvPr/>
        </p:nvSpPr>
        <p:spPr bwMode="auto">
          <a:xfrm>
            <a:off x="8134287" y="576685"/>
            <a:ext cx="385175" cy="385175"/>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2" name="Freeform 34">
            <a:extLst>
              <a:ext uri="{FF2B5EF4-FFF2-40B4-BE49-F238E27FC236}">
                <a16:creationId xmlns:a16="http://schemas.microsoft.com/office/drawing/2014/main" id="{C90F3209-0028-42E6-82A5-0B79838DE03B}"/>
              </a:ext>
            </a:extLst>
          </p:cNvPr>
          <p:cNvSpPr>
            <a:spLocks noChangeAspect="1" noEditPoints="1"/>
          </p:cNvSpPr>
          <p:nvPr/>
        </p:nvSpPr>
        <p:spPr bwMode="auto">
          <a:xfrm>
            <a:off x="7025098" y="1297444"/>
            <a:ext cx="385175" cy="385175"/>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3" name="Freeform 34">
            <a:extLst>
              <a:ext uri="{FF2B5EF4-FFF2-40B4-BE49-F238E27FC236}">
                <a16:creationId xmlns:a16="http://schemas.microsoft.com/office/drawing/2014/main" id="{36EF72B0-2A87-4ABF-8FFC-1B7F501C9BF7}"/>
              </a:ext>
            </a:extLst>
          </p:cNvPr>
          <p:cNvSpPr>
            <a:spLocks noChangeAspect="1" noEditPoints="1"/>
          </p:cNvSpPr>
          <p:nvPr/>
        </p:nvSpPr>
        <p:spPr bwMode="auto">
          <a:xfrm>
            <a:off x="6085090" y="1247254"/>
            <a:ext cx="233333" cy="233333"/>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4" name="Freeform 34">
            <a:extLst>
              <a:ext uri="{FF2B5EF4-FFF2-40B4-BE49-F238E27FC236}">
                <a16:creationId xmlns:a16="http://schemas.microsoft.com/office/drawing/2014/main" id="{D48C063A-FF86-4B66-82A6-8BF43200252E}"/>
              </a:ext>
            </a:extLst>
          </p:cNvPr>
          <p:cNvSpPr>
            <a:spLocks noChangeAspect="1" noEditPoints="1"/>
          </p:cNvSpPr>
          <p:nvPr/>
        </p:nvSpPr>
        <p:spPr bwMode="auto">
          <a:xfrm>
            <a:off x="7528109" y="4442785"/>
            <a:ext cx="233333" cy="233333"/>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5" name="Freeform 34">
            <a:extLst>
              <a:ext uri="{FF2B5EF4-FFF2-40B4-BE49-F238E27FC236}">
                <a16:creationId xmlns:a16="http://schemas.microsoft.com/office/drawing/2014/main" id="{780A64BC-DCE4-4867-B5A8-051C933E627A}"/>
              </a:ext>
            </a:extLst>
          </p:cNvPr>
          <p:cNvSpPr>
            <a:spLocks noChangeAspect="1" noEditPoints="1"/>
          </p:cNvSpPr>
          <p:nvPr/>
        </p:nvSpPr>
        <p:spPr bwMode="auto">
          <a:xfrm>
            <a:off x="8049243" y="4562018"/>
            <a:ext cx="280390" cy="280390"/>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6" name="Freeform 34">
            <a:extLst>
              <a:ext uri="{FF2B5EF4-FFF2-40B4-BE49-F238E27FC236}">
                <a16:creationId xmlns:a16="http://schemas.microsoft.com/office/drawing/2014/main" id="{A5D7F0D9-0295-4CB4-B1C1-3976173313C9}"/>
              </a:ext>
            </a:extLst>
          </p:cNvPr>
          <p:cNvSpPr>
            <a:spLocks noChangeAspect="1" noEditPoints="1"/>
          </p:cNvSpPr>
          <p:nvPr/>
        </p:nvSpPr>
        <p:spPr bwMode="auto">
          <a:xfrm>
            <a:off x="5476153" y="945286"/>
            <a:ext cx="233333" cy="233333"/>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7" name="Freeform 34">
            <a:extLst>
              <a:ext uri="{FF2B5EF4-FFF2-40B4-BE49-F238E27FC236}">
                <a16:creationId xmlns:a16="http://schemas.microsoft.com/office/drawing/2014/main" id="{FB6CA800-9D1A-4B2F-B7A5-F532BC7A5C2C}"/>
              </a:ext>
            </a:extLst>
          </p:cNvPr>
          <p:cNvSpPr>
            <a:spLocks noChangeAspect="1" noEditPoints="1"/>
          </p:cNvSpPr>
          <p:nvPr/>
        </p:nvSpPr>
        <p:spPr bwMode="auto">
          <a:xfrm>
            <a:off x="8186679" y="1262981"/>
            <a:ext cx="280390" cy="280390"/>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8" name="Freeform 34">
            <a:extLst>
              <a:ext uri="{FF2B5EF4-FFF2-40B4-BE49-F238E27FC236}">
                <a16:creationId xmlns:a16="http://schemas.microsoft.com/office/drawing/2014/main" id="{0324577D-9AA0-444A-AF64-FF7E7BA1627E}"/>
              </a:ext>
            </a:extLst>
          </p:cNvPr>
          <p:cNvSpPr>
            <a:spLocks noChangeAspect="1" noEditPoints="1"/>
          </p:cNvSpPr>
          <p:nvPr/>
        </p:nvSpPr>
        <p:spPr bwMode="auto">
          <a:xfrm>
            <a:off x="6978630" y="325473"/>
            <a:ext cx="280390" cy="280390"/>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39" name="Rectangle: Rounded Corners 138">
            <a:extLst>
              <a:ext uri="{FF2B5EF4-FFF2-40B4-BE49-F238E27FC236}">
                <a16:creationId xmlns:a16="http://schemas.microsoft.com/office/drawing/2014/main" id="{9F33749F-94B8-430D-AFF5-B4DE704D6382}"/>
              </a:ext>
            </a:extLst>
          </p:cNvPr>
          <p:cNvSpPr/>
          <p:nvPr/>
        </p:nvSpPr>
        <p:spPr>
          <a:xfrm>
            <a:off x="6383341" y="404085"/>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0" name="Rectangle: Rounded Corners 139">
            <a:extLst>
              <a:ext uri="{FF2B5EF4-FFF2-40B4-BE49-F238E27FC236}">
                <a16:creationId xmlns:a16="http://schemas.microsoft.com/office/drawing/2014/main" id="{72AF3EB5-231F-49D3-90D5-751D63CA25ED}"/>
              </a:ext>
            </a:extLst>
          </p:cNvPr>
          <p:cNvSpPr/>
          <p:nvPr/>
        </p:nvSpPr>
        <p:spPr>
          <a:xfrm>
            <a:off x="5580719" y="1610399"/>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1" name="Rectangle: Rounded Corners 140">
            <a:extLst>
              <a:ext uri="{FF2B5EF4-FFF2-40B4-BE49-F238E27FC236}">
                <a16:creationId xmlns:a16="http://schemas.microsoft.com/office/drawing/2014/main" id="{A042A36E-C476-46FD-91B3-EF21E2E1B18B}"/>
              </a:ext>
            </a:extLst>
          </p:cNvPr>
          <p:cNvSpPr/>
          <p:nvPr/>
        </p:nvSpPr>
        <p:spPr>
          <a:xfrm>
            <a:off x="6348679" y="3650646"/>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2" name="Rectangle: Rounded Corners 141">
            <a:extLst>
              <a:ext uri="{FF2B5EF4-FFF2-40B4-BE49-F238E27FC236}">
                <a16:creationId xmlns:a16="http://schemas.microsoft.com/office/drawing/2014/main" id="{0B039BEA-3E2C-4C71-AA13-661CFCAA69A7}"/>
              </a:ext>
            </a:extLst>
          </p:cNvPr>
          <p:cNvSpPr/>
          <p:nvPr/>
        </p:nvSpPr>
        <p:spPr>
          <a:xfrm>
            <a:off x="6536542" y="1323491"/>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3" name="Rectangle: Rounded Corners 142">
            <a:extLst>
              <a:ext uri="{FF2B5EF4-FFF2-40B4-BE49-F238E27FC236}">
                <a16:creationId xmlns:a16="http://schemas.microsoft.com/office/drawing/2014/main" id="{940F5D01-4CC2-4BE7-970E-A75A9E262E57}"/>
              </a:ext>
            </a:extLst>
          </p:cNvPr>
          <p:cNvSpPr/>
          <p:nvPr/>
        </p:nvSpPr>
        <p:spPr>
          <a:xfrm>
            <a:off x="7148314" y="3722465"/>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4" name="Rectangle: Rounded Corners 143">
            <a:extLst>
              <a:ext uri="{FF2B5EF4-FFF2-40B4-BE49-F238E27FC236}">
                <a16:creationId xmlns:a16="http://schemas.microsoft.com/office/drawing/2014/main" id="{D3C1EE6F-C357-4172-8372-995C4447C74D}"/>
              </a:ext>
            </a:extLst>
          </p:cNvPr>
          <p:cNvSpPr/>
          <p:nvPr/>
        </p:nvSpPr>
        <p:spPr>
          <a:xfrm>
            <a:off x="5851758" y="4305296"/>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5" name="Rectangle: Rounded Corners 144">
            <a:extLst>
              <a:ext uri="{FF2B5EF4-FFF2-40B4-BE49-F238E27FC236}">
                <a16:creationId xmlns:a16="http://schemas.microsoft.com/office/drawing/2014/main" id="{7461CD73-45D2-4E09-8484-FA831B38A43D}"/>
              </a:ext>
            </a:extLst>
          </p:cNvPr>
          <p:cNvSpPr/>
          <p:nvPr/>
        </p:nvSpPr>
        <p:spPr>
          <a:xfrm>
            <a:off x="6409130" y="4648851"/>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6" name="Rectangle: Rounded Corners 145">
            <a:extLst>
              <a:ext uri="{FF2B5EF4-FFF2-40B4-BE49-F238E27FC236}">
                <a16:creationId xmlns:a16="http://schemas.microsoft.com/office/drawing/2014/main" id="{36710E82-AF97-4F53-A99F-758EE4EDDDA0}"/>
              </a:ext>
            </a:extLst>
          </p:cNvPr>
          <p:cNvSpPr/>
          <p:nvPr/>
        </p:nvSpPr>
        <p:spPr>
          <a:xfrm>
            <a:off x="8355563" y="4289969"/>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7" name="Rectangle: Rounded Corners 146">
            <a:extLst>
              <a:ext uri="{FF2B5EF4-FFF2-40B4-BE49-F238E27FC236}">
                <a16:creationId xmlns:a16="http://schemas.microsoft.com/office/drawing/2014/main" id="{7FE2C676-FF98-435A-A3AC-2821B02758DF}"/>
              </a:ext>
            </a:extLst>
          </p:cNvPr>
          <p:cNvSpPr/>
          <p:nvPr/>
        </p:nvSpPr>
        <p:spPr>
          <a:xfrm>
            <a:off x="7793723" y="3561637"/>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8" name="Rectangle: Rounded Corners 147">
            <a:extLst>
              <a:ext uri="{FF2B5EF4-FFF2-40B4-BE49-F238E27FC236}">
                <a16:creationId xmlns:a16="http://schemas.microsoft.com/office/drawing/2014/main" id="{BF9C05EE-A2BB-4610-BE6F-F7183695F4F9}"/>
              </a:ext>
            </a:extLst>
          </p:cNvPr>
          <p:cNvSpPr/>
          <p:nvPr/>
        </p:nvSpPr>
        <p:spPr>
          <a:xfrm>
            <a:off x="7722043" y="1422110"/>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49" name="Rectangle: Rounded Corners 148">
            <a:extLst>
              <a:ext uri="{FF2B5EF4-FFF2-40B4-BE49-F238E27FC236}">
                <a16:creationId xmlns:a16="http://schemas.microsoft.com/office/drawing/2014/main" id="{81CB9A68-4F68-4C9D-AD61-CC5B952EF35C}"/>
              </a:ext>
            </a:extLst>
          </p:cNvPr>
          <p:cNvSpPr/>
          <p:nvPr/>
        </p:nvSpPr>
        <p:spPr>
          <a:xfrm>
            <a:off x="7742104" y="504464"/>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150" name="Rectangle 149">
            <a:extLst>
              <a:ext uri="{FF2B5EF4-FFF2-40B4-BE49-F238E27FC236}">
                <a16:creationId xmlns:a16="http://schemas.microsoft.com/office/drawing/2014/main" id="{DC6B3CF4-2FB6-4731-8646-38D19AA66C8F}"/>
              </a:ext>
            </a:extLst>
          </p:cNvPr>
          <p:cNvSpPr/>
          <p:nvPr/>
        </p:nvSpPr>
        <p:spPr>
          <a:xfrm>
            <a:off x="-8025" y="2483593"/>
            <a:ext cx="5168163" cy="176315"/>
          </a:xfrm>
          <a:prstGeom prst="rect">
            <a:avLst/>
          </a:prstGeom>
          <a:gradFill flip="none" rotWithShape="1">
            <a:gsLst>
              <a:gs pos="0">
                <a:schemeClr val="accent1">
                  <a:alpha val="30000"/>
                </a:schemeClr>
              </a:gs>
              <a:gs pos="100000">
                <a:schemeClr val="accent2">
                  <a:alpha val="25000"/>
                </a:schemeClr>
              </a:gs>
            </a:gsLst>
            <a:lin ang="0" scaled="1"/>
            <a:tileRect/>
          </a:gradFill>
          <a:ln>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buClrTx/>
              <a:defRPr/>
            </a:pPr>
            <a:endParaRPr lang="en-US" sz="1350" kern="1200" dirty="0">
              <a:solidFill>
                <a:srgbClr val="717074"/>
              </a:solidFill>
              <a:latin typeface="Metropolis"/>
              <a:ea typeface="+mn-ea"/>
              <a:cs typeface="+mn-cs"/>
            </a:endParaRPr>
          </a:p>
        </p:txBody>
      </p:sp>
      <p:sp>
        <p:nvSpPr>
          <p:cNvPr id="76" name="Freeform 34">
            <a:extLst>
              <a:ext uri="{FF2B5EF4-FFF2-40B4-BE49-F238E27FC236}">
                <a16:creationId xmlns:a16="http://schemas.microsoft.com/office/drawing/2014/main" id="{EC70085D-00AE-42B4-A870-78F3BF5ED4A8}"/>
              </a:ext>
            </a:extLst>
          </p:cNvPr>
          <p:cNvSpPr>
            <a:spLocks noChangeAspect="1" noEditPoints="1"/>
          </p:cNvSpPr>
          <p:nvPr/>
        </p:nvSpPr>
        <p:spPr bwMode="auto">
          <a:xfrm>
            <a:off x="5582498" y="4587528"/>
            <a:ext cx="280390" cy="280390"/>
          </a:xfrm>
          <a:custGeom>
            <a:avLst/>
            <a:gdLst>
              <a:gd name="T0" fmla="*/ 368 w 384"/>
              <a:gd name="T1" fmla="*/ 29 h 384"/>
              <a:gd name="T2" fmla="*/ 355 w 384"/>
              <a:gd name="T3" fmla="*/ 368 h 384"/>
              <a:gd name="T4" fmla="*/ 16 w 384"/>
              <a:gd name="T5" fmla="*/ 355 h 384"/>
              <a:gd name="T6" fmla="*/ 29 w 384"/>
              <a:gd name="T7" fmla="*/ 16 h 384"/>
              <a:gd name="T8" fmla="*/ 355 w 384"/>
              <a:gd name="T9" fmla="*/ 0 h 384"/>
              <a:gd name="T10" fmla="*/ 0 w 384"/>
              <a:gd name="T11" fmla="*/ 29 h 384"/>
              <a:gd name="T12" fmla="*/ 29 w 384"/>
              <a:gd name="T13" fmla="*/ 384 h 384"/>
              <a:gd name="T14" fmla="*/ 384 w 384"/>
              <a:gd name="T15" fmla="*/ 355 h 384"/>
              <a:gd name="T16" fmla="*/ 355 w 384"/>
              <a:gd name="T17" fmla="*/ 0 h 384"/>
              <a:gd name="T18" fmla="*/ 114 w 384"/>
              <a:gd name="T19" fmla="*/ 164 h 384"/>
              <a:gd name="T20" fmla="*/ 122 w 384"/>
              <a:gd name="T21" fmla="*/ 159 h 384"/>
              <a:gd name="T22" fmla="*/ 156 w 384"/>
              <a:gd name="T23" fmla="*/ 223 h 384"/>
              <a:gd name="T24" fmla="*/ 151 w 384"/>
              <a:gd name="T25" fmla="*/ 231 h 384"/>
              <a:gd name="T26" fmla="*/ 139 w 384"/>
              <a:gd name="T27" fmla="*/ 214 h 384"/>
              <a:gd name="T28" fmla="*/ 98 w 384"/>
              <a:gd name="T29" fmla="*/ 227 h 384"/>
              <a:gd name="T30" fmla="*/ 87 w 384"/>
              <a:gd name="T31" fmla="*/ 226 h 384"/>
              <a:gd name="T32" fmla="*/ 134 w 384"/>
              <a:gd name="T33" fmla="*/ 203 h 384"/>
              <a:gd name="T34" fmla="*/ 109 w 384"/>
              <a:gd name="T35" fmla="*/ 203 h 384"/>
              <a:gd name="T36" fmla="*/ 170 w 384"/>
              <a:gd name="T37" fmla="*/ 165 h 384"/>
              <a:gd name="T38" fmla="*/ 198 w 384"/>
              <a:gd name="T39" fmla="*/ 160 h 384"/>
              <a:gd name="T40" fmla="*/ 225 w 384"/>
              <a:gd name="T41" fmla="*/ 184 h 384"/>
              <a:gd name="T42" fmla="*/ 182 w 384"/>
              <a:gd name="T43" fmla="*/ 208 h 384"/>
              <a:gd name="T44" fmla="*/ 176 w 384"/>
              <a:gd name="T45" fmla="*/ 231 h 384"/>
              <a:gd name="T46" fmla="*/ 170 w 384"/>
              <a:gd name="T47" fmla="*/ 165 h 384"/>
              <a:gd name="T48" fmla="*/ 212 w 384"/>
              <a:gd name="T49" fmla="*/ 184 h 384"/>
              <a:gd name="T50" fmla="*/ 197 w 384"/>
              <a:gd name="T51" fmla="*/ 171 h 384"/>
              <a:gd name="T52" fmla="*/ 182 w 384"/>
              <a:gd name="T53" fmla="*/ 197 h 384"/>
              <a:gd name="T54" fmla="*/ 238 w 384"/>
              <a:gd name="T55" fmla="*/ 165 h 384"/>
              <a:gd name="T56" fmla="*/ 265 w 384"/>
              <a:gd name="T57" fmla="*/ 160 h 384"/>
              <a:gd name="T58" fmla="*/ 292 w 384"/>
              <a:gd name="T59" fmla="*/ 184 h 384"/>
              <a:gd name="T60" fmla="*/ 250 w 384"/>
              <a:gd name="T61" fmla="*/ 208 h 384"/>
              <a:gd name="T62" fmla="*/ 244 w 384"/>
              <a:gd name="T63" fmla="*/ 231 h 384"/>
              <a:gd name="T64" fmla="*/ 238 w 384"/>
              <a:gd name="T65" fmla="*/ 165 h 384"/>
              <a:gd name="T66" fmla="*/ 280 w 384"/>
              <a:gd name="T67" fmla="*/ 184 h 384"/>
              <a:gd name="T68" fmla="*/ 264 w 384"/>
              <a:gd name="T69" fmla="*/ 171 h 384"/>
              <a:gd name="T70" fmla="*/ 250 w 384"/>
              <a:gd name="T71" fmla="*/ 19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355" y="16"/>
                </a:moveTo>
                <a:cubicBezTo>
                  <a:pt x="362" y="16"/>
                  <a:pt x="368" y="22"/>
                  <a:pt x="368" y="29"/>
                </a:cubicBezTo>
                <a:cubicBezTo>
                  <a:pt x="368" y="355"/>
                  <a:pt x="368" y="355"/>
                  <a:pt x="368" y="355"/>
                </a:cubicBezTo>
                <a:cubicBezTo>
                  <a:pt x="368" y="362"/>
                  <a:pt x="362" y="368"/>
                  <a:pt x="355" y="368"/>
                </a:cubicBezTo>
                <a:cubicBezTo>
                  <a:pt x="29" y="368"/>
                  <a:pt x="29" y="368"/>
                  <a:pt x="29" y="368"/>
                </a:cubicBezTo>
                <a:cubicBezTo>
                  <a:pt x="22" y="368"/>
                  <a:pt x="16" y="362"/>
                  <a:pt x="16" y="355"/>
                </a:cubicBezTo>
                <a:cubicBezTo>
                  <a:pt x="16" y="29"/>
                  <a:pt x="16" y="29"/>
                  <a:pt x="16" y="29"/>
                </a:cubicBezTo>
                <a:cubicBezTo>
                  <a:pt x="16" y="22"/>
                  <a:pt x="22" y="16"/>
                  <a:pt x="29" y="16"/>
                </a:cubicBezTo>
                <a:cubicBezTo>
                  <a:pt x="355" y="16"/>
                  <a:pt x="355" y="16"/>
                  <a:pt x="355" y="16"/>
                </a:cubicBezTo>
                <a:moveTo>
                  <a:pt x="355" y="0"/>
                </a:moveTo>
                <a:cubicBezTo>
                  <a:pt x="29" y="0"/>
                  <a:pt x="29" y="0"/>
                  <a:pt x="29" y="0"/>
                </a:cubicBezTo>
                <a:cubicBezTo>
                  <a:pt x="13" y="0"/>
                  <a:pt x="0" y="13"/>
                  <a:pt x="0" y="29"/>
                </a:cubicBezTo>
                <a:cubicBezTo>
                  <a:pt x="0" y="355"/>
                  <a:pt x="0" y="355"/>
                  <a:pt x="0" y="355"/>
                </a:cubicBezTo>
                <a:cubicBezTo>
                  <a:pt x="0" y="371"/>
                  <a:pt x="13" y="384"/>
                  <a:pt x="29" y="384"/>
                </a:cubicBezTo>
                <a:cubicBezTo>
                  <a:pt x="355" y="384"/>
                  <a:pt x="355" y="384"/>
                  <a:pt x="355" y="384"/>
                </a:cubicBezTo>
                <a:cubicBezTo>
                  <a:pt x="371" y="384"/>
                  <a:pt x="384" y="371"/>
                  <a:pt x="384" y="355"/>
                </a:cubicBezTo>
                <a:cubicBezTo>
                  <a:pt x="384" y="29"/>
                  <a:pt x="384" y="29"/>
                  <a:pt x="384" y="29"/>
                </a:cubicBezTo>
                <a:cubicBezTo>
                  <a:pt x="384" y="13"/>
                  <a:pt x="371" y="0"/>
                  <a:pt x="355" y="0"/>
                </a:cubicBezTo>
                <a:close/>
                <a:moveTo>
                  <a:pt x="88" y="223"/>
                </a:moveTo>
                <a:cubicBezTo>
                  <a:pt x="114" y="164"/>
                  <a:pt x="114" y="164"/>
                  <a:pt x="114" y="164"/>
                </a:cubicBezTo>
                <a:cubicBezTo>
                  <a:pt x="115" y="161"/>
                  <a:pt x="118" y="159"/>
                  <a:pt x="121" y="159"/>
                </a:cubicBezTo>
                <a:cubicBezTo>
                  <a:pt x="122" y="159"/>
                  <a:pt x="122" y="159"/>
                  <a:pt x="122" y="159"/>
                </a:cubicBezTo>
                <a:cubicBezTo>
                  <a:pt x="126" y="159"/>
                  <a:pt x="128" y="161"/>
                  <a:pt x="129" y="164"/>
                </a:cubicBezTo>
                <a:cubicBezTo>
                  <a:pt x="156" y="223"/>
                  <a:pt x="156" y="223"/>
                  <a:pt x="156" y="223"/>
                </a:cubicBezTo>
                <a:cubicBezTo>
                  <a:pt x="156" y="224"/>
                  <a:pt x="156" y="225"/>
                  <a:pt x="156" y="225"/>
                </a:cubicBezTo>
                <a:cubicBezTo>
                  <a:pt x="156" y="229"/>
                  <a:pt x="154" y="231"/>
                  <a:pt x="151" y="231"/>
                </a:cubicBezTo>
                <a:cubicBezTo>
                  <a:pt x="148" y="231"/>
                  <a:pt x="146" y="230"/>
                  <a:pt x="145" y="227"/>
                </a:cubicBezTo>
                <a:cubicBezTo>
                  <a:pt x="139" y="214"/>
                  <a:pt x="139" y="214"/>
                  <a:pt x="139" y="214"/>
                </a:cubicBezTo>
                <a:cubicBezTo>
                  <a:pt x="104" y="214"/>
                  <a:pt x="104" y="214"/>
                  <a:pt x="104" y="214"/>
                </a:cubicBezTo>
                <a:cubicBezTo>
                  <a:pt x="98" y="227"/>
                  <a:pt x="98" y="227"/>
                  <a:pt x="98" y="227"/>
                </a:cubicBezTo>
                <a:cubicBezTo>
                  <a:pt x="97" y="230"/>
                  <a:pt x="95" y="231"/>
                  <a:pt x="93" y="231"/>
                </a:cubicBezTo>
                <a:cubicBezTo>
                  <a:pt x="89" y="231"/>
                  <a:pt x="87" y="229"/>
                  <a:pt x="87" y="226"/>
                </a:cubicBezTo>
                <a:cubicBezTo>
                  <a:pt x="87" y="225"/>
                  <a:pt x="87" y="224"/>
                  <a:pt x="88" y="223"/>
                </a:cubicBezTo>
                <a:close/>
                <a:moveTo>
                  <a:pt x="134" y="203"/>
                </a:moveTo>
                <a:cubicBezTo>
                  <a:pt x="122" y="174"/>
                  <a:pt x="122" y="174"/>
                  <a:pt x="122" y="174"/>
                </a:cubicBezTo>
                <a:cubicBezTo>
                  <a:pt x="109" y="203"/>
                  <a:pt x="109" y="203"/>
                  <a:pt x="109" y="203"/>
                </a:cubicBezTo>
                <a:lnTo>
                  <a:pt x="134" y="203"/>
                </a:lnTo>
                <a:close/>
                <a:moveTo>
                  <a:pt x="170" y="165"/>
                </a:moveTo>
                <a:cubicBezTo>
                  <a:pt x="170" y="162"/>
                  <a:pt x="172" y="160"/>
                  <a:pt x="175" y="160"/>
                </a:cubicBezTo>
                <a:cubicBezTo>
                  <a:pt x="198" y="160"/>
                  <a:pt x="198" y="160"/>
                  <a:pt x="198" y="160"/>
                </a:cubicBezTo>
                <a:cubicBezTo>
                  <a:pt x="214" y="160"/>
                  <a:pt x="225" y="169"/>
                  <a:pt x="225" y="184"/>
                </a:cubicBezTo>
                <a:cubicBezTo>
                  <a:pt x="225" y="184"/>
                  <a:pt x="225" y="184"/>
                  <a:pt x="225" y="184"/>
                </a:cubicBezTo>
                <a:cubicBezTo>
                  <a:pt x="225" y="200"/>
                  <a:pt x="212" y="208"/>
                  <a:pt x="196" y="208"/>
                </a:cubicBezTo>
                <a:cubicBezTo>
                  <a:pt x="182" y="208"/>
                  <a:pt x="182" y="208"/>
                  <a:pt x="182" y="208"/>
                </a:cubicBezTo>
                <a:cubicBezTo>
                  <a:pt x="182" y="225"/>
                  <a:pt x="182" y="225"/>
                  <a:pt x="182" y="225"/>
                </a:cubicBezTo>
                <a:cubicBezTo>
                  <a:pt x="182" y="229"/>
                  <a:pt x="180" y="231"/>
                  <a:pt x="176" y="231"/>
                </a:cubicBezTo>
                <a:cubicBezTo>
                  <a:pt x="173" y="231"/>
                  <a:pt x="170" y="229"/>
                  <a:pt x="170" y="225"/>
                </a:cubicBezTo>
                <a:lnTo>
                  <a:pt x="170" y="165"/>
                </a:lnTo>
                <a:close/>
                <a:moveTo>
                  <a:pt x="197" y="197"/>
                </a:moveTo>
                <a:cubicBezTo>
                  <a:pt x="206" y="197"/>
                  <a:pt x="212" y="192"/>
                  <a:pt x="212" y="184"/>
                </a:cubicBezTo>
                <a:cubicBezTo>
                  <a:pt x="212" y="184"/>
                  <a:pt x="212" y="184"/>
                  <a:pt x="212" y="184"/>
                </a:cubicBezTo>
                <a:cubicBezTo>
                  <a:pt x="212" y="176"/>
                  <a:pt x="206" y="171"/>
                  <a:pt x="197" y="171"/>
                </a:cubicBezTo>
                <a:cubicBezTo>
                  <a:pt x="182" y="171"/>
                  <a:pt x="182" y="171"/>
                  <a:pt x="182" y="171"/>
                </a:cubicBezTo>
                <a:cubicBezTo>
                  <a:pt x="182" y="197"/>
                  <a:pt x="182" y="197"/>
                  <a:pt x="182" y="197"/>
                </a:cubicBezTo>
                <a:lnTo>
                  <a:pt x="197" y="197"/>
                </a:lnTo>
                <a:close/>
                <a:moveTo>
                  <a:pt x="238" y="165"/>
                </a:moveTo>
                <a:cubicBezTo>
                  <a:pt x="238" y="162"/>
                  <a:pt x="240" y="160"/>
                  <a:pt x="243" y="160"/>
                </a:cubicBezTo>
                <a:cubicBezTo>
                  <a:pt x="265" y="160"/>
                  <a:pt x="265" y="160"/>
                  <a:pt x="265" y="160"/>
                </a:cubicBezTo>
                <a:cubicBezTo>
                  <a:pt x="282" y="160"/>
                  <a:pt x="292" y="169"/>
                  <a:pt x="292" y="184"/>
                </a:cubicBezTo>
                <a:cubicBezTo>
                  <a:pt x="292" y="184"/>
                  <a:pt x="292" y="184"/>
                  <a:pt x="292" y="184"/>
                </a:cubicBezTo>
                <a:cubicBezTo>
                  <a:pt x="292" y="200"/>
                  <a:pt x="280" y="208"/>
                  <a:pt x="264" y="208"/>
                </a:cubicBezTo>
                <a:cubicBezTo>
                  <a:pt x="250" y="208"/>
                  <a:pt x="250" y="208"/>
                  <a:pt x="250" y="208"/>
                </a:cubicBezTo>
                <a:cubicBezTo>
                  <a:pt x="250" y="225"/>
                  <a:pt x="250" y="225"/>
                  <a:pt x="250" y="225"/>
                </a:cubicBezTo>
                <a:cubicBezTo>
                  <a:pt x="250" y="229"/>
                  <a:pt x="247" y="231"/>
                  <a:pt x="244" y="231"/>
                </a:cubicBezTo>
                <a:cubicBezTo>
                  <a:pt x="240" y="231"/>
                  <a:pt x="238" y="229"/>
                  <a:pt x="238" y="225"/>
                </a:cubicBezTo>
                <a:lnTo>
                  <a:pt x="238" y="165"/>
                </a:lnTo>
                <a:close/>
                <a:moveTo>
                  <a:pt x="264" y="197"/>
                </a:moveTo>
                <a:cubicBezTo>
                  <a:pt x="274" y="197"/>
                  <a:pt x="280" y="192"/>
                  <a:pt x="280" y="184"/>
                </a:cubicBezTo>
                <a:cubicBezTo>
                  <a:pt x="280" y="184"/>
                  <a:pt x="280" y="184"/>
                  <a:pt x="280" y="184"/>
                </a:cubicBezTo>
                <a:cubicBezTo>
                  <a:pt x="280" y="176"/>
                  <a:pt x="274" y="171"/>
                  <a:pt x="264" y="171"/>
                </a:cubicBezTo>
                <a:cubicBezTo>
                  <a:pt x="250" y="171"/>
                  <a:pt x="250" y="171"/>
                  <a:pt x="250" y="171"/>
                </a:cubicBezTo>
                <a:cubicBezTo>
                  <a:pt x="250" y="197"/>
                  <a:pt x="250" y="197"/>
                  <a:pt x="250" y="197"/>
                </a:cubicBezTo>
                <a:lnTo>
                  <a:pt x="264" y="197"/>
                </a:lnTo>
                <a:close/>
              </a:path>
            </a:pathLst>
          </a:custGeom>
          <a:solidFill>
            <a:schemeClr val="accent3">
              <a:lumMod val="60000"/>
              <a:lumOff val="4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77" name="Rectangle: Rounded Corners 76">
            <a:extLst>
              <a:ext uri="{FF2B5EF4-FFF2-40B4-BE49-F238E27FC236}">
                <a16:creationId xmlns:a16="http://schemas.microsoft.com/office/drawing/2014/main" id="{CD19A192-B6B6-4041-8075-AE3ED9BB6A0A}"/>
              </a:ext>
            </a:extLst>
          </p:cNvPr>
          <p:cNvSpPr/>
          <p:nvPr/>
        </p:nvSpPr>
        <p:spPr>
          <a:xfrm>
            <a:off x="8668887" y="1777469"/>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sp>
        <p:nvSpPr>
          <p:cNvPr id="78" name="Rectangle: Rounded Corners 77">
            <a:extLst>
              <a:ext uri="{FF2B5EF4-FFF2-40B4-BE49-F238E27FC236}">
                <a16:creationId xmlns:a16="http://schemas.microsoft.com/office/drawing/2014/main" id="{2F05E6DF-D948-4705-A9C0-7F933600634D}"/>
              </a:ext>
            </a:extLst>
          </p:cNvPr>
          <p:cNvSpPr/>
          <p:nvPr/>
        </p:nvSpPr>
        <p:spPr>
          <a:xfrm>
            <a:off x="8677962" y="281951"/>
            <a:ext cx="144441" cy="144441"/>
          </a:xfrm>
          <a:prstGeom prst="roundRect">
            <a:avLst/>
          </a:prstGeom>
          <a:solidFill>
            <a:schemeClr val="accent3">
              <a:lumMod val="60000"/>
              <a:lumOff val="40000"/>
              <a:alpha val="50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dirty="0">
              <a:solidFill>
                <a:srgbClr val="717074"/>
              </a:solidFill>
              <a:latin typeface="Metropolis"/>
              <a:ea typeface="+mn-ea"/>
              <a:cs typeface="+mn-cs"/>
            </a:endParaRPr>
          </a:p>
        </p:txBody>
      </p:sp>
      <p:cxnSp>
        <p:nvCxnSpPr>
          <p:cNvPr id="151" name="Straight Connector 150">
            <a:extLst>
              <a:ext uri="{FF2B5EF4-FFF2-40B4-BE49-F238E27FC236}">
                <a16:creationId xmlns:a16="http://schemas.microsoft.com/office/drawing/2014/main" id="{FCD46E47-637E-4645-88E3-AD82C104AEC8}"/>
              </a:ext>
            </a:extLst>
          </p:cNvPr>
          <p:cNvCxnSpPr>
            <a:cxnSpLocks/>
            <a:stCxn id="150" idx="1"/>
          </p:cNvCxnSpPr>
          <p:nvPr/>
        </p:nvCxnSpPr>
        <p:spPr bwMode="gray">
          <a:xfrm>
            <a:off x="-8025" y="2571750"/>
            <a:ext cx="5163530" cy="0"/>
          </a:xfrm>
          <a:prstGeom prst="line">
            <a:avLst/>
          </a:prstGeom>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DF16F86-CC86-4573-80AB-6D80F5390979}"/>
              </a:ext>
            </a:extLst>
          </p:cNvPr>
          <p:cNvSpPr/>
          <p:nvPr/>
        </p:nvSpPr>
        <p:spPr>
          <a:xfrm>
            <a:off x="5045602" y="2461847"/>
            <a:ext cx="219807" cy="219806"/>
          </a:xfrm>
          <a:prstGeom prst="ellipse">
            <a:avLst/>
          </a:prstGeom>
          <a:solidFill>
            <a:schemeClr val="accent5">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spcAft>
                <a:spcPts val="450"/>
              </a:spcAft>
              <a:buClrTx/>
              <a:defRPr/>
            </a:pPr>
            <a:endParaRPr lang="en-US" sz="900" kern="1200" dirty="0">
              <a:solidFill>
                <a:prstClr val="white"/>
              </a:solidFill>
              <a:latin typeface="Metropolis"/>
            </a:endParaRPr>
          </a:p>
        </p:txBody>
      </p:sp>
      <p:pic>
        <p:nvPicPr>
          <p:cNvPr id="11" name="Picture 10">
            <a:extLst>
              <a:ext uri="{FF2B5EF4-FFF2-40B4-BE49-F238E27FC236}">
                <a16:creationId xmlns:a16="http://schemas.microsoft.com/office/drawing/2014/main" id="{8CB577BB-43D1-44FE-8564-AB7C2D82F1BC}"/>
              </a:ext>
            </a:extLst>
          </p:cNvPr>
          <p:cNvPicPr>
            <a:picLocks noChangeAspect="1"/>
          </p:cNvPicPr>
          <p:nvPr/>
        </p:nvPicPr>
        <p:blipFill>
          <a:blip r:embed="rId3"/>
          <a:stretch>
            <a:fillRect/>
          </a:stretch>
        </p:blipFill>
        <p:spPr>
          <a:xfrm>
            <a:off x="5200098" y="3175714"/>
            <a:ext cx="3949469" cy="1964540"/>
          </a:xfrm>
          <a:prstGeom prst="rect">
            <a:avLst/>
          </a:prstGeom>
        </p:spPr>
      </p:pic>
      <p:pic>
        <p:nvPicPr>
          <p:cNvPr id="12" name="Picture 11">
            <a:extLst>
              <a:ext uri="{FF2B5EF4-FFF2-40B4-BE49-F238E27FC236}">
                <a16:creationId xmlns:a16="http://schemas.microsoft.com/office/drawing/2014/main" id="{423B0C09-AE80-4E64-B67A-FA3175BABB75}"/>
              </a:ext>
            </a:extLst>
          </p:cNvPr>
          <p:cNvPicPr>
            <a:picLocks noChangeAspect="1"/>
          </p:cNvPicPr>
          <p:nvPr/>
        </p:nvPicPr>
        <p:blipFill>
          <a:blip r:embed="rId4"/>
          <a:stretch>
            <a:fillRect/>
          </a:stretch>
        </p:blipFill>
        <p:spPr>
          <a:xfrm>
            <a:off x="-3134" y="49"/>
            <a:ext cx="3144573" cy="1829547"/>
          </a:xfrm>
          <a:prstGeom prst="rect">
            <a:avLst/>
          </a:prstGeom>
        </p:spPr>
      </p:pic>
      <p:pic>
        <p:nvPicPr>
          <p:cNvPr id="14" name="Picture 13">
            <a:extLst>
              <a:ext uri="{FF2B5EF4-FFF2-40B4-BE49-F238E27FC236}">
                <a16:creationId xmlns:a16="http://schemas.microsoft.com/office/drawing/2014/main" id="{9E397B85-EC42-42E0-9D93-A0ED581D9A37}"/>
              </a:ext>
            </a:extLst>
          </p:cNvPr>
          <p:cNvPicPr>
            <a:picLocks noChangeAspect="1"/>
          </p:cNvPicPr>
          <p:nvPr/>
        </p:nvPicPr>
        <p:blipFill>
          <a:blip r:embed="rId5"/>
          <a:stretch>
            <a:fillRect/>
          </a:stretch>
        </p:blipFill>
        <p:spPr>
          <a:xfrm>
            <a:off x="3141443" y="-634"/>
            <a:ext cx="3002172" cy="1835084"/>
          </a:xfrm>
          <a:prstGeom prst="rect">
            <a:avLst/>
          </a:prstGeom>
        </p:spPr>
      </p:pic>
      <p:pic>
        <p:nvPicPr>
          <p:cNvPr id="15" name="Picture 14">
            <a:extLst>
              <a:ext uri="{FF2B5EF4-FFF2-40B4-BE49-F238E27FC236}">
                <a16:creationId xmlns:a16="http://schemas.microsoft.com/office/drawing/2014/main" id="{7459ACBD-B090-412D-8F36-B96F0AE0E8BE}"/>
              </a:ext>
            </a:extLst>
          </p:cNvPr>
          <p:cNvPicPr>
            <a:picLocks noChangeAspect="1"/>
          </p:cNvPicPr>
          <p:nvPr/>
        </p:nvPicPr>
        <p:blipFill>
          <a:blip r:embed="rId5"/>
          <a:stretch>
            <a:fillRect/>
          </a:stretch>
        </p:blipFill>
        <p:spPr>
          <a:xfrm>
            <a:off x="6150372" y="-7919"/>
            <a:ext cx="2992438" cy="1835084"/>
          </a:xfrm>
          <a:prstGeom prst="rect">
            <a:avLst/>
          </a:prstGeom>
        </p:spPr>
      </p:pic>
      <p:pic>
        <p:nvPicPr>
          <p:cNvPr id="16" name="Picture 15">
            <a:extLst>
              <a:ext uri="{FF2B5EF4-FFF2-40B4-BE49-F238E27FC236}">
                <a16:creationId xmlns:a16="http://schemas.microsoft.com/office/drawing/2014/main" id="{3795207B-AA5D-487E-90D4-F73D8D244682}"/>
              </a:ext>
            </a:extLst>
          </p:cNvPr>
          <p:cNvPicPr>
            <a:picLocks noChangeAspect="1"/>
          </p:cNvPicPr>
          <p:nvPr/>
        </p:nvPicPr>
        <p:blipFill>
          <a:blip r:embed="rId6"/>
          <a:stretch>
            <a:fillRect/>
          </a:stretch>
        </p:blipFill>
        <p:spPr>
          <a:xfrm>
            <a:off x="-4874" y="3175714"/>
            <a:ext cx="3741489" cy="1967786"/>
          </a:xfrm>
          <a:prstGeom prst="rect">
            <a:avLst/>
          </a:prstGeom>
        </p:spPr>
      </p:pic>
      <p:pic>
        <p:nvPicPr>
          <p:cNvPr id="9" name="Picture 8">
            <a:extLst>
              <a:ext uri="{FF2B5EF4-FFF2-40B4-BE49-F238E27FC236}">
                <a16:creationId xmlns:a16="http://schemas.microsoft.com/office/drawing/2014/main" id="{67CB9FAF-EC8D-44F5-BE2F-26459BA7A41D}"/>
              </a:ext>
            </a:extLst>
          </p:cNvPr>
          <p:cNvPicPr>
            <a:picLocks noChangeAspect="1"/>
          </p:cNvPicPr>
          <p:nvPr/>
        </p:nvPicPr>
        <p:blipFill>
          <a:blip r:embed="rId7"/>
          <a:stretch>
            <a:fillRect/>
          </a:stretch>
        </p:blipFill>
        <p:spPr>
          <a:xfrm>
            <a:off x="3102954" y="1744821"/>
            <a:ext cx="2950108" cy="1793203"/>
          </a:xfrm>
          <a:prstGeom prst="rect">
            <a:avLst/>
          </a:prstGeom>
        </p:spPr>
      </p:pic>
      <p:sp>
        <p:nvSpPr>
          <p:cNvPr id="91" name="Title 6">
            <a:extLst>
              <a:ext uri="{FF2B5EF4-FFF2-40B4-BE49-F238E27FC236}">
                <a16:creationId xmlns:a16="http://schemas.microsoft.com/office/drawing/2014/main" id="{44891D7F-CC60-44A6-96EB-0B470797C2D9}"/>
              </a:ext>
            </a:extLst>
          </p:cNvPr>
          <p:cNvSpPr txBox="1">
            <a:spLocks/>
          </p:cNvSpPr>
          <p:nvPr/>
        </p:nvSpPr>
        <p:spPr>
          <a:xfrm>
            <a:off x="6003372" y="2071994"/>
            <a:ext cx="3146185" cy="28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tropolis Light" pitchFamily="2" charset="77"/>
              </a:rPr>
              <a:t>It’s EVERYWHERE</a:t>
            </a:r>
          </a:p>
        </p:txBody>
      </p:sp>
      <p:sp>
        <p:nvSpPr>
          <p:cNvPr id="92" name="Title 6">
            <a:extLst>
              <a:ext uri="{FF2B5EF4-FFF2-40B4-BE49-F238E27FC236}">
                <a16:creationId xmlns:a16="http://schemas.microsoft.com/office/drawing/2014/main" id="{D7363460-DCC4-4260-B1C4-476C5B6F586A}"/>
              </a:ext>
            </a:extLst>
          </p:cNvPr>
          <p:cNvSpPr txBox="1">
            <a:spLocks/>
          </p:cNvSpPr>
          <p:nvPr/>
        </p:nvSpPr>
        <p:spPr>
          <a:xfrm>
            <a:off x="3203978" y="3881795"/>
            <a:ext cx="2448961" cy="28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tropolis Light" pitchFamily="2" charset="77"/>
              </a:rPr>
              <a:t>It’s ANYWHERE</a:t>
            </a:r>
          </a:p>
        </p:txBody>
      </p:sp>
      <p:sp>
        <p:nvSpPr>
          <p:cNvPr id="90" name="Title 6">
            <a:extLst>
              <a:ext uri="{FF2B5EF4-FFF2-40B4-BE49-F238E27FC236}">
                <a16:creationId xmlns:a16="http://schemas.microsoft.com/office/drawing/2014/main" id="{977ED547-C08D-42DE-8B77-F896282E20B6}"/>
              </a:ext>
            </a:extLst>
          </p:cNvPr>
          <p:cNvSpPr txBox="1">
            <a:spLocks/>
          </p:cNvSpPr>
          <p:nvPr/>
        </p:nvSpPr>
        <p:spPr>
          <a:xfrm>
            <a:off x="74659" y="2292476"/>
            <a:ext cx="2727641" cy="28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bg1"/>
                </a:solidFill>
                <a:latin typeface="Metropolis Light" pitchFamily="2" charset="77"/>
              </a:rPr>
              <a:t>VMware Cloud</a:t>
            </a:r>
          </a:p>
        </p:txBody>
      </p:sp>
    </p:spTree>
    <p:extLst>
      <p:ext uri="{BB962C8B-B14F-4D97-AF65-F5344CB8AC3E}">
        <p14:creationId xmlns:p14="http://schemas.microsoft.com/office/powerpoint/2010/main" val="928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F02FA9-0B31-EE46-B433-6A78FE3111C4}"/>
              </a:ext>
            </a:extLst>
          </p:cNvPr>
          <p:cNvSpPr>
            <a:spLocks noGrp="1"/>
          </p:cNvSpPr>
          <p:nvPr>
            <p:ph type="title"/>
          </p:nvPr>
        </p:nvSpPr>
        <p:spPr/>
        <p:txBody>
          <a:bodyPr/>
          <a:lstStyle/>
          <a:p>
            <a:r>
              <a:rPr lang="en-US" dirty="0"/>
              <a:t>VMware Cloud on Partners DataCenter Infrastructure</a:t>
            </a:r>
          </a:p>
        </p:txBody>
      </p:sp>
      <p:sp>
        <p:nvSpPr>
          <p:cNvPr id="45" name="Rectangle 44">
            <a:extLst>
              <a:ext uri="{FF2B5EF4-FFF2-40B4-BE49-F238E27FC236}">
                <a16:creationId xmlns:a16="http://schemas.microsoft.com/office/drawing/2014/main" id="{E5AB09C2-5447-CE4A-9C10-2BE0847F7272}"/>
              </a:ext>
            </a:extLst>
          </p:cNvPr>
          <p:cNvSpPr/>
          <p:nvPr/>
        </p:nvSpPr>
        <p:spPr>
          <a:xfrm>
            <a:off x="287794" y="1235053"/>
            <a:ext cx="6684507" cy="3394097"/>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pPr>
            <a:endParaRPr lang="en-US" sz="900" dirty="0">
              <a:solidFill>
                <a:schemeClr val="bg1"/>
              </a:solidFill>
            </a:endParaRPr>
          </a:p>
        </p:txBody>
      </p:sp>
      <p:sp>
        <p:nvSpPr>
          <p:cNvPr id="47" name="Shape 1004">
            <a:extLst>
              <a:ext uri="{FF2B5EF4-FFF2-40B4-BE49-F238E27FC236}">
                <a16:creationId xmlns:a16="http://schemas.microsoft.com/office/drawing/2014/main" id="{1118C92E-A7E8-6D42-9A2C-4702F25CCFF4}"/>
              </a:ext>
            </a:extLst>
          </p:cNvPr>
          <p:cNvSpPr/>
          <p:nvPr/>
        </p:nvSpPr>
        <p:spPr>
          <a:xfrm>
            <a:off x="455888" y="3833339"/>
            <a:ext cx="2331721" cy="344025"/>
          </a:xfrm>
          <a:prstGeom prst="rect">
            <a:avLst/>
          </a:prstGeom>
          <a:solidFill>
            <a:schemeClr val="accent1"/>
          </a:solidFill>
          <a:ln w="9525" cap="flat" cmpd="sng">
            <a:noFill/>
            <a:prstDash val="solid"/>
            <a:round/>
            <a:headEnd type="none" w="med" len="med"/>
            <a:tailEnd type="none" w="med" len="med"/>
          </a:ln>
        </p:spPr>
        <p:txBody>
          <a:bodyPr lIns="91388" tIns="45694" rIns="91388" bIns="45694" anchor="ctr" anchorCtr="0">
            <a:noAutofit/>
          </a:bodyPr>
          <a:lstStyle/>
          <a:p>
            <a:pPr algn="ctr">
              <a:buClr>
                <a:schemeClr val="lt1"/>
              </a:buClr>
              <a:buSzPct val="25000"/>
            </a:pPr>
            <a:r>
              <a:rPr lang="en-US" sz="1050" b="1" dirty="0">
                <a:solidFill>
                  <a:schemeClr val="bg1"/>
                </a:solidFill>
              </a:rPr>
              <a:t>Customer Datacenter</a:t>
            </a:r>
          </a:p>
        </p:txBody>
      </p:sp>
      <p:sp>
        <p:nvSpPr>
          <p:cNvPr id="48" name="Shape 1005">
            <a:extLst>
              <a:ext uri="{FF2B5EF4-FFF2-40B4-BE49-F238E27FC236}">
                <a16:creationId xmlns:a16="http://schemas.microsoft.com/office/drawing/2014/main" id="{F846FD30-C45F-E84A-8CF4-36CA307259CC}"/>
              </a:ext>
            </a:extLst>
          </p:cNvPr>
          <p:cNvSpPr/>
          <p:nvPr/>
        </p:nvSpPr>
        <p:spPr>
          <a:xfrm>
            <a:off x="2835435" y="3833958"/>
            <a:ext cx="3969119" cy="344025"/>
          </a:xfrm>
          <a:prstGeom prst="rect">
            <a:avLst/>
          </a:prstGeom>
          <a:solidFill>
            <a:srgbClr val="F8981D"/>
          </a:solidFill>
          <a:ln w="9525" cap="flat" cmpd="sng">
            <a:noFill/>
            <a:prstDash val="solid"/>
            <a:round/>
            <a:headEnd type="none" w="med" len="med"/>
            <a:tailEnd type="none" w="med" len="med"/>
          </a:ln>
        </p:spPr>
        <p:txBody>
          <a:bodyPr lIns="91388" tIns="45694" rIns="91388" bIns="45694" anchor="ctr" anchorCtr="0">
            <a:noAutofit/>
          </a:bodyPr>
          <a:lstStyle/>
          <a:p>
            <a:pPr algn="ctr">
              <a:buClr>
                <a:schemeClr val="lt1"/>
              </a:buClr>
              <a:buSzPct val="25000"/>
            </a:pPr>
            <a:r>
              <a:rPr lang="en-US" sz="1050" b="1" dirty="0">
                <a:solidFill>
                  <a:schemeClr val="bg1"/>
                </a:solidFill>
              </a:rPr>
              <a:t>VMware Cloud Global Partner Infrastructure</a:t>
            </a:r>
          </a:p>
        </p:txBody>
      </p:sp>
      <p:sp>
        <p:nvSpPr>
          <p:cNvPr id="49" name="Shape 1015">
            <a:extLst>
              <a:ext uri="{FF2B5EF4-FFF2-40B4-BE49-F238E27FC236}">
                <a16:creationId xmlns:a16="http://schemas.microsoft.com/office/drawing/2014/main" id="{64C82543-9D4F-0940-BC5B-4F68CF353DE6}"/>
              </a:ext>
            </a:extLst>
          </p:cNvPr>
          <p:cNvSpPr/>
          <p:nvPr/>
        </p:nvSpPr>
        <p:spPr>
          <a:xfrm>
            <a:off x="455888" y="1695200"/>
            <a:ext cx="2331720" cy="2138139"/>
          </a:xfrm>
          <a:prstGeom prst="rect">
            <a:avLst/>
          </a:prstGeom>
          <a:solidFill>
            <a:srgbClr val="002E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pPr>
            <a:endParaRPr sz="900" dirty="0">
              <a:solidFill>
                <a:schemeClr val="bg1"/>
              </a:solidFill>
            </a:endParaRPr>
          </a:p>
        </p:txBody>
      </p:sp>
      <p:sp>
        <p:nvSpPr>
          <p:cNvPr id="50" name="Shape 1016">
            <a:extLst>
              <a:ext uri="{FF2B5EF4-FFF2-40B4-BE49-F238E27FC236}">
                <a16:creationId xmlns:a16="http://schemas.microsoft.com/office/drawing/2014/main" id="{25D78982-4E25-214D-AC09-CF81604457D2}"/>
              </a:ext>
            </a:extLst>
          </p:cNvPr>
          <p:cNvSpPr/>
          <p:nvPr/>
        </p:nvSpPr>
        <p:spPr>
          <a:xfrm>
            <a:off x="2835434" y="2039225"/>
            <a:ext cx="2331720" cy="1795377"/>
          </a:xfrm>
          <a:prstGeom prst="rect">
            <a:avLst/>
          </a:prstGeom>
          <a:solidFill>
            <a:srgbClr val="002E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450"/>
              </a:spcAft>
            </a:pPr>
            <a:endParaRPr sz="900" dirty="0">
              <a:solidFill>
                <a:schemeClr val="bg1"/>
              </a:solidFill>
            </a:endParaRPr>
          </a:p>
        </p:txBody>
      </p:sp>
      <p:sp>
        <p:nvSpPr>
          <p:cNvPr id="51" name="Shape 1017">
            <a:extLst>
              <a:ext uri="{FF2B5EF4-FFF2-40B4-BE49-F238E27FC236}">
                <a16:creationId xmlns:a16="http://schemas.microsoft.com/office/drawing/2014/main" id="{CBF5C087-2128-8B49-AF33-05CE05A42734}"/>
              </a:ext>
            </a:extLst>
          </p:cNvPr>
          <p:cNvSpPr txBox="1"/>
          <p:nvPr/>
        </p:nvSpPr>
        <p:spPr>
          <a:xfrm>
            <a:off x="649842" y="1752777"/>
            <a:ext cx="1943813" cy="507809"/>
          </a:xfrm>
          <a:prstGeom prst="rect">
            <a:avLst/>
          </a:prstGeom>
          <a:noFill/>
          <a:ln>
            <a:noFill/>
          </a:ln>
        </p:spPr>
        <p:txBody>
          <a:bodyPr wrap="square" lIns="68569" tIns="68569" rIns="68569" bIns="68569" anchor="ctr" anchorCtr="0">
            <a:spAutoFit/>
          </a:bodyPr>
          <a:lstStyle/>
          <a:p>
            <a:pPr algn="ctr"/>
            <a:r>
              <a:rPr lang="en-US" sz="1200" dirty="0">
                <a:solidFill>
                  <a:schemeClr val="bg1"/>
                </a:solidFill>
              </a:rPr>
              <a:t>VMware Cloud</a:t>
            </a:r>
            <a:br>
              <a:rPr lang="en-US" sz="1200" dirty="0">
                <a:solidFill>
                  <a:schemeClr val="bg1"/>
                </a:solidFill>
              </a:rPr>
            </a:br>
            <a:r>
              <a:rPr lang="en-US" sz="1200" dirty="0">
                <a:solidFill>
                  <a:schemeClr val="bg1"/>
                </a:solidFill>
              </a:rPr>
              <a:t>Infrastructure</a:t>
            </a:r>
          </a:p>
        </p:txBody>
      </p:sp>
      <p:sp>
        <p:nvSpPr>
          <p:cNvPr id="52" name="Shape 1018">
            <a:extLst>
              <a:ext uri="{FF2B5EF4-FFF2-40B4-BE49-F238E27FC236}">
                <a16:creationId xmlns:a16="http://schemas.microsoft.com/office/drawing/2014/main" id="{04B5CEAE-9076-A54B-91B1-7411E8F23EA1}"/>
              </a:ext>
            </a:extLst>
          </p:cNvPr>
          <p:cNvSpPr txBox="1"/>
          <p:nvPr/>
        </p:nvSpPr>
        <p:spPr>
          <a:xfrm>
            <a:off x="2907527" y="2156063"/>
            <a:ext cx="2187536" cy="260775"/>
          </a:xfrm>
          <a:prstGeom prst="rect">
            <a:avLst/>
          </a:prstGeom>
          <a:noFill/>
          <a:ln>
            <a:noFill/>
          </a:ln>
        </p:spPr>
        <p:txBody>
          <a:bodyPr lIns="68569" tIns="68569" rIns="68569" bIns="68569" anchor="ctr" anchorCtr="0">
            <a:noAutofit/>
          </a:bodyPr>
          <a:lstStyle/>
          <a:p>
            <a:pPr algn="ctr"/>
            <a:r>
              <a:rPr lang="en-US" sz="1050" dirty="0">
                <a:solidFill>
                  <a:schemeClr val="accent1"/>
                </a:solidFill>
              </a:rPr>
              <a:t>VMware Cloud Infrastructure</a:t>
            </a:r>
          </a:p>
        </p:txBody>
      </p:sp>
      <p:sp>
        <p:nvSpPr>
          <p:cNvPr id="53" name="Shape 1019">
            <a:extLst>
              <a:ext uri="{FF2B5EF4-FFF2-40B4-BE49-F238E27FC236}">
                <a16:creationId xmlns:a16="http://schemas.microsoft.com/office/drawing/2014/main" id="{8D50CDF7-5221-7B43-AC80-952C4B4BAE0C}"/>
              </a:ext>
            </a:extLst>
          </p:cNvPr>
          <p:cNvSpPr/>
          <p:nvPr/>
        </p:nvSpPr>
        <p:spPr>
          <a:xfrm>
            <a:off x="2835434" y="1695200"/>
            <a:ext cx="2331720" cy="344025"/>
          </a:xfrm>
          <a:prstGeom prst="rect">
            <a:avLst/>
          </a:prstGeom>
          <a:solidFill>
            <a:schemeClr val="accent1"/>
          </a:solidFill>
          <a:ln w="9525" cap="flat" cmpd="sng">
            <a:noFill/>
            <a:prstDash val="solid"/>
            <a:round/>
            <a:headEnd type="none" w="med" len="med"/>
            <a:tailEnd type="none" w="med" len="med"/>
          </a:ln>
        </p:spPr>
        <p:txBody>
          <a:bodyPr lIns="68569" tIns="68569" rIns="68569" bIns="68569" anchor="ctr" anchorCtr="0">
            <a:noAutofit/>
          </a:bodyPr>
          <a:lstStyle/>
          <a:p>
            <a:pPr algn="ctr"/>
            <a:r>
              <a:rPr lang="en-US" sz="1050" spc="-23" dirty="0">
                <a:solidFill>
                  <a:schemeClr val="bg1"/>
                </a:solidFill>
              </a:rPr>
              <a:t>VMware Cloud Providers</a:t>
            </a:r>
          </a:p>
        </p:txBody>
      </p:sp>
      <p:sp>
        <p:nvSpPr>
          <p:cNvPr id="54" name="Shape 1020">
            <a:extLst>
              <a:ext uri="{FF2B5EF4-FFF2-40B4-BE49-F238E27FC236}">
                <a16:creationId xmlns:a16="http://schemas.microsoft.com/office/drawing/2014/main" id="{C7EA53C7-0A22-D049-8D3C-64EFFDDAC190}"/>
              </a:ext>
            </a:extLst>
          </p:cNvPr>
          <p:cNvSpPr/>
          <p:nvPr/>
        </p:nvSpPr>
        <p:spPr>
          <a:xfrm>
            <a:off x="540980" y="2664158"/>
            <a:ext cx="4541082" cy="294975"/>
          </a:xfrm>
          <a:prstGeom prst="rect">
            <a:avLst/>
          </a:prstGeom>
          <a:solidFill>
            <a:schemeClr val="bg1"/>
          </a:solidFill>
          <a:ln w="25400">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900" dirty="0">
              <a:solidFill>
                <a:schemeClr val="bg2"/>
              </a:solidFill>
            </a:endParaRPr>
          </a:p>
        </p:txBody>
      </p:sp>
      <p:sp>
        <p:nvSpPr>
          <p:cNvPr id="55" name="Shape 1021">
            <a:extLst>
              <a:ext uri="{FF2B5EF4-FFF2-40B4-BE49-F238E27FC236}">
                <a16:creationId xmlns:a16="http://schemas.microsoft.com/office/drawing/2014/main" id="{253A2648-B7ED-FE43-96AE-DF6BCABA6440}"/>
              </a:ext>
            </a:extLst>
          </p:cNvPr>
          <p:cNvSpPr txBox="1"/>
          <p:nvPr/>
        </p:nvSpPr>
        <p:spPr>
          <a:xfrm>
            <a:off x="1092550" y="2749841"/>
            <a:ext cx="1058399" cy="138499"/>
          </a:xfrm>
          <a:prstGeom prst="rect">
            <a:avLst/>
          </a:prstGeom>
          <a:noFill/>
          <a:ln>
            <a:noFill/>
          </a:ln>
        </p:spPr>
        <p:txBody>
          <a:bodyPr lIns="0" tIns="0" rIns="0" bIns="0" anchor="ctr" anchorCtr="0">
            <a:spAutoFit/>
          </a:bodyPr>
          <a:lstStyle/>
          <a:p>
            <a:pPr algn="ctr"/>
            <a:r>
              <a:rPr lang="en-US" sz="900" dirty="0"/>
              <a:t>vCenter</a:t>
            </a:r>
          </a:p>
        </p:txBody>
      </p:sp>
      <p:sp>
        <p:nvSpPr>
          <p:cNvPr id="56" name="Shape 1025">
            <a:extLst>
              <a:ext uri="{FF2B5EF4-FFF2-40B4-BE49-F238E27FC236}">
                <a16:creationId xmlns:a16="http://schemas.microsoft.com/office/drawing/2014/main" id="{BD738022-79C6-1841-9067-DB4FCA6262E6}"/>
              </a:ext>
            </a:extLst>
          </p:cNvPr>
          <p:cNvSpPr txBox="1"/>
          <p:nvPr/>
        </p:nvSpPr>
        <p:spPr>
          <a:xfrm>
            <a:off x="3472094" y="2749841"/>
            <a:ext cx="1058400" cy="138499"/>
          </a:xfrm>
          <a:prstGeom prst="rect">
            <a:avLst/>
          </a:prstGeom>
          <a:noFill/>
          <a:ln>
            <a:noFill/>
          </a:ln>
        </p:spPr>
        <p:txBody>
          <a:bodyPr lIns="0" tIns="0" rIns="0" bIns="0" anchor="ctr" anchorCtr="0">
            <a:spAutoFit/>
          </a:bodyPr>
          <a:lstStyle/>
          <a:p>
            <a:pPr algn="ctr"/>
            <a:r>
              <a:rPr lang="en-US" sz="900" dirty="0"/>
              <a:t>vCenter</a:t>
            </a:r>
          </a:p>
        </p:txBody>
      </p:sp>
      <p:sp>
        <p:nvSpPr>
          <p:cNvPr id="57" name="Shape 1026">
            <a:extLst>
              <a:ext uri="{FF2B5EF4-FFF2-40B4-BE49-F238E27FC236}">
                <a16:creationId xmlns:a16="http://schemas.microsoft.com/office/drawing/2014/main" id="{B627865C-D72C-0F48-9D49-AC69AE9D3E9D}"/>
              </a:ext>
            </a:extLst>
          </p:cNvPr>
          <p:cNvSpPr/>
          <p:nvPr/>
        </p:nvSpPr>
        <p:spPr>
          <a:xfrm>
            <a:off x="5214981" y="1695200"/>
            <a:ext cx="1589536" cy="344025"/>
          </a:xfrm>
          <a:prstGeom prst="rect">
            <a:avLst/>
          </a:prstGeom>
          <a:solidFill>
            <a:srgbClr val="F8981D"/>
          </a:solidFill>
          <a:ln w="9525" cap="flat" cmpd="sng">
            <a:noFill/>
            <a:prstDash val="solid"/>
            <a:round/>
            <a:headEnd type="none" w="med" len="med"/>
            <a:tailEnd type="none" w="med" len="med"/>
          </a:ln>
        </p:spPr>
        <p:txBody>
          <a:bodyPr lIns="68569" tIns="68569" rIns="68569" bIns="68569" anchor="ctr" anchorCtr="0">
            <a:noAutofit/>
          </a:bodyPr>
          <a:lstStyle/>
          <a:p>
            <a:pPr algn="ctr"/>
            <a:r>
              <a:rPr lang="en-US" sz="1050" spc="-23" dirty="0">
                <a:solidFill>
                  <a:schemeClr val="bg1"/>
                </a:solidFill>
              </a:rPr>
              <a:t>Partner Services</a:t>
            </a:r>
          </a:p>
        </p:txBody>
      </p:sp>
      <p:sp>
        <p:nvSpPr>
          <p:cNvPr id="58" name="Shape 1027">
            <a:extLst>
              <a:ext uri="{FF2B5EF4-FFF2-40B4-BE49-F238E27FC236}">
                <a16:creationId xmlns:a16="http://schemas.microsoft.com/office/drawing/2014/main" id="{456C2652-F0D9-5E48-A575-3AAD42CB8FD6}"/>
              </a:ext>
            </a:extLst>
          </p:cNvPr>
          <p:cNvSpPr/>
          <p:nvPr/>
        </p:nvSpPr>
        <p:spPr>
          <a:xfrm>
            <a:off x="5214981" y="2039226"/>
            <a:ext cx="1589573" cy="1794733"/>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Bef>
                <a:spcPts val="675"/>
              </a:spcBef>
              <a:spcAft>
                <a:spcPts val="450"/>
              </a:spcAft>
            </a:pPr>
            <a:endParaRPr lang="en-US" sz="900" dirty="0">
              <a:solidFill>
                <a:schemeClr val="tx2"/>
              </a:solidFill>
            </a:endParaRPr>
          </a:p>
        </p:txBody>
      </p:sp>
      <p:sp>
        <p:nvSpPr>
          <p:cNvPr id="59" name="Shape 1035">
            <a:extLst>
              <a:ext uri="{FF2B5EF4-FFF2-40B4-BE49-F238E27FC236}">
                <a16:creationId xmlns:a16="http://schemas.microsoft.com/office/drawing/2014/main" id="{716AA34E-02DC-DA41-B894-0A33B126379F}"/>
              </a:ext>
            </a:extLst>
          </p:cNvPr>
          <p:cNvSpPr/>
          <p:nvPr/>
        </p:nvSpPr>
        <p:spPr>
          <a:xfrm>
            <a:off x="2219154" y="3540649"/>
            <a:ext cx="35105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Network</a:t>
            </a:r>
          </a:p>
        </p:txBody>
      </p:sp>
      <p:sp>
        <p:nvSpPr>
          <p:cNvPr id="60" name="Shape 1036">
            <a:extLst>
              <a:ext uri="{FF2B5EF4-FFF2-40B4-BE49-F238E27FC236}">
                <a16:creationId xmlns:a16="http://schemas.microsoft.com/office/drawing/2014/main" id="{52B75BE5-933A-4745-8E41-BFA752516E83}"/>
              </a:ext>
            </a:extLst>
          </p:cNvPr>
          <p:cNvSpPr/>
          <p:nvPr/>
        </p:nvSpPr>
        <p:spPr>
          <a:xfrm>
            <a:off x="667475" y="3540649"/>
            <a:ext cx="38792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Compute</a:t>
            </a:r>
          </a:p>
        </p:txBody>
      </p:sp>
      <p:sp>
        <p:nvSpPr>
          <p:cNvPr id="61" name="Shape 1037">
            <a:extLst>
              <a:ext uri="{FF2B5EF4-FFF2-40B4-BE49-F238E27FC236}">
                <a16:creationId xmlns:a16="http://schemas.microsoft.com/office/drawing/2014/main" id="{491B7250-A064-3C46-B539-8E2F1E9B28F9}"/>
              </a:ext>
            </a:extLst>
          </p:cNvPr>
          <p:cNvSpPr/>
          <p:nvPr/>
        </p:nvSpPr>
        <p:spPr>
          <a:xfrm>
            <a:off x="1454234" y="3540649"/>
            <a:ext cx="33502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Storage</a:t>
            </a:r>
          </a:p>
        </p:txBody>
      </p:sp>
      <p:sp>
        <p:nvSpPr>
          <p:cNvPr id="62" name="Shape 1030">
            <a:extLst>
              <a:ext uri="{FF2B5EF4-FFF2-40B4-BE49-F238E27FC236}">
                <a16:creationId xmlns:a16="http://schemas.microsoft.com/office/drawing/2014/main" id="{5615C160-1358-744A-AEA7-2E304EC7A733}"/>
              </a:ext>
            </a:extLst>
          </p:cNvPr>
          <p:cNvSpPr txBox="1"/>
          <p:nvPr/>
        </p:nvSpPr>
        <p:spPr>
          <a:xfrm>
            <a:off x="3948414" y="1386912"/>
            <a:ext cx="647613" cy="138499"/>
          </a:xfrm>
          <a:prstGeom prst="rect">
            <a:avLst/>
          </a:prstGeom>
          <a:noFill/>
          <a:ln>
            <a:noFill/>
          </a:ln>
        </p:spPr>
        <p:txBody>
          <a:bodyPr wrap="none" lIns="0" tIns="0" rIns="0" bIns="0" anchor="ctr" anchorCtr="0">
            <a:spAutoFit/>
          </a:bodyPr>
          <a:lstStyle/>
          <a:p>
            <a:pPr>
              <a:buClr>
                <a:schemeClr val="dk1"/>
              </a:buClr>
              <a:buSzPct val="25000"/>
            </a:pPr>
            <a:r>
              <a:rPr lang="en-US" sz="900" dirty="0">
                <a:solidFill>
                  <a:schemeClr val="bg1"/>
                </a:solidFill>
              </a:rPr>
              <a:t>Public Cloud</a:t>
            </a:r>
          </a:p>
        </p:txBody>
      </p:sp>
      <p:sp>
        <p:nvSpPr>
          <p:cNvPr id="63" name="Freeform 5">
            <a:extLst>
              <a:ext uri="{FF2B5EF4-FFF2-40B4-BE49-F238E27FC236}">
                <a16:creationId xmlns:a16="http://schemas.microsoft.com/office/drawing/2014/main" id="{1513985B-601E-C443-ACCA-72E4927B4D9E}"/>
              </a:ext>
            </a:extLst>
          </p:cNvPr>
          <p:cNvSpPr>
            <a:spLocks noChangeAspect="1" noEditPoints="1"/>
          </p:cNvSpPr>
          <p:nvPr/>
        </p:nvSpPr>
        <p:spPr bwMode="auto">
          <a:xfrm>
            <a:off x="3368891" y="1306705"/>
            <a:ext cx="466811" cy="295293"/>
          </a:xfrm>
          <a:custGeom>
            <a:avLst/>
            <a:gdLst>
              <a:gd name="T0" fmla="*/ 242 w 386"/>
              <a:gd name="T1" fmla="*/ 244 h 244"/>
              <a:gd name="T2" fmla="*/ 241 w 386"/>
              <a:gd name="T3" fmla="*/ 244 h 244"/>
              <a:gd name="T4" fmla="*/ 196 w 386"/>
              <a:gd name="T5" fmla="*/ 226 h 244"/>
              <a:gd name="T6" fmla="*/ 146 w 386"/>
              <a:gd name="T7" fmla="*/ 238 h 244"/>
              <a:gd name="T8" fmla="*/ 86 w 386"/>
              <a:gd name="T9" fmla="*/ 216 h 244"/>
              <a:gd name="T10" fmla="*/ 62 w 386"/>
              <a:gd name="T11" fmla="*/ 220 h 244"/>
              <a:gd name="T12" fmla="*/ 1 w 386"/>
              <a:gd name="T13" fmla="*/ 158 h 244"/>
              <a:gd name="T14" fmla="*/ 65 w 386"/>
              <a:gd name="T15" fmla="*/ 98 h 244"/>
              <a:gd name="T16" fmla="*/ 72 w 386"/>
              <a:gd name="T17" fmla="*/ 99 h 244"/>
              <a:gd name="T18" fmla="*/ 146 w 386"/>
              <a:gd name="T19" fmla="*/ 47 h 244"/>
              <a:gd name="T20" fmla="*/ 169 w 386"/>
              <a:gd name="T21" fmla="*/ 51 h 244"/>
              <a:gd name="T22" fmla="*/ 249 w 386"/>
              <a:gd name="T23" fmla="*/ 1 h 244"/>
              <a:gd name="T24" fmla="*/ 333 w 386"/>
              <a:gd name="T25" fmla="*/ 79 h 244"/>
              <a:gd name="T26" fmla="*/ 385 w 386"/>
              <a:gd name="T27" fmla="*/ 152 h 244"/>
              <a:gd name="T28" fmla="*/ 362 w 386"/>
              <a:gd name="T29" fmla="*/ 205 h 244"/>
              <a:gd name="T30" fmla="*/ 319 w 386"/>
              <a:gd name="T31" fmla="*/ 222 h 244"/>
              <a:gd name="T32" fmla="*/ 298 w 386"/>
              <a:gd name="T33" fmla="*/ 217 h 244"/>
              <a:gd name="T34" fmla="*/ 242 w 386"/>
              <a:gd name="T35" fmla="*/ 244 h 244"/>
              <a:gd name="T36" fmla="*/ 199 w 386"/>
              <a:gd name="T37" fmla="*/ 206 h 244"/>
              <a:gd name="T38" fmla="*/ 203 w 386"/>
              <a:gd name="T39" fmla="*/ 211 h 244"/>
              <a:gd name="T40" fmla="*/ 241 w 386"/>
              <a:gd name="T41" fmla="*/ 228 h 244"/>
              <a:gd name="T42" fmla="*/ 288 w 386"/>
              <a:gd name="T43" fmla="*/ 203 h 244"/>
              <a:gd name="T44" fmla="*/ 293 w 386"/>
              <a:gd name="T45" fmla="*/ 196 h 244"/>
              <a:gd name="T46" fmla="*/ 299 w 386"/>
              <a:gd name="T47" fmla="*/ 200 h 244"/>
              <a:gd name="T48" fmla="*/ 320 w 386"/>
              <a:gd name="T49" fmla="*/ 206 h 244"/>
              <a:gd name="T50" fmla="*/ 351 w 386"/>
              <a:gd name="T51" fmla="*/ 193 h 244"/>
              <a:gd name="T52" fmla="*/ 369 w 386"/>
              <a:gd name="T53" fmla="*/ 151 h 244"/>
              <a:gd name="T54" fmla="*/ 325 w 386"/>
              <a:gd name="T55" fmla="*/ 94 h 244"/>
              <a:gd name="T56" fmla="*/ 319 w 386"/>
              <a:gd name="T57" fmla="*/ 93 h 244"/>
              <a:gd name="T58" fmla="*/ 318 w 386"/>
              <a:gd name="T59" fmla="*/ 87 h 244"/>
              <a:gd name="T60" fmla="*/ 248 w 386"/>
              <a:gd name="T61" fmla="*/ 17 h 244"/>
              <a:gd name="T62" fmla="*/ 248 w 386"/>
              <a:gd name="T63" fmla="*/ 17 h 244"/>
              <a:gd name="T64" fmla="*/ 181 w 386"/>
              <a:gd name="T65" fmla="*/ 64 h 244"/>
              <a:gd name="T66" fmla="*/ 177 w 386"/>
              <a:gd name="T67" fmla="*/ 72 h 244"/>
              <a:gd name="T68" fmla="*/ 170 w 386"/>
              <a:gd name="T69" fmla="*/ 69 h 244"/>
              <a:gd name="T70" fmla="*/ 145 w 386"/>
              <a:gd name="T71" fmla="*/ 63 h 244"/>
              <a:gd name="T72" fmla="*/ 85 w 386"/>
              <a:gd name="T73" fmla="*/ 110 h 244"/>
              <a:gd name="T74" fmla="*/ 84 w 386"/>
              <a:gd name="T75" fmla="*/ 118 h 244"/>
              <a:gd name="T76" fmla="*/ 76 w 386"/>
              <a:gd name="T77" fmla="*/ 116 h 244"/>
              <a:gd name="T78" fmla="*/ 64 w 386"/>
              <a:gd name="T79" fmla="*/ 114 h 244"/>
              <a:gd name="T80" fmla="*/ 17 w 386"/>
              <a:gd name="T81" fmla="*/ 158 h 244"/>
              <a:gd name="T82" fmla="*/ 62 w 386"/>
              <a:gd name="T83" fmla="*/ 204 h 244"/>
              <a:gd name="T84" fmla="*/ 84 w 386"/>
              <a:gd name="T85" fmla="*/ 199 h 244"/>
              <a:gd name="T86" fmla="*/ 89 w 386"/>
              <a:gd name="T87" fmla="*/ 197 h 244"/>
              <a:gd name="T88" fmla="*/ 94 w 386"/>
              <a:gd name="T89" fmla="*/ 201 h 244"/>
              <a:gd name="T90" fmla="*/ 147 w 386"/>
              <a:gd name="T91" fmla="*/ 222 h 244"/>
              <a:gd name="T92" fmla="*/ 193 w 386"/>
              <a:gd name="T93" fmla="*/ 210 h 244"/>
              <a:gd name="T94" fmla="*/ 199 w 386"/>
              <a:gd name="T95" fmla="*/ 20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6" h="244">
                <a:moveTo>
                  <a:pt x="242" y="244"/>
                </a:moveTo>
                <a:cubicBezTo>
                  <a:pt x="242" y="244"/>
                  <a:pt x="241" y="244"/>
                  <a:pt x="241" y="244"/>
                </a:cubicBezTo>
                <a:cubicBezTo>
                  <a:pt x="224" y="244"/>
                  <a:pt x="208" y="238"/>
                  <a:pt x="196" y="226"/>
                </a:cubicBezTo>
                <a:cubicBezTo>
                  <a:pt x="182" y="234"/>
                  <a:pt x="164" y="238"/>
                  <a:pt x="146" y="238"/>
                </a:cubicBezTo>
                <a:cubicBezTo>
                  <a:pt x="123" y="237"/>
                  <a:pt x="101" y="229"/>
                  <a:pt x="86" y="216"/>
                </a:cubicBezTo>
                <a:cubicBezTo>
                  <a:pt x="79" y="219"/>
                  <a:pt x="70" y="220"/>
                  <a:pt x="62" y="220"/>
                </a:cubicBezTo>
                <a:cubicBezTo>
                  <a:pt x="27" y="219"/>
                  <a:pt x="0" y="191"/>
                  <a:pt x="1" y="158"/>
                </a:cubicBezTo>
                <a:cubicBezTo>
                  <a:pt x="2" y="124"/>
                  <a:pt x="30" y="97"/>
                  <a:pt x="65" y="98"/>
                </a:cubicBezTo>
                <a:cubicBezTo>
                  <a:pt x="67" y="98"/>
                  <a:pt x="70" y="98"/>
                  <a:pt x="72" y="99"/>
                </a:cubicBezTo>
                <a:cubicBezTo>
                  <a:pt x="82" y="67"/>
                  <a:pt x="112" y="46"/>
                  <a:pt x="146" y="47"/>
                </a:cubicBezTo>
                <a:cubicBezTo>
                  <a:pt x="154" y="47"/>
                  <a:pt x="162" y="49"/>
                  <a:pt x="169" y="51"/>
                </a:cubicBezTo>
                <a:cubicBezTo>
                  <a:pt x="184" y="19"/>
                  <a:pt x="215" y="0"/>
                  <a:pt x="249" y="1"/>
                </a:cubicBezTo>
                <a:cubicBezTo>
                  <a:pt x="291" y="2"/>
                  <a:pt x="326" y="35"/>
                  <a:pt x="333" y="79"/>
                </a:cubicBezTo>
                <a:cubicBezTo>
                  <a:pt x="364" y="85"/>
                  <a:pt x="386" y="116"/>
                  <a:pt x="385" y="152"/>
                </a:cubicBezTo>
                <a:cubicBezTo>
                  <a:pt x="385" y="172"/>
                  <a:pt x="376" y="192"/>
                  <a:pt x="362" y="205"/>
                </a:cubicBezTo>
                <a:cubicBezTo>
                  <a:pt x="350" y="216"/>
                  <a:pt x="335" y="222"/>
                  <a:pt x="319" y="222"/>
                </a:cubicBezTo>
                <a:cubicBezTo>
                  <a:pt x="312" y="222"/>
                  <a:pt x="305" y="220"/>
                  <a:pt x="298" y="217"/>
                </a:cubicBezTo>
                <a:cubicBezTo>
                  <a:pt x="285" y="234"/>
                  <a:pt x="264" y="244"/>
                  <a:pt x="242" y="244"/>
                </a:cubicBezTo>
                <a:close/>
                <a:moveTo>
                  <a:pt x="199" y="206"/>
                </a:moveTo>
                <a:cubicBezTo>
                  <a:pt x="203" y="211"/>
                  <a:pt x="203" y="211"/>
                  <a:pt x="203" y="211"/>
                </a:cubicBezTo>
                <a:cubicBezTo>
                  <a:pt x="213" y="222"/>
                  <a:pt x="227" y="228"/>
                  <a:pt x="241" y="228"/>
                </a:cubicBezTo>
                <a:cubicBezTo>
                  <a:pt x="260" y="229"/>
                  <a:pt x="278" y="219"/>
                  <a:pt x="288" y="203"/>
                </a:cubicBezTo>
                <a:cubicBezTo>
                  <a:pt x="293" y="196"/>
                  <a:pt x="293" y="196"/>
                  <a:pt x="293" y="196"/>
                </a:cubicBezTo>
                <a:cubicBezTo>
                  <a:pt x="299" y="200"/>
                  <a:pt x="299" y="200"/>
                  <a:pt x="299" y="200"/>
                </a:cubicBezTo>
                <a:cubicBezTo>
                  <a:pt x="306" y="204"/>
                  <a:pt x="313" y="206"/>
                  <a:pt x="320" y="206"/>
                </a:cubicBezTo>
                <a:cubicBezTo>
                  <a:pt x="331" y="206"/>
                  <a:pt x="342" y="202"/>
                  <a:pt x="351" y="193"/>
                </a:cubicBezTo>
                <a:cubicBezTo>
                  <a:pt x="362" y="183"/>
                  <a:pt x="369" y="168"/>
                  <a:pt x="369" y="151"/>
                </a:cubicBezTo>
                <a:cubicBezTo>
                  <a:pt x="370" y="121"/>
                  <a:pt x="351" y="96"/>
                  <a:pt x="325" y="94"/>
                </a:cubicBezTo>
                <a:cubicBezTo>
                  <a:pt x="319" y="93"/>
                  <a:pt x="319" y="93"/>
                  <a:pt x="319" y="93"/>
                </a:cubicBezTo>
                <a:cubicBezTo>
                  <a:pt x="318" y="87"/>
                  <a:pt x="318" y="87"/>
                  <a:pt x="318" y="87"/>
                </a:cubicBezTo>
                <a:cubicBezTo>
                  <a:pt x="315" y="48"/>
                  <a:pt x="285" y="18"/>
                  <a:pt x="248" y="17"/>
                </a:cubicBezTo>
                <a:cubicBezTo>
                  <a:pt x="248" y="17"/>
                  <a:pt x="248" y="17"/>
                  <a:pt x="248" y="17"/>
                </a:cubicBezTo>
                <a:cubicBezTo>
                  <a:pt x="219" y="16"/>
                  <a:pt x="192" y="35"/>
                  <a:pt x="181" y="64"/>
                </a:cubicBezTo>
                <a:cubicBezTo>
                  <a:pt x="177" y="72"/>
                  <a:pt x="177" y="72"/>
                  <a:pt x="177" y="72"/>
                </a:cubicBezTo>
                <a:cubicBezTo>
                  <a:pt x="170" y="69"/>
                  <a:pt x="170" y="69"/>
                  <a:pt x="170" y="69"/>
                </a:cubicBezTo>
                <a:cubicBezTo>
                  <a:pt x="162" y="65"/>
                  <a:pt x="154" y="63"/>
                  <a:pt x="145" y="63"/>
                </a:cubicBezTo>
                <a:cubicBezTo>
                  <a:pt x="117" y="62"/>
                  <a:pt x="92" y="82"/>
                  <a:pt x="85" y="110"/>
                </a:cubicBezTo>
                <a:cubicBezTo>
                  <a:pt x="84" y="118"/>
                  <a:pt x="84" y="118"/>
                  <a:pt x="84" y="118"/>
                </a:cubicBezTo>
                <a:cubicBezTo>
                  <a:pt x="76" y="116"/>
                  <a:pt x="76" y="116"/>
                  <a:pt x="76" y="116"/>
                </a:cubicBezTo>
                <a:cubicBezTo>
                  <a:pt x="72" y="115"/>
                  <a:pt x="68" y="114"/>
                  <a:pt x="64" y="114"/>
                </a:cubicBezTo>
                <a:cubicBezTo>
                  <a:pt x="39" y="114"/>
                  <a:pt x="18" y="133"/>
                  <a:pt x="17" y="158"/>
                </a:cubicBezTo>
                <a:cubicBezTo>
                  <a:pt x="17" y="183"/>
                  <a:pt x="37" y="204"/>
                  <a:pt x="62" y="204"/>
                </a:cubicBezTo>
                <a:cubicBezTo>
                  <a:pt x="70" y="204"/>
                  <a:pt x="78" y="203"/>
                  <a:pt x="84" y="199"/>
                </a:cubicBezTo>
                <a:cubicBezTo>
                  <a:pt x="89" y="197"/>
                  <a:pt x="89" y="197"/>
                  <a:pt x="89" y="197"/>
                </a:cubicBezTo>
                <a:cubicBezTo>
                  <a:pt x="94" y="201"/>
                  <a:pt x="94" y="201"/>
                  <a:pt x="94" y="201"/>
                </a:cubicBezTo>
                <a:cubicBezTo>
                  <a:pt x="106" y="213"/>
                  <a:pt x="125" y="221"/>
                  <a:pt x="147" y="222"/>
                </a:cubicBezTo>
                <a:cubicBezTo>
                  <a:pt x="164" y="222"/>
                  <a:pt x="180" y="218"/>
                  <a:pt x="193" y="210"/>
                </a:cubicBezTo>
                <a:lnTo>
                  <a:pt x="199" y="20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64" name="Shape 1033">
            <a:extLst>
              <a:ext uri="{FF2B5EF4-FFF2-40B4-BE49-F238E27FC236}">
                <a16:creationId xmlns:a16="http://schemas.microsoft.com/office/drawing/2014/main" id="{E338DA71-870D-7D4F-9E4E-F40B510298C3}"/>
              </a:ext>
            </a:extLst>
          </p:cNvPr>
          <p:cNvSpPr txBox="1"/>
          <p:nvPr/>
        </p:nvSpPr>
        <p:spPr>
          <a:xfrm>
            <a:off x="1546219" y="1391462"/>
            <a:ext cx="692497" cy="138499"/>
          </a:xfrm>
          <a:prstGeom prst="rect">
            <a:avLst/>
          </a:prstGeom>
          <a:noFill/>
          <a:ln>
            <a:noFill/>
          </a:ln>
        </p:spPr>
        <p:txBody>
          <a:bodyPr wrap="none" lIns="0" tIns="0" rIns="0" bIns="0" anchor="ctr" anchorCtr="0">
            <a:spAutoFit/>
          </a:bodyPr>
          <a:lstStyle/>
          <a:p>
            <a:pPr>
              <a:buClr>
                <a:schemeClr val="dk1"/>
              </a:buClr>
              <a:buSzPct val="25000"/>
            </a:pPr>
            <a:r>
              <a:rPr lang="en-US" sz="900" dirty="0">
                <a:solidFill>
                  <a:schemeClr val="bg1"/>
                </a:solidFill>
              </a:rPr>
              <a:t>Private Cloud</a:t>
            </a:r>
          </a:p>
        </p:txBody>
      </p:sp>
      <p:sp>
        <p:nvSpPr>
          <p:cNvPr id="65" name="Freeform 13">
            <a:extLst>
              <a:ext uri="{FF2B5EF4-FFF2-40B4-BE49-F238E27FC236}">
                <a16:creationId xmlns:a16="http://schemas.microsoft.com/office/drawing/2014/main" id="{D4C60A4C-EF90-8B41-B6FA-AD98BFF8EE9E}"/>
              </a:ext>
            </a:extLst>
          </p:cNvPr>
          <p:cNvSpPr>
            <a:spLocks noChangeAspect="1"/>
          </p:cNvSpPr>
          <p:nvPr/>
        </p:nvSpPr>
        <p:spPr bwMode="auto">
          <a:xfrm>
            <a:off x="955489" y="1306705"/>
            <a:ext cx="477290" cy="295293"/>
          </a:xfrm>
          <a:custGeom>
            <a:avLst/>
            <a:gdLst>
              <a:gd name="T0" fmla="*/ 251 w 386"/>
              <a:gd name="T1" fmla="*/ 1 h 239"/>
              <a:gd name="T2" fmla="*/ 332 w 386"/>
              <a:gd name="T3" fmla="*/ 82 h 239"/>
              <a:gd name="T4" fmla="*/ 385 w 386"/>
              <a:gd name="T5" fmla="*/ 150 h 239"/>
              <a:gd name="T6" fmla="*/ 325 w 386"/>
              <a:gd name="T7" fmla="*/ 216 h 239"/>
              <a:gd name="T8" fmla="*/ 300 w 386"/>
              <a:gd name="T9" fmla="*/ 208 h 239"/>
              <a:gd name="T10" fmla="*/ 243 w 386"/>
              <a:gd name="T11" fmla="*/ 239 h 239"/>
              <a:gd name="T12" fmla="*/ 197 w 386"/>
              <a:gd name="T13" fmla="*/ 218 h 239"/>
              <a:gd name="T14" fmla="*/ 144 w 386"/>
              <a:gd name="T15" fmla="*/ 232 h 239"/>
              <a:gd name="T16" fmla="*/ 83 w 386"/>
              <a:gd name="T17" fmla="*/ 208 h 239"/>
              <a:gd name="T18" fmla="*/ 56 w 386"/>
              <a:gd name="T19" fmla="*/ 214 h 239"/>
              <a:gd name="T20" fmla="*/ 1 w 386"/>
              <a:gd name="T21" fmla="*/ 157 h 239"/>
              <a:gd name="T22" fmla="*/ 59 w 386"/>
              <a:gd name="T23" fmla="*/ 103 h 239"/>
              <a:gd name="T24" fmla="*/ 73 w 386"/>
              <a:gd name="T25" fmla="*/ 105 h 239"/>
              <a:gd name="T26" fmla="*/ 143 w 386"/>
              <a:gd name="T27" fmla="*/ 50 h 239"/>
              <a:gd name="T28" fmla="*/ 172 w 386"/>
              <a:gd name="T29" fmla="*/ 56 h 239"/>
              <a:gd name="T30" fmla="*/ 251 w 386"/>
              <a:gd name="T31" fmla="*/ 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239">
                <a:moveTo>
                  <a:pt x="251" y="1"/>
                </a:moveTo>
                <a:cubicBezTo>
                  <a:pt x="293" y="2"/>
                  <a:pt x="328" y="37"/>
                  <a:pt x="332" y="82"/>
                </a:cubicBezTo>
                <a:cubicBezTo>
                  <a:pt x="362" y="85"/>
                  <a:pt x="386" y="114"/>
                  <a:pt x="385" y="150"/>
                </a:cubicBezTo>
                <a:cubicBezTo>
                  <a:pt x="384" y="187"/>
                  <a:pt x="357" y="216"/>
                  <a:pt x="325" y="216"/>
                </a:cubicBezTo>
                <a:cubicBezTo>
                  <a:pt x="316" y="215"/>
                  <a:pt x="307" y="213"/>
                  <a:pt x="300" y="208"/>
                </a:cubicBezTo>
                <a:cubicBezTo>
                  <a:pt x="288" y="227"/>
                  <a:pt x="267" y="239"/>
                  <a:pt x="243" y="239"/>
                </a:cubicBezTo>
                <a:cubicBezTo>
                  <a:pt x="225" y="238"/>
                  <a:pt x="209" y="230"/>
                  <a:pt x="197" y="218"/>
                </a:cubicBezTo>
                <a:cubicBezTo>
                  <a:pt x="183" y="227"/>
                  <a:pt x="165" y="232"/>
                  <a:pt x="144" y="232"/>
                </a:cubicBezTo>
                <a:cubicBezTo>
                  <a:pt x="119" y="231"/>
                  <a:pt x="97" y="222"/>
                  <a:pt x="83" y="208"/>
                </a:cubicBezTo>
                <a:cubicBezTo>
                  <a:pt x="75" y="212"/>
                  <a:pt x="66" y="214"/>
                  <a:pt x="56" y="214"/>
                </a:cubicBezTo>
                <a:cubicBezTo>
                  <a:pt x="25" y="213"/>
                  <a:pt x="0" y="187"/>
                  <a:pt x="1" y="157"/>
                </a:cubicBezTo>
                <a:cubicBezTo>
                  <a:pt x="2" y="126"/>
                  <a:pt x="28" y="102"/>
                  <a:pt x="59" y="103"/>
                </a:cubicBezTo>
                <a:cubicBezTo>
                  <a:pt x="63" y="103"/>
                  <a:pt x="68" y="104"/>
                  <a:pt x="73" y="105"/>
                </a:cubicBezTo>
                <a:cubicBezTo>
                  <a:pt x="80" y="72"/>
                  <a:pt x="109" y="49"/>
                  <a:pt x="143" y="50"/>
                </a:cubicBezTo>
                <a:cubicBezTo>
                  <a:pt x="154" y="50"/>
                  <a:pt x="163" y="52"/>
                  <a:pt x="172" y="56"/>
                </a:cubicBezTo>
                <a:cubicBezTo>
                  <a:pt x="185" y="23"/>
                  <a:pt x="216" y="0"/>
                  <a:pt x="251" y="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66" name="Freeform 74">
            <a:extLst>
              <a:ext uri="{FF2B5EF4-FFF2-40B4-BE49-F238E27FC236}">
                <a16:creationId xmlns:a16="http://schemas.microsoft.com/office/drawing/2014/main" id="{2D6AEDB7-9675-444C-9ACA-004E46233ADF}"/>
              </a:ext>
            </a:extLst>
          </p:cNvPr>
          <p:cNvSpPr>
            <a:spLocks noChangeAspect="1" noEditPoints="1"/>
          </p:cNvSpPr>
          <p:nvPr/>
        </p:nvSpPr>
        <p:spPr bwMode="auto">
          <a:xfrm>
            <a:off x="749984" y="3208360"/>
            <a:ext cx="222908" cy="222908"/>
          </a:xfrm>
          <a:custGeom>
            <a:avLst/>
            <a:gdLst>
              <a:gd name="T0" fmla="*/ 0 w 384"/>
              <a:gd name="T1" fmla="*/ 109 h 384"/>
              <a:gd name="T2" fmla="*/ 384 w 384"/>
              <a:gd name="T3" fmla="*/ 0 h 384"/>
              <a:gd name="T4" fmla="*/ 368 w 384"/>
              <a:gd name="T5" fmla="*/ 93 h 384"/>
              <a:gd name="T6" fmla="*/ 16 w 384"/>
              <a:gd name="T7" fmla="*/ 16 h 384"/>
              <a:gd name="T8" fmla="*/ 368 w 384"/>
              <a:gd name="T9" fmla="*/ 93 h 384"/>
              <a:gd name="T10" fmla="*/ 384 w 384"/>
              <a:gd name="T11" fmla="*/ 247 h 384"/>
              <a:gd name="T12" fmla="*/ 0 w 384"/>
              <a:gd name="T13" fmla="*/ 138 h 384"/>
              <a:gd name="T14" fmla="*/ 16 w 384"/>
              <a:gd name="T15" fmla="*/ 154 h 384"/>
              <a:gd name="T16" fmla="*/ 368 w 384"/>
              <a:gd name="T17" fmla="*/ 231 h 384"/>
              <a:gd name="T18" fmla="*/ 16 w 384"/>
              <a:gd name="T19" fmla="*/ 154 h 384"/>
              <a:gd name="T20" fmla="*/ 384 w 384"/>
              <a:gd name="T21" fmla="*/ 384 h 384"/>
              <a:gd name="T22" fmla="*/ 0 w 384"/>
              <a:gd name="T23" fmla="*/ 275 h 384"/>
              <a:gd name="T24" fmla="*/ 16 w 384"/>
              <a:gd name="T25" fmla="*/ 291 h 384"/>
              <a:gd name="T26" fmla="*/ 368 w 384"/>
              <a:gd name="T27" fmla="*/ 368 h 384"/>
              <a:gd name="T28" fmla="*/ 16 w 384"/>
              <a:gd name="T29" fmla="*/ 291 h 384"/>
              <a:gd name="T30" fmla="*/ 330 w 384"/>
              <a:gd name="T31" fmla="*/ 82 h 384"/>
              <a:gd name="T32" fmla="*/ 346 w 384"/>
              <a:gd name="T33" fmla="*/ 27 h 384"/>
              <a:gd name="T34" fmla="*/ 315 w 384"/>
              <a:gd name="T35" fmla="*/ 82 h 384"/>
              <a:gd name="T36" fmla="*/ 299 w 384"/>
              <a:gd name="T37" fmla="*/ 27 h 384"/>
              <a:gd name="T38" fmla="*/ 315 w 384"/>
              <a:gd name="T39" fmla="*/ 82 h 384"/>
              <a:gd name="T40" fmla="*/ 268 w 384"/>
              <a:gd name="T41" fmla="*/ 82 h 384"/>
              <a:gd name="T42" fmla="*/ 284 w 384"/>
              <a:gd name="T43" fmla="*/ 27 h 384"/>
              <a:gd name="T44" fmla="*/ 268 w 384"/>
              <a:gd name="T45" fmla="*/ 165 h 384"/>
              <a:gd name="T46" fmla="*/ 284 w 384"/>
              <a:gd name="T47" fmla="*/ 219 h 384"/>
              <a:gd name="T48" fmla="*/ 268 w 384"/>
              <a:gd name="T49" fmla="*/ 165 h 384"/>
              <a:gd name="T50" fmla="*/ 237 w 384"/>
              <a:gd name="T51" fmla="*/ 82 h 384"/>
              <a:gd name="T52" fmla="*/ 253 w 384"/>
              <a:gd name="T53" fmla="*/ 27 h 384"/>
              <a:gd name="T54" fmla="*/ 237 w 384"/>
              <a:gd name="T55" fmla="*/ 165 h 384"/>
              <a:gd name="T56" fmla="*/ 253 w 384"/>
              <a:gd name="T57" fmla="*/ 219 h 384"/>
              <a:gd name="T58" fmla="*/ 237 w 384"/>
              <a:gd name="T59" fmla="*/ 165 h 384"/>
              <a:gd name="T60" fmla="*/ 64 w 384"/>
              <a:gd name="T61" fmla="*/ 35 h 384"/>
              <a:gd name="T62" fmla="*/ 64 w 384"/>
              <a:gd name="T63" fmla="*/ 71 h 384"/>
              <a:gd name="T64" fmla="*/ 330 w 384"/>
              <a:gd name="T65" fmla="*/ 165 h 384"/>
              <a:gd name="T66" fmla="*/ 346 w 384"/>
              <a:gd name="T67" fmla="*/ 219 h 384"/>
              <a:gd name="T68" fmla="*/ 330 w 384"/>
              <a:gd name="T69" fmla="*/ 165 h 384"/>
              <a:gd name="T70" fmla="*/ 315 w 384"/>
              <a:gd name="T71" fmla="*/ 165 h 384"/>
              <a:gd name="T72" fmla="*/ 299 w 384"/>
              <a:gd name="T73" fmla="*/ 219 h 384"/>
              <a:gd name="T74" fmla="*/ 82 w 384"/>
              <a:gd name="T75" fmla="*/ 191 h 384"/>
              <a:gd name="T76" fmla="*/ 45 w 384"/>
              <a:gd name="T77" fmla="*/ 191 h 384"/>
              <a:gd name="T78" fmla="*/ 82 w 384"/>
              <a:gd name="T79" fmla="*/ 191 h 384"/>
              <a:gd name="T80" fmla="*/ 346 w 384"/>
              <a:gd name="T81" fmla="*/ 302 h 384"/>
              <a:gd name="T82" fmla="*/ 330 w 384"/>
              <a:gd name="T83" fmla="*/ 357 h 384"/>
              <a:gd name="T84" fmla="*/ 299 w 384"/>
              <a:gd name="T85" fmla="*/ 302 h 384"/>
              <a:gd name="T86" fmla="*/ 315 w 384"/>
              <a:gd name="T87" fmla="*/ 357 h 384"/>
              <a:gd name="T88" fmla="*/ 299 w 384"/>
              <a:gd name="T89" fmla="*/ 302 h 384"/>
              <a:gd name="T90" fmla="*/ 284 w 384"/>
              <a:gd name="T91" fmla="*/ 302 h 384"/>
              <a:gd name="T92" fmla="*/ 268 w 384"/>
              <a:gd name="T93" fmla="*/ 357 h 384"/>
              <a:gd name="T94" fmla="*/ 237 w 384"/>
              <a:gd name="T95" fmla="*/ 302 h 384"/>
              <a:gd name="T96" fmla="*/ 253 w 384"/>
              <a:gd name="T97" fmla="*/ 357 h 384"/>
              <a:gd name="T98" fmla="*/ 237 w 384"/>
              <a:gd name="T99" fmla="*/ 302 h 384"/>
              <a:gd name="T100" fmla="*/ 64 w 384"/>
              <a:gd name="T101" fmla="*/ 346 h 384"/>
              <a:gd name="T102" fmla="*/ 64 w 384"/>
              <a:gd name="T103" fmla="*/ 3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 h="384">
                <a:moveTo>
                  <a:pt x="0" y="0"/>
                </a:moveTo>
                <a:cubicBezTo>
                  <a:pt x="0" y="109"/>
                  <a:pt x="0" y="109"/>
                  <a:pt x="0" y="109"/>
                </a:cubicBezTo>
                <a:cubicBezTo>
                  <a:pt x="384" y="109"/>
                  <a:pt x="384" y="109"/>
                  <a:pt x="384" y="109"/>
                </a:cubicBezTo>
                <a:cubicBezTo>
                  <a:pt x="384" y="0"/>
                  <a:pt x="384" y="0"/>
                  <a:pt x="384" y="0"/>
                </a:cubicBezTo>
                <a:lnTo>
                  <a:pt x="0" y="0"/>
                </a:lnTo>
                <a:close/>
                <a:moveTo>
                  <a:pt x="368" y="93"/>
                </a:moveTo>
                <a:cubicBezTo>
                  <a:pt x="16" y="93"/>
                  <a:pt x="16" y="93"/>
                  <a:pt x="16" y="93"/>
                </a:cubicBezTo>
                <a:cubicBezTo>
                  <a:pt x="16" y="16"/>
                  <a:pt x="16" y="16"/>
                  <a:pt x="16" y="16"/>
                </a:cubicBezTo>
                <a:cubicBezTo>
                  <a:pt x="368" y="16"/>
                  <a:pt x="368" y="16"/>
                  <a:pt x="368" y="16"/>
                </a:cubicBezTo>
                <a:lnTo>
                  <a:pt x="368" y="93"/>
                </a:lnTo>
                <a:close/>
                <a:moveTo>
                  <a:pt x="0" y="247"/>
                </a:moveTo>
                <a:cubicBezTo>
                  <a:pt x="384" y="247"/>
                  <a:pt x="384" y="247"/>
                  <a:pt x="384" y="247"/>
                </a:cubicBezTo>
                <a:cubicBezTo>
                  <a:pt x="384" y="138"/>
                  <a:pt x="384" y="138"/>
                  <a:pt x="384" y="138"/>
                </a:cubicBezTo>
                <a:cubicBezTo>
                  <a:pt x="0" y="138"/>
                  <a:pt x="0" y="138"/>
                  <a:pt x="0" y="138"/>
                </a:cubicBezTo>
                <a:lnTo>
                  <a:pt x="0" y="247"/>
                </a:lnTo>
                <a:close/>
                <a:moveTo>
                  <a:pt x="16" y="154"/>
                </a:moveTo>
                <a:cubicBezTo>
                  <a:pt x="368" y="154"/>
                  <a:pt x="368" y="154"/>
                  <a:pt x="368" y="154"/>
                </a:cubicBezTo>
                <a:cubicBezTo>
                  <a:pt x="368" y="231"/>
                  <a:pt x="368" y="231"/>
                  <a:pt x="368" y="231"/>
                </a:cubicBezTo>
                <a:cubicBezTo>
                  <a:pt x="16" y="231"/>
                  <a:pt x="16" y="231"/>
                  <a:pt x="16" y="231"/>
                </a:cubicBezTo>
                <a:lnTo>
                  <a:pt x="16" y="154"/>
                </a:lnTo>
                <a:close/>
                <a:moveTo>
                  <a:pt x="0" y="384"/>
                </a:moveTo>
                <a:cubicBezTo>
                  <a:pt x="384" y="384"/>
                  <a:pt x="384" y="384"/>
                  <a:pt x="384" y="384"/>
                </a:cubicBezTo>
                <a:cubicBezTo>
                  <a:pt x="384" y="275"/>
                  <a:pt x="384" y="275"/>
                  <a:pt x="384" y="275"/>
                </a:cubicBezTo>
                <a:cubicBezTo>
                  <a:pt x="0" y="275"/>
                  <a:pt x="0" y="275"/>
                  <a:pt x="0" y="275"/>
                </a:cubicBezTo>
                <a:lnTo>
                  <a:pt x="0" y="384"/>
                </a:lnTo>
                <a:close/>
                <a:moveTo>
                  <a:pt x="16" y="291"/>
                </a:moveTo>
                <a:cubicBezTo>
                  <a:pt x="368" y="291"/>
                  <a:pt x="368" y="291"/>
                  <a:pt x="368" y="291"/>
                </a:cubicBezTo>
                <a:cubicBezTo>
                  <a:pt x="368" y="368"/>
                  <a:pt x="368" y="368"/>
                  <a:pt x="368" y="368"/>
                </a:cubicBezTo>
                <a:cubicBezTo>
                  <a:pt x="16" y="368"/>
                  <a:pt x="16" y="368"/>
                  <a:pt x="16" y="368"/>
                </a:cubicBezTo>
                <a:lnTo>
                  <a:pt x="16" y="291"/>
                </a:lnTo>
                <a:close/>
                <a:moveTo>
                  <a:pt x="346" y="82"/>
                </a:moveTo>
                <a:cubicBezTo>
                  <a:pt x="330" y="82"/>
                  <a:pt x="330" y="82"/>
                  <a:pt x="330" y="82"/>
                </a:cubicBezTo>
                <a:cubicBezTo>
                  <a:pt x="330" y="27"/>
                  <a:pt x="330" y="27"/>
                  <a:pt x="330" y="27"/>
                </a:cubicBezTo>
                <a:cubicBezTo>
                  <a:pt x="346" y="27"/>
                  <a:pt x="346" y="27"/>
                  <a:pt x="346" y="27"/>
                </a:cubicBezTo>
                <a:lnTo>
                  <a:pt x="346" y="82"/>
                </a:lnTo>
                <a:close/>
                <a:moveTo>
                  <a:pt x="315" y="82"/>
                </a:moveTo>
                <a:cubicBezTo>
                  <a:pt x="299" y="82"/>
                  <a:pt x="299" y="82"/>
                  <a:pt x="299" y="82"/>
                </a:cubicBezTo>
                <a:cubicBezTo>
                  <a:pt x="299" y="27"/>
                  <a:pt x="299" y="27"/>
                  <a:pt x="299" y="27"/>
                </a:cubicBezTo>
                <a:cubicBezTo>
                  <a:pt x="315" y="27"/>
                  <a:pt x="315" y="27"/>
                  <a:pt x="315" y="27"/>
                </a:cubicBezTo>
                <a:lnTo>
                  <a:pt x="315" y="82"/>
                </a:lnTo>
                <a:close/>
                <a:moveTo>
                  <a:pt x="284" y="82"/>
                </a:moveTo>
                <a:cubicBezTo>
                  <a:pt x="268" y="82"/>
                  <a:pt x="268" y="82"/>
                  <a:pt x="268" y="82"/>
                </a:cubicBezTo>
                <a:cubicBezTo>
                  <a:pt x="268" y="27"/>
                  <a:pt x="268" y="27"/>
                  <a:pt x="268" y="27"/>
                </a:cubicBezTo>
                <a:cubicBezTo>
                  <a:pt x="284" y="27"/>
                  <a:pt x="284" y="27"/>
                  <a:pt x="284" y="27"/>
                </a:cubicBezTo>
                <a:lnTo>
                  <a:pt x="284" y="82"/>
                </a:lnTo>
                <a:close/>
                <a:moveTo>
                  <a:pt x="268" y="165"/>
                </a:moveTo>
                <a:cubicBezTo>
                  <a:pt x="284" y="165"/>
                  <a:pt x="284" y="165"/>
                  <a:pt x="284" y="165"/>
                </a:cubicBezTo>
                <a:cubicBezTo>
                  <a:pt x="284" y="219"/>
                  <a:pt x="284" y="219"/>
                  <a:pt x="284" y="219"/>
                </a:cubicBezTo>
                <a:cubicBezTo>
                  <a:pt x="268" y="219"/>
                  <a:pt x="268" y="219"/>
                  <a:pt x="268" y="219"/>
                </a:cubicBezTo>
                <a:lnTo>
                  <a:pt x="268" y="165"/>
                </a:lnTo>
                <a:close/>
                <a:moveTo>
                  <a:pt x="253" y="82"/>
                </a:moveTo>
                <a:cubicBezTo>
                  <a:pt x="237" y="82"/>
                  <a:pt x="237" y="82"/>
                  <a:pt x="237" y="82"/>
                </a:cubicBezTo>
                <a:cubicBezTo>
                  <a:pt x="237" y="27"/>
                  <a:pt x="237" y="27"/>
                  <a:pt x="237" y="27"/>
                </a:cubicBezTo>
                <a:cubicBezTo>
                  <a:pt x="253" y="27"/>
                  <a:pt x="253" y="27"/>
                  <a:pt x="253" y="27"/>
                </a:cubicBezTo>
                <a:lnTo>
                  <a:pt x="253" y="82"/>
                </a:lnTo>
                <a:close/>
                <a:moveTo>
                  <a:pt x="237" y="165"/>
                </a:moveTo>
                <a:cubicBezTo>
                  <a:pt x="253" y="165"/>
                  <a:pt x="253" y="165"/>
                  <a:pt x="253" y="165"/>
                </a:cubicBezTo>
                <a:cubicBezTo>
                  <a:pt x="253" y="219"/>
                  <a:pt x="253" y="219"/>
                  <a:pt x="253" y="219"/>
                </a:cubicBezTo>
                <a:cubicBezTo>
                  <a:pt x="237" y="219"/>
                  <a:pt x="237" y="219"/>
                  <a:pt x="237" y="219"/>
                </a:cubicBezTo>
                <a:lnTo>
                  <a:pt x="237" y="165"/>
                </a:lnTo>
                <a:close/>
                <a:moveTo>
                  <a:pt x="45" y="53"/>
                </a:moveTo>
                <a:cubicBezTo>
                  <a:pt x="45" y="43"/>
                  <a:pt x="54" y="35"/>
                  <a:pt x="64" y="35"/>
                </a:cubicBezTo>
                <a:cubicBezTo>
                  <a:pt x="74" y="35"/>
                  <a:pt x="82" y="43"/>
                  <a:pt x="82" y="53"/>
                </a:cubicBezTo>
                <a:cubicBezTo>
                  <a:pt x="82" y="63"/>
                  <a:pt x="74" y="71"/>
                  <a:pt x="64" y="71"/>
                </a:cubicBezTo>
                <a:cubicBezTo>
                  <a:pt x="54" y="71"/>
                  <a:pt x="45" y="63"/>
                  <a:pt x="45" y="53"/>
                </a:cubicBezTo>
                <a:close/>
                <a:moveTo>
                  <a:pt x="330" y="165"/>
                </a:moveTo>
                <a:cubicBezTo>
                  <a:pt x="346" y="165"/>
                  <a:pt x="346" y="165"/>
                  <a:pt x="346" y="165"/>
                </a:cubicBezTo>
                <a:cubicBezTo>
                  <a:pt x="346" y="219"/>
                  <a:pt x="346" y="219"/>
                  <a:pt x="346" y="219"/>
                </a:cubicBezTo>
                <a:cubicBezTo>
                  <a:pt x="330" y="219"/>
                  <a:pt x="330" y="219"/>
                  <a:pt x="330" y="219"/>
                </a:cubicBezTo>
                <a:lnTo>
                  <a:pt x="330" y="165"/>
                </a:lnTo>
                <a:close/>
                <a:moveTo>
                  <a:pt x="299" y="165"/>
                </a:moveTo>
                <a:cubicBezTo>
                  <a:pt x="315" y="165"/>
                  <a:pt x="315" y="165"/>
                  <a:pt x="315" y="165"/>
                </a:cubicBezTo>
                <a:cubicBezTo>
                  <a:pt x="315" y="219"/>
                  <a:pt x="315" y="219"/>
                  <a:pt x="315" y="219"/>
                </a:cubicBezTo>
                <a:cubicBezTo>
                  <a:pt x="299" y="219"/>
                  <a:pt x="299" y="219"/>
                  <a:pt x="299" y="219"/>
                </a:cubicBezTo>
                <a:lnTo>
                  <a:pt x="299" y="165"/>
                </a:lnTo>
                <a:close/>
                <a:moveTo>
                  <a:pt x="82" y="191"/>
                </a:moveTo>
                <a:cubicBezTo>
                  <a:pt x="82" y="201"/>
                  <a:pt x="74" y="209"/>
                  <a:pt x="64" y="209"/>
                </a:cubicBezTo>
                <a:cubicBezTo>
                  <a:pt x="54" y="209"/>
                  <a:pt x="45" y="201"/>
                  <a:pt x="45" y="191"/>
                </a:cubicBezTo>
                <a:cubicBezTo>
                  <a:pt x="45" y="180"/>
                  <a:pt x="54" y="172"/>
                  <a:pt x="64" y="172"/>
                </a:cubicBezTo>
                <a:cubicBezTo>
                  <a:pt x="74" y="172"/>
                  <a:pt x="82" y="180"/>
                  <a:pt x="82" y="191"/>
                </a:cubicBezTo>
                <a:close/>
                <a:moveTo>
                  <a:pt x="330" y="302"/>
                </a:moveTo>
                <a:cubicBezTo>
                  <a:pt x="346" y="302"/>
                  <a:pt x="346" y="302"/>
                  <a:pt x="346" y="302"/>
                </a:cubicBezTo>
                <a:cubicBezTo>
                  <a:pt x="346" y="357"/>
                  <a:pt x="346" y="357"/>
                  <a:pt x="346" y="357"/>
                </a:cubicBezTo>
                <a:cubicBezTo>
                  <a:pt x="330" y="357"/>
                  <a:pt x="330" y="357"/>
                  <a:pt x="330" y="357"/>
                </a:cubicBezTo>
                <a:lnTo>
                  <a:pt x="330" y="302"/>
                </a:lnTo>
                <a:close/>
                <a:moveTo>
                  <a:pt x="299" y="302"/>
                </a:moveTo>
                <a:cubicBezTo>
                  <a:pt x="315" y="302"/>
                  <a:pt x="315" y="302"/>
                  <a:pt x="315" y="302"/>
                </a:cubicBezTo>
                <a:cubicBezTo>
                  <a:pt x="315" y="357"/>
                  <a:pt x="315" y="357"/>
                  <a:pt x="315" y="357"/>
                </a:cubicBezTo>
                <a:cubicBezTo>
                  <a:pt x="299" y="357"/>
                  <a:pt x="299" y="357"/>
                  <a:pt x="299" y="357"/>
                </a:cubicBezTo>
                <a:lnTo>
                  <a:pt x="299" y="302"/>
                </a:lnTo>
                <a:close/>
                <a:moveTo>
                  <a:pt x="268" y="302"/>
                </a:moveTo>
                <a:cubicBezTo>
                  <a:pt x="284" y="302"/>
                  <a:pt x="284" y="302"/>
                  <a:pt x="284" y="302"/>
                </a:cubicBezTo>
                <a:cubicBezTo>
                  <a:pt x="284" y="357"/>
                  <a:pt x="284" y="357"/>
                  <a:pt x="284" y="357"/>
                </a:cubicBezTo>
                <a:cubicBezTo>
                  <a:pt x="268" y="357"/>
                  <a:pt x="268" y="357"/>
                  <a:pt x="268" y="357"/>
                </a:cubicBezTo>
                <a:lnTo>
                  <a:pt x="268" y="302"/>
                </a:lnTo>
                <a:close/>
                <a:moveTo>
                  <a:pt x="237" y="302"/>
                </a:moveTo>
                <a:cubicBezTo>
                  <a:pt x="253" y="302"/>
                  <a:pt x="253" y="302"/>
                  <a:pt x="253" y="302"/>
                </a:cubicBezTo>
                <a:cubicBezTo>
                  <a:pt x="253" y="357"/>
                  <a:pt x="253" y="357"/>
                  <a:pt x="253" y="357"/>
                </a:cubicBezTo>
                <a:cubicBezTo>
                  <a:pt x="237" y="357"/>
                  <a:pt x="237" y="357"/>
                  <a:pt x="237" y="357"/>
                </a:cubicBezTo>
                <a:lnTo>
                  <a:pt x="237" y="302"/>
                </a:lnTo>
                <a:close/>
                <a:moveTo>
                  <a:pt x="82" y="328"/>
                </a:moveTo>
                <a:cubicBezTo>
                  <a:pt x="82" y="338"/>
                  <a:pt x="74" y="346"/>
                  <a:pt x="64" y="346"/>
                </a:cubicBezTo>
                <a:cubicBezTo>
                  <a:pt x="54" y="346"/>
                  <a:pt x="45" y="338"/>
                  <a:pt x="45" y="328"/>
                </a:cubicBezTo>
                <a:cubicBezTo>
                  <a:pt x="45" y="318"/>
                  <a:pt x="54" y="310"/>
                  <a:pt x="64" y="310"/>
                </a:cubicBezTo>
                <a:cubicBezTo>
                  <a:pt x="74" y="310"/>
                  <a:pt x="82" y="318"/>
                  <a:pt x="82" y="32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67" name="Freeform 78">
            <a:extLst>
              <a:ext uri="{FF2B5EF4-FFF2-40B4-BE49-F238E27FC236}">
                <a16:creationId xmlns:a16="http://schemas.microsoft.com/office/drawing/2014/main" id="{14AFC86F-BE3F-DA41-85B2-86578CCED46E}"/>
              </a:ext>
            </a:extLst>
          </p:cNvPr>
          <p:cNvSpPr>
            <a:spLocks noChangeAspect="1" noEditPoints="1"/>
          </p:cNvSpPr>
          <p:nvPr/>
        </p:nvSpPr>
        <p:spPr bwMode="auto">
          <a:xfrm>
            <a:off x="1531139" y="3198179"/>
            <a:ext cx="181218" cy="243269"/>
          </a:xfrm>
          <a:custGeom>
            <a:avLst/>
            <a:gdLst>
              <a:gd name="T0" fmla="*/ 143 w 286"/>
              <a:gd name="T1" fmla="*/ 0 h 384"/>
              <a:gd name="T2" fmla="*/ 0 w 286"/>
              <a:gd name="T3" fmla="*/ 43 h 384"/>
              <a:gd name="T4" fmla="*/ 0 w 286"/>
              <a:gd name="T5" fmla="*/ 341 h 384"/>
              <a:gd name="T6" fmla="*/ 143 w 286"/>
              <a:gd name="T7" fmla="*/ 384 h 384"/>
              <a:gd name="T8" fmla="*/ 286 w 286"/>
              <a:gd name="T9" fmla="*/ 341 h 384"/>
              <a:gd name="T10" fmla="*/ 286 w 286"/>
              <a:gd name="T11" fmla="*/ 43 h 384"/>
              <a:gd name="T12" fmla="*/ 143 w 286"/>
              <a:gd name="T13" fmla="*/ 0 h 384"/>
              <a:gd name="T14" fmla="*/ 143 w 286"/>
              <a:gd name="T15" fmla="*/ 16 h 384"/>
              <a:gd name="T16" fmla="*/ 270 w 286"/>
              <a:gd name="T17" fmla="*/ 43 h 384"/>
              <a:gd name="T18" fmla="*/ 143 w 286"/>
              <a:gd name="T19" fmla="*/ 69 h 384"/>
              <a:gd name="T20" fmla="*/ 16 w 286"/>
              <a:gd name="T21" fmla="*/ 43 h 384"/>
              <a:gd name="T22" fmla="*/ 143 w 286"/>
              <a:gd name="T23" fmla="*/ 16 h 384"/>
              <a:gd name="T24" fmla="*/ 270 w 286"/>
              <a:gd name="T25" fmla="*/ 341 h 384"/>
              <a:gd name="T26" fmla="*/ 143 w 286"/>
              <a:gd name="T27" fmla="*/ 368 h 384"/>
              <a:gd name="T28" fmla="*/ 16 w 286"/>
              <a:gd name="T29" fmla="*/ 341 h 384"/>
              <a:gd name="T30" fmla="*/ 16 w 286"/>
              <a:gd name="T31" fmla="*/ 263 h 384"/>
              <a:gd name="T32" fmla="*/ 144 w 286"/>
              <a:gd name="T33" fmla="*/ 285 h 384"/>
              <a:gd name="T34" fmla="*/ 270 w 286"/>
              <a:gd name="T35" fmla="*/ 262 h 384"/>
              <a:gd name="T36" fmla="*/ 270 w 286"/>
              <a:gd name="T37" fmla="*/ 341 h 384"/>
              <a:gd name="T38" fmla="*/ 270 w 286"/>
              <a:gd name="T39" fmla="*/ 243 h 384"/>
              <a:gd name="T40" fmla="*/ 144 w 286"/>
              <a:gd name="T41" fmla="*/ 269 h 384"/>
              <a:gd name="T42" fmla="*/ 16 w 286"/>
              <a:gd name="T43" fmla="*/ 242 h 384"/>
              <a:gd name="T44" fmla="*/ 16 w 286"/>
              <a:gd name="T45" fmla="*/ 163 h 384"/>
              <a:gd name="T46" fmla="*/ 143 w 286"/>
              <a:gd name="T47" fmla="*/ 185 h 384"/>
              <a:gd name="T48" fmla="*/ 270 w 286"/>
              <a:gd name="T49" fmla="*/ 163 h 384"/>
              <a:gd name="T50" fmla="*/ 270 w 286"/>
              <a:gd name="T51" fmla="*/ 243 h 384"/>
              <a:gd name="T52" fmla="*/ 143 w 286"/>
              <a:gd name="T53" fmla="*/ 169 h 384"/>
              <a:gd name="T54" fmla="*/ 16 w 286"/>
              <a:gd name="T55" fmla="*/ 142 h 384"/>
              <a:gd name="T56" fmla="*/ 16 w 286"/>
              <a:gd name="T57" fmla="*/ 64 h 384"/>
              <a:gd name="T58" fmla="*/ 143 w 286"/>
              <a:gd name="T59" fmla="*/ 85 h 384"/>
              <a:gd name="T60" fmla="*/ 270 w 286"/>
              <a:gd name="T61" fmla="*/ 64 h 384"/>
              <a:gd name="T62" fmla="*/ 270 w 286"/>
              <a:gd name="T63" fmla="*/ 142 h 384"/>
              <a:gd name="T64" fmla="*/ 143 w 286"/>
              <a:gd name="T65" fmla="*/ 16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384">
                <a:moveTo>
                  <a:pt x="143" y="0"/>
                </a:moveTo>
                <a:cubicBezTo>
                  <a:pt x="74" y="0"/>
                  <a:pt x="0" y="13"/>
                  <a:pt x="0" y="43"/>
                </a:cubicBezTo>
                <a:cubicBezTo>
                  <a:pt x="0" y="341"/>
                  <a:pt x="0" y="341"/>
                  <a:pt x="0" y="341"/>
                </a:cubicBezTo>
                <a:cubicBezTo>
                  <a:pt x="0" y="371"/>
                  <a:pt x="74" y="384"/>
                  <a:pt x="143" y="384"/>
                </a:cubicBezTo>
                <a:cubicBezTo>
                  <a:pt x="212" y="384"/>
                  <a:pt x="286" y="371"/>
                  <a:pt x="286" y="341"/>
                </a:cubicBezTo>
                <a:cubicBezTo>
                  <a:pt x="286" y="43"/>
                  <a:pt x="286" y="43"/>
                  <a:pt x="286" y="43"/>
                </a:cubicBezTo>
                <a:cubicBezTo>
                  <a:pt x="286" y="13"/>
                  <a:pt x="212" y="0"/>
                  <a:pt x="143" y="0"/>
                </a:cubicBezTo>
                <a:close/>
                <a:moveTo>
                  <a:pt x="143" y="16"/>
                </a:moveTo>
                <a:cubicBezTo>
                  <a:pt x="227" y="16"/>
                  <a:pt x="270" y="35"/>
                  <a:pt x="270" y="43"/>
                </a:cubicBezTo>
                <a:cubicBezTo>
                  <a:pt x="270" y="51"/>
                  <a:pt x="227" y="69"/>
                  <a:pt x="143" y="69"/>
                </a:cubicBezTo>
                <a:cubicBezTo>
                  <a:pt x="59" y="69"/>
                  <a:pt x="16" y="51"/>
                  <a:pt x="16" y="43"/>
                </a:cubicBezTo>
                <a:cubicBezTo>
                  <a:pt x="16" y="35"/>
                  <a:pt x="59" y="16"/>
                  <a:pt x="143" y="16"/>
                </a:cubicBezTo>
                <a:close/>
                <a:moveTo>
                  <a:pt x="270" y="341"/>
                </a:moveTo>
                <a:cubicBezTo>
                  <a:pt x="270" y="351"/>
                  <a:pt x="225" y="368"/>
                  <a:pt x="143" y="368"/>
                </a:cubicBezTo>
                <a:cubicBezTo>
                  <a:pt x="61" y="368"/>
                  <a:pt x="16" y="351"/>
                  <a:pt x="16" y="341"/>
                </a:cubicBezTo>
                <a:cubicBezTo>
                  <a:pt x="16" y="263"/>
                  <a:pt x="16" y="263"/>
                  <a:pt x="16" y="263"/>
                </a:cubicBezTo>
                <a:cubicBezTo>
                  <a:pt x="42" y="278"/>
                  <a:pt x="94" y="285"/>
                  <a:pt x="144" y="285"/>
                </a:cubicBezTo>
                <a:cubicBezTo>
                  <a:pt x="196" y="285"/>
                  <a:pt x="244" y="276"/>
                  <a:pt x="270" y="262"/>
                </a:cubicBezTo>
                <a:lnTo>
                  <a:pt x="270" y="341"/>
                </a:lnTo>
                <a:close/>
                <a:moveTo>
                  <a:pt x="270" y="243"/>
                </a:moveTo>
                <a:cubicBezTo>
                  <a:pt x="254" y="256"/>
                  <a:pt x="204" y="269"/>
                  <a:pt x="144" y="269"/>
                </a:cubicBezTo>
                <a:cubicBezTo>
                  <a:pt x="60" y="269"/>
                  <a:pt x="16" y="250"/>
                  <a:pt x="16" y="242"/>
                </a:cubicBezTo>
                <a:cubicBezTo>
                  <a:pt x="16" y="163"/>
                  <a:pt x="16" y="163"/>
                  <a:pt x="16" y="163"/>
                </a:cubicBezTo>
                <a:cubicBezTo>
                  <a:pt x="42" y="178"/>
                  <a:pt x="94" y="185"/>
                  <a:pt x="143" y="185"/>
                </a:cubicBezTo>
                <a:cubicBezTo>
                  <a:pt x="192" y="185"/>
                  <a:pt x="244" y="178"/>
                  <a:pt x="270" y="163"/>
                </a:cubicBezTo>
                <a:lnTo>
                  <a:pt x="270" y="243"/>
                </a:lnTo>
                <a:close/>
                <a:moveTo>
                  <a:pt x="143" y="169"/>
                </a:moveTo>
                <a:cubicBezTo>
                  <a:pt x="61" y="169"/>
                  <a:pt x="16" y="151"/>
                  <a:pt x="16" y="142"/>
                </a:cubicBezTo>
                <a:cubicBezTo>
                  <a:pt x="16" y="64"/>
                  <a:pt x="16" y="64"/>
                  <a:pt x="16" y="64"/>
                </a:cubicBezTo>
                <a:cubicBezTo>
                  <a:pt x="42" y="79"/>
                  <a:pt x="94" y="85"/>
                  <a:pt x="143" y="85"/>
                </a:cubicBezTo>
                <a:cubicBezTo>
                  <a:pt x="192" y="85"/>
                  <a:pt x="244" y="79"/>
                  <a:pt x="270" y="64"/>
                </a:cubicBezTo>
                <a:cubicBezTo>
                  <a:pt x="270" y="142"/>
                  <a:pt x="270" y="142"/>
                  <a:pt x="270" y="142"/>
                </a:cubicBezTo>
                <a:cubicBezTo>
                  <a:pt x="270" y="151"/>
                  <a:pt x="225" y="169"/>
                  <a:pt x="143" y="16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pic>
        <p:nvPicPr>
          <p:cNvPr id="68" name="Graphic 67">
            <a:extLst>
              <a:ext uri="{FF2B5EF4-FFF2-40B4-BE49-F238E27FC236}">
                <a16:creationId xmlns:a16="http://schemas.microsoft.com/office/drawing/2014/main" id="{6A55D2ED-E00E-0243-B2E7-9CCAD00A1FC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252291" y="3213021"/>
            <a:ext cx="284781" cy="213586"/>
          </a:xfrm>
          <a:prstGeom prst="rect">
            <a:avLst/>
          </a:prstGeom>
        </p:spPr>
      </p:pic>
      <p:sp>
        <p:nvSpPr>
          <p:cNvPr id="69" name="Shape 1035">
            <a:extLst>
              <a:ext uri="{FF2B5EF4-FFF2-40B4-BE49-F238E27FC236}">
                <a16:creationId xmlns:a16="http://schemas.microsoft.com/office/drawing/2014/main" id="{88B3424A-633A-BC4F-BE69-C9C9B386029C}"/>
              </a:ext>
            </a:extLst>
          </p:cNvPr>
          <p:cNvSpPr/>
          <p:nvPr/>
        </p:nvSpPr>
        <p:spPr>
          <a:xfrm>
            <a:off x="4598701" y="3540649"/>
            <a:ext cx="35105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Network</a:t>
            </a:r>
          </a:p>
        </p:txBody>
      </p:sp>
      <p:sp>
        <p:nvSpPr>
          <p:cNvPr id="70" name="Shape 1036">
            <a:extLst>
              <a:ext uri="{FF2B5EF4-FFF2-40B4-BE49-F238E27FC236}">
                <a16:creationId xmlns:a16="http://schemas.microsoft.com/office/drawing/2014/main" id="{AF233643-ACED-3146-A55A-4F9B2996A981}"/>
              </a:ext>
            </a:extLst>
          </p:cNvPr>
          <p:cNvSpPr/>
          <p:nvPr/>
        </p:nvSpPr>
        <p:spPr>
          <a:xfrm>
            <a:off x="3047022" y="3540649"/>
            <a:ext cx="38792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Compute</a:t>
            </a:r>
          </a:p>
        </p:txBody>
      </p:sp>
      <p:sp>
        <p:nvSpPr>
          <p:cNvPr id="71" name="Shape 1037">
            <a:extLst>
              <a:ext uri="{FF2B5EF4-FFF2-40B4-BE49-F238E27FC236}">
                <a16:creationId xmlns:a16="http://schemas.microsoft.com/office/drawing/2014/main" id="{29691575-0E45-FA41-9706-D193F00B9B2B}"/>
              </a:ext>
            </a:extLst>
          </p:cNvPr>
          <p:cNvSpPr/>
          <p:nvPr/>
        </p:nvSpPr>
        <p:spPr>
          <a:xfrm>
            <a:off x="3833780" y="3540649"/>
            <a:ext cx="335028" cy="115416"/>
          </a:xfrm>
          <a:prstGeom prst="rect">
            <a:avLst/>
          </a:prstGeom>
          <a:noFill/>
          <a:ln>
            <a:noFill/>
          </a:ln>
        </p:spPr>
        <p:txBody>
          <a:bodyPr wrap="none" lIns="0" tIns="0" rIns="0" bIns="0" anchor="ctr" anchorCtr="0">
            <a:spAutoFit/>
          </a:bodyPr>
          <a:lstStyle/>
          <a:p>
            <a:pPr algn="ctr">
              <a:buClr>
                <a:schemeClr val="accent1"/>
              </a:buClr>
              <a:buSzPct val="25000"/>
            </a:pPr>
            <a:r>
              <a:rPr lang="en-US" sz="750" dirty="0">
                <a:solidFill>
                  <a:schemeClr val="bg1"/>
                </a:solidFill>
              </a:rPr>
              <a:t>Storage</a:t>
            </a:r>
          </a:p>
        </p:txBody>
      </p:sp>
      <p:sp>
        <p:nvSpPr>
          <p:cNvPr id="72" name="Freeform 74">
            <a:extLst>
              <a:ext uri="{FF2B5EF4-FFF2-40B4-BE49-F238E27FC236}">
                <a16:creationId xmlns:a16="http://schemas.microsoft.com/office/drawing/2014/main" id="{F25D1D9D-DB80-1247-B482-1039CC294539}"/>
              </a:ext>
            </a:extLst>
          </p:cNvPr>
          <p:cNvSpPr>
            <a:spLocks noChangeAspect="1" noEditPoints="1"/>
          </p:cNvSpPr>
          <p:nvPr/>
        </p:nvSpPr>
        <p:spPr bwMode="auto">
          <a:xfrm>
            <a:off x="3129531" y="3208360"/>
            <a:ext cx="222908" cy="222908"/>
          </a:xfrm>
          <a:custGeom>
            <a:avLst/>
            <a:gdLst>
              <a:gd name="T0" fmla="*/ 0 w 384"/>
              <a:gd name="T1" fmla="*/ 109 h 384"/>
              <a:gd name="T2" fmla="*/ 384 w 384"/>
              <a:gd name="T3" fmla="*/ 0 h 384"/>
              <a:gd name="T4" fmla="*/ 368 w 384"/>
              <a:gd name="T5" fmla="*/ 93 h 384"/>
              <a:gd name="T6" fmla="*/ 16 w 384"/>
              <a:gd name="T7" fmla="*/ 16 h 384"/>
              <a:gd name="T8" fmla="*/ 368 w 384"/>
              <a:gd name="T9" fmla="*/ 93 h 384"/>
              <a:gd name="T10" fmla="*/ 384 w 384"/>
              <a:gd name="T11" fmla="*/ 247 h 384"/>
              <a:gd name="T12" fmla="*/ 0 w 384"/>
              <a:gd name="T13" fmla="*/ 138 h 384"/>
              <a:gd name="T14" fmla="*/ 16 w 384"/>
              <a:gd name="T15" fmla="*/ 154 h 384"/>
              <a:gd name="T16" fmla="*/ 368 w 384"/>
              <a:gd name="T17" fmla="*/ 231 h 384"/>
              <a:gd name="T18" fmla="*/ 16 w 384"/>
              <a:gd name="T19" fmla="*/ 154 h 384"/>
              <a:gd name="T20" fmla="*/ 384 w 384"/>
              <a:gd name="T21" fmla="*/ 384 h 384"/>
              <a:gd name="T22" fmla="*/ 0 w 384"/>
              <a:gd name="T23" fmla="*/ 275 h 384"/>
              <a:gd name="T24" fmla="*/ 16 w 384"/>
              <a:gd name="T25" fmla="*/ 291 h 384"/>
              <a:gd name="T26" fmla="*/ 368 w 384"/>
              <a:gd name="T27" fmla="*/ 368 h 384"/>
              <a:gd name="T28" fmla="*/ 16 w 384"/>
              <a:gd name="T29" fmla="*/ 291 h 384"/>
              <a:gd name="T30" fmla="*/ 330 w 384"/>
              <a:gd name="T31" fmla="*/ 82 h 384"/>
              <a:gd name="T32" fmla="*/ 346 w 384"/>
              <a:gd name="T33" fmla="*/ 27 h 384"/>
              <a:gd name="T34" fmla="*/ 315 w 384"/>
              <a:gd name="T35" fmla="*/ 82 h 384"/>
              <a:gd name="T36" fmla="*/ 299 w 384"/>
              <a:gd name="T37" fmla="*/ 27 h 384"/>
              <a:gd name="T38" fmla="*/ 315 w 384"/>
              <a:gd name="T39" fmla="*/ 82 h 384"/>
              <a:gd name="T40" fmla="*/ 268 w 384"/>
              <a:gd name="T41" fmla="*/ 82 h 384"/>
              <a:gd name="T42" fmla="*/ 284 w 384"/>
              <a:gd name="T43" fmla="*/ 27 h 384"/>
              <a:gd name="T44" fmla="*/ 268 w 384"/>
              <a:gd name="T45" fmla="*/ 165 h 384"/>
              <a:gd name="T46" fmla="*/ 284 w 384"/>
              <a:gd name="T47" fmla="*/ 219 h 384"/>
              <a:gd name="T48" fmla="*/ 268 w 384"/>
              <a:gd name="T49" fmla="*/ 165 h 384"/>
              <a:gd name="T50" fmla="*/ 237 w 384"/>
              <a:gd name="T51" fmla="*/ 82 h 384"/>
              <a:gd name="T52" fmla="*/ 253 w 384"/>
              <a:gd name="T53" fmla="*/ 27 h 384"/>
              <a:gd name="T54" fmla="*/ 237 w 384"/>
              <a:gd name="T55" fmla="*/ 165 h 384"/>
              <a:gd name="T56" fmla="*/ 253 w 384"/>
              <a:gd name="T57" fmla="*/ 219 h 384"/>
              <a:gd name="T58" fmla="*/ 237 w 384"/>
              <a:gd name="T59" fmla="*/ 165 h 384"/>
              <a:gd name="T60" fmla="*/ 64 w 384"/>
              <a:gd name="T61" fmla="*/ 35 h 384"/>
              <a:gd name="T62" fmla="*/ 64 w 384"/>
              <a:gd name="T63" fmla="*/ 71 h 384"/>
              <a:gd name="T64" fmla="*/ 330 w 384"/>
              <a:gd name="T65" fmla="*/ 165 h 384"/>
              <a:gd name="T66" fmla="*/ 346 w 384"/>
              <a:gd name="T67" fmla="*/ 219 h 384"/>
              <a:gd name="T68" fmla="*/ 330 w 384"/>
              <a:gd name="T69" fmla="*/ 165 h 384"/>
              <a:gd name="T70" fmla="*/ 315 w 384"/>
              <a:gd name="T71" fmla="*/ 165 h 384"/>
              <a:gd name="T72" fmla="*/ 299 w 384"/>
              <a:gd name="T73" fmla="*/ 219 h 384"/>
              <a:gd name="T74" fmla="*/ 82 w 384"/>
              <a:gd name="T75" fmla="*/ 191 h 384"/>
              <a:gd name="T76" fmla="*/ 45 w 384"/>
              <a:gd name="T77" fmla="*/ 191 h 384"/>
              <a:gd name="T78" fmla="*/ 82 w 384"/>
              <a:gd name="T79" fmla="*/ 191 h 384"/>
              <a:gd name="T80" fmla="*/ 346 w 384"/>
              <a:gd name="T81" fmla="*/ 302 h 384"/>
              <a:gd name="T82" fmla="*/ 330 w 384"/>
              <a:gd name="T83" fmla="*/ 357 h 384"/>
              <a:gd name="T84" fmla="*/ 299 w 384"/>
              <a:gd name="T85" fmla="*/ 302 h 384"/>
              <a:gd name="T86" fmla="*/ 315 w 384"/>
              <a:gd name="T87" fmla="*/ 357 h 384"/>
              <a:gd name="T88" fmla="*/ 299 w 384"/>
              <a:gd name="T89" fmla="*/ 302 h 384"/>
              <a:gd name="T90" fmla="*/ 284 w 384"/>
              <a:gd name="T91" fmla="*/ 302 h 384"/>
              <a:gd name="T92" fmla="*/ 268 w 384"/>
              <a:gd name="T93" fmla="*/ 357 h 384"/>
              <a:gd name="T94" fmla="*/ 237 w 384"/>
              <a:gd name="T95" fmla="*/ 302 h 384"/>
              <a:gd name="T96" fmla="*/ 253 w 384"/>
              <a:gd name="T97" fmla="*/ 357 h 384"/>
              <a:gd name="T98" fmla="*/ 237 w 384"/>
              <a:gd name="T99" fmla="*/ 302 h 384"/>
              <a:gd name="T100" fmla="*/ 64 w 384"/>
              <a:gd name="T101" fmla="*/ 346 h 384"/>
              <a:gd name="T102" fmla="*/ 64 w 384"/>
              <a:gd name="T103" fmla="*/ 3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 h="384">
                <a:moveTo>
                  <a:pt x="0" y="0"/>
                </a:moveTo>
                <a:cubicBezTo>
                  <a:pt x="0" y="109"/>
                  <a:pt x="0" y="109"/>
                  <a:pt x="0" y="109"/>
                </a:cubicBezTo>
                <a:cubicBezTo>
                  <a:pt x="384" y="109"/>
                  <a:pt x="384" y="109"/>
                  <a:pt x="384" y="109"/>
                </a:cubicBezTo>
                <a:cubicBezTo>
                  <a:pt x="384" y="0"/>
                  <a:pt x="384" y="0"/>
                  <a:pt x="384" y="0"/>
                </a:cubicBezTo>
                <a:lnTo>
                  <a:pt x="0" y="0"/>
                </a:lnTo>
                <a:close/>
                <a:moveTo>
                  <a:pt x="368" y="93"/>
                </a:moveTo>
                <a:cubicBezTo>
                  <a:pt x="16" y="93"/>
                  <a:pt x="16" y="93"/>
                  <a:pt x="16" y="93"/>
                </a:cubicBezTo>
                <a:cubicBezTo>
                  <a:pt x="16" y="16"/>
                  <a:pt x="16" y="16"/>
                  <a:pt x="16" y="16"/>
                </a:cubicBezTo>
                <a:cubicBezTo>
                  <a:pt x="368" y="16"/>
                  <a:pt x="368" y="16"/>
                  <a:pt x="368" y="16"/>
                </a:cubicBezTo>
                <a:lnTo>
                  <a:pt x="368" y="93"/>
                </a:lnTo>
                <a:close/>
                <a:moveTo>
                  <a:pt x="0" y="247"/>
                </a:moveTo>
                <a:cubicBezTo>
                  <a:pt x="384" y="247"/>
                  <a:pt x="384" y="247"/>
                  <a:pt x="384" y="247"/>
                </a:cubicBezTo>
                <a:cubicBezTo>
                  <a:pt x="384" y="138"/>
                  <a:pt x="384" y="138"/>
                  <a:pt x="384" y="138"/>
                </a:cubicBezTo>
                <a:cubicBezTo>
                  <a:pt x="0" y="138"/>
                  <a:pt x="0" y="138"/>
                  <a:pt x="0" y="138"/>
                </a:cubicBezTo>
                <a:lnTo>
                  <a:pt x="0" y="247"/>
                </a:lnTo>
                <a:close/>
                <a:moveTo>
                  <a:pt x="16" y="154"/>
                </a:moveTo>
                <a:cubicBezTo>
                  <a:pt x="368" y="154"/>
                  <a:pt x="368" y="154"/>
                  <a:pt x="368" y="154"/>
                </a:cubicBezTo>
                <a:cubicBezTo>
                  <a:pt x="368" y="231"/>
                  <a:pt x="368" y="231"/>
                  <a:pt x="368" y="231"/>
                </a:cubicBezTo>
                <a:cubicBezTo>
                  <a:pt x="16" y="231"/>
                  <a:pt x="16" y="231"/>
                  <a:pt x="16" y="231"/>
                </a:cubicBezTo>
                <a:lnTo>
                  <a:pt x="16" y="154"/>
                </a:lnTo>
                <a:close/>
                <a:moveTo>
                  <a:pt x="0" y="384"/>
                </a:moveTo>
                <a:cubicBezTo>
                  <a:pt x="384" y="384"/>
                  <a:pt x="384" y="384"/>
                  <a:pt x="384" y="384"/>
                </a:cubicBezTo>
                <a:cubicBezTo>
                  <a:pt x="384" y="275"/>
                  <a:pt x="384" y="275"/>
                  <a:pt x="384" y="275"/>
                </a:cubicBezTo>
                <a:cubicBezTo>
                  <a:pt x="0" y="275"/>
                  <a:pt x="0" y="275"/>
                  <a:pt x="0" y="275"/>
                </a:cubicBezTo>
                <a:lnTo>
                  <a:pt x="0" y="384"/>
                </a:lnTo>
                <a:close/>
                <a:moveTo>
                  <a:pt x="16" y="291"/>
                </a:moveTo>
                <a:cubicBezTo>
                  <a:pt x="368" y="291"/>
                  <a:pt x="368" y="291"/>
                  <a:pt x="368" y="291"/>
                </a:cubicBezTo>
                <a:cubicBezTo>
                  <a:pt x="368" y="368"/>
                  <a:pt x="368" y="368"/>
                  <a:pt x="368" y="368"/>
                </a:cubicBezTo>
                <a:cubicBezTo>
                  <a:pt x="16" y="368"/>
                  <a:pt x="16" y="368"/>
                  <a:pt x="16" y="368"/>
                </a:cubicBezTo>
                <a:lnTo>
                  <a:pt x="16" y="291"/>
                </a:lnTo>
                <a:close/>
                <a:moveTo>
                  <a:pt x="346" y="82"/>
                </a:moveTo>
                <a:cubicBezTo>
                  <a:pt x="330" y="82"/>
                  <a:pt x="330" y="82"/>
                  <a:pt x="330" y="82"/>
                </a:cubicBezTo>
                <a:cubicBezTo>
                  <a:pt x="330" y="27"/>
                  <a:pt x="330" y="27"/>
                  <a:pt x="330" y="27"/>
                </a:cubicBezTo>
                <a:cubicBezTo>
                  <a:pt x="346" y="27"/>
                  <a:pt x="346" y="27"/>
                  <a:pt x="346" y="27"/>
                </a:cubicBezTo>
                <a:lnTo>
                  <a:pt x="346" y="82"/>
                </a:lnTo>
                <a:close/>
                <a:moveTo>
                  <a:pt x="315" y="82"/>
                </a:moveTo>
                <a:cubicBezTo>
                  <a:pt x="299" y="82"/>
                  <a:pt x="299" y="82"/>
                  <a:pt x="299" y="82"/>
                </a:cubicBezTo>
                <a:cubicBezTo>
                  <a:pt x="299" y="27"/>
                  <a:pt x="299" y="27"/>
                  <a:pt x="299" y="27"/>
                </a:cubicBezTo>
                <a:cubicBezTo>
                  <a:pt x="315" y="27"/>
                  <a:pt x="315" y="27"/>
                  <a:pt x="315" y="27"/>
                </a:cubicBezTo>
                <a:lnTo>
                  <a:pt x="315" y="82"/>
                </a:lnTo>
                <a:close/>
                <a:moveTo>
                  <a:pt x="284" y="82"/>
                </a:moveTo>
                <a:cubicBezTo>
                  <a:pt x="268" y="82"/>
                  <a:pt x="268" y="82"/>
                  <a:pt x="268" y="82"/>
                </a:cubicBezTo>
                <a:cubicBezTo>
                  <a:pt x="268" y="27"/>
                  <a:pt x="268" y="27"/>
                  <a:pt x="268" y="27"/>
                </a:cubicBezTo>
                <a:cubicBezTo>
                  <a:pt x="284" y="27"/>
                  <a:pt x="284" y="27"/>
                  <a:pt x="284" y="27"/>
                </a:cubicBezTo>
                <a:lnTo>
                  <a:pt x="284" y="82"/>
                </a:lnTo>
                <a:close/>
                <a:moveTo>
                  <a:pt x="268" y="165"/>
                </a:moveTo>
                <a:cubicBezTo>
                  <a:pt x="284" y="165"/>
                  <a:pt x="284" y="165"/>
                  <a:pt x="284" y="165"/>
                </a:cubicBezTo>
                <a:cubicBezTo>
                  <a:pt x="284" y="219"/>
                  <a:pt x="284" y="219"/>
                  <a:pt x="284" y="219"/>
                </a:cubicBezTo>
                <a:cubicBezTo>
                  <a:pt x="268" y="219"/>
                  <a:pt x="268" y="219"/>
                  <a:pt x="268" y="219"/>
                </a:cubicBezTo>
                <a:lnTo>
                  <a:pt x="268" y="165"/>
                </a:lnTo>
                <a:close/>
                <a:moveTo>
                  <a:pt x="253" y="82"/>
                </a:moveTo>
                <a:cubicBezTo>
                  <a:pt x="237" y="82"/>
                  <a:pt x="237" y="82"/>
                  <a:pt x="237" y="82"/>
                </a:cubicBezTo>
                <a:cubicBezTo>
                  <a:pt x="237" y="27"/>
                  <a:pt x="237" y="27"/>
                  <a:pt x="237" y="27"/>
                </a:cubicBezTo>
                <a:cubicBezTo>
                  <a:pt x="253" y="27"/>
                  <a:pt x="253" y="27"/>
                  <a:pt x="253" y="27"/>
                </a:cubicBezTo>
                <a:lnTo>
                  <a:pt x="253" y="82"/>
                </a:lnTo>
                <a:close/>
                <a:moveTo>
                  <a:pt x="237" y="165"/>
                </a:moveTo>
                <a:cubicBezTo>
                  <a:pt x="253" y="165"/>
                  <a:pt x="253" y="165"/>
                  <a:pt x="253" y="165"/>
                </a:cubicBezTo>
                <a:cubicBezTo>
                  <a:pt x="253" y="219"/>
                  <a:pt x="253" y="219"/>
                  <a:pt x="253" y="219"/>
                </a:cubicBezTo>
                <a:cubicBezTo>
                  <a:pt x="237" y="219"/>
                  <a:pt x="237" y="219"/>
                  <a:pt x="237" y="219"/>
                </a:cubicBezTo>
                <a:lnTo>
                  <a:pt x="237" y="165"/>
                </a:lnTo>
                <a:close/>
                <a:moveTo>
                  <a:pt x="45" y="53"/>
                </a:moveTo>
                <a:cubicBezTo>
                  <a:pt x="45" y="43"/>
                  <a:pt x="54" y="35"/>
                  <a:pt x="64" y="35"/>
                </a:cubicBezTo>
                <a:cubicBezTo>
                  <a:pt x="74" y="35"/>
                  <a:pt x="82" y="43"/>
                  <a:pt x="82" y="53"/>
                </a:cubicBezTo>
                <a:cubicBezTo>
                  <a:pt x="82" y="63"/>
                  <a:pt x="74" y="71"/>
                  <a:pt x="64" y="71"/>
                </a:cubicBezTo>
                <a:cubicBezTo>
                  <a:pt x="54" y="71"/>
                  <a:pt x="45" y="63"/>
                  <a:pt x="45" y="53"/>
                </a:cubicBezTo>
                <a:close/>
                <a:moveTo>
                  <a:pt x="330" y="165"/>
                </a:moveTo>
                <a:cubicBezTo>
                  <a:pt x="346" y="165"/>
                  <a:pt x="346" y="165"/>
                  <a:pt x="346" y="165"/>
                </a:cubicBezTo>
                <a:cubicBezTo>
                  <a:pt x="346" y="219"/>
                  <a:pt x="346" y="219"/>
                  <a:pt x="346" y="219"/>
                </a:cubicBezTo>
                <a:cubicBezTo>
                  <a:pt x="330" y="219"/>
                  <a:pt x="330" y="219"/>
                  <a:pt x="330" y="219"/>
                </a:cubicBezTo>
                <a:lnTo>
                  <a:pt x="330" y="165"/>
                </a:lnTo>
                <a:close/>
                <a:moveTo>
                  <a:pt x="299" y="165"/>
                </a:moveTo>
                <a:cubicBezTo>
                  <a:pt x="315" y="165"/>
                  <a:pt x="315" y="165"/>
                  <a:pt x="315" y="165"/>
                </a:cubicBezTo>
                <a:cubicBezTo>
                  <a:pt x="315" y="219"/>
                  <a:pt x="315" y="219"/>
                  <a:pt x="315" y="219"/>
                </a:cubicBezTo>
                <a:cubicBezTo>
                  <a:pt x="299" y="219"/>
                  <a:pt x="299" y="219"/>
                  <a:pt x="299" y="219"/>
                </a:cubicBezTo>
                <a:lnTo>
                  <a:pt x="299" y="165"/>
                </a:lnTo>
                <a:close/>
                <a:moveTo>
                  <a:pt x="82" y="191"/>
                </a:moveTo>
                <a:cubicBezTo>
                  <a:pt x="82" y="201"/>
                  <a:pt x="74" y="209"/>
                  <a:pt x="64" y="209"/>
                </a:cubicBezTo>
                <a:cubicBezTo>
                  <a:pt x="54" y="209"/>
                  <a:pt x="45" y="201"/>
                  <a:pt x="45" y="191"/>
                </a:cubicBezTo>
                <a:cubicBezTo>
                  <a:pt x="45" y="180"/>
                  <a:pt x="54" y="172"/>
                  <a:pt x="64" y="172"/>
                </a:cubicBezTo>
                <a:cubicBezTo>
                  <a:pt x="74" y="172"/>
                  <a:pt x="82" y="180"/>
                  <a:pt x="82" y="191"/>
                </a:cubicBezTo>
                <a:close/>
                <a:moveTo>
                  <a:pt x="330" y="302"/>
                </a:moveTo>
                <a:cubicBezTo>
                  <a:pt x="346" y="302"/>
                  <a:pt x="346" y="302"/>
                  <a:pt x="346" y="302"/>
                </a:cubicBezTo>
                <a:cubicBezTo>
                  <a:pt x="346" y="357"/>
                  <a:pt x="346" y="357"/>
                  <a:pt x="346" y="357"/>
                </a:cubicBezTo>
                <a:cubicBezTo>
                  <a:pt x="330" y="357"/>
                  <a:pt x="330" y="357"/>
                  <a:pt x="330" y="357"/>
                </a:cubicBezTo>
                <a:lnTo>
                  <a:pt x="330" y="302"/>
                </a:lnTo>
                <a:close/>
                <a:moveTo>
                  <a:pt x="299" y="302"/>
                </a:moveTo>
                <a:cubicBezTo>
                  <a:pt x="315" y="302"/>
                  <a:pt x="315" y="302"/>
                  <a:pt x="315" y="302"/>
                </a:cubicBezTo>
                <a:cubicBezTo>
                  <a:pt x="315" y="357"/>
                  <a:pt x="315" y="357"/>
                  <a:pt x="315" y="357"/>
                </a:cubicBezTo>
                <a:cubicBezTo>
                  <a:pt x="299" y="357"/>
                  <a:pt x="299" y="357"/>
                  <a:pt x="299" y="357"/>
                </a:cubicBezTo>
                <a:lnTo>
                  <a:pt x="299" y="302"/>
                </a:lnTo>
                <a:close/>
                <a:moveTo>
                  <a:pt x="268" y="302"/>
                </a:moveTo>
                <a:cubicBezTo>
                  <a:pt x="284" y="302"/>
                  <a:pt x="284" y="302"/>
                  <a:pt x="284" y="302"/>
                </a:cubicBezTo>
                <a:cubicBezTo>
                  <a:pt x="284" y="357"/>
                  <a:pt x="284" y="357"/>
                  <a:pt x="284" y="357"/>
                </a:cubicBezTo>
                <a:cubicBezTo>
                  <a:pt x="268" y="357"/>
                  <a:pt x="268" y="357"/>
                  <a:pt x="268" y="357"/>
                </a:cubicBezTo>
                <a:lnTo>
                  <a:pt x="268" y="302"/>
                </a:lnTo>
                <a:close/>
                <a:moveTo>
                  <a:pt x="237" y="302"/>
                </a:moveTo>
                <a:cubicBezTo>
                  <a:pt x="253" y="302"/>
                  <a:pt x="253" y="302"/>
                  <a:pt x="253" y="302"/>
                </a:cubicBezTo>
                <a:cubicBezTo>
                  <a:pt x="253" y="357"/>
                  <a:pt x="253" y="357"/>
                  <a:pt x="253" y="357"/>
                </a:cubicBezTo>
                <a:cubicBezTo>
                  <a:pt x="237" y="357"/>
                  <a:pt x="237" y="357"/>
                  <a:pt x="237" y="357"/>
                </a:cubicBezTo>
                <a:lnTo>
                  <a:pt x="237" y="302"/>
                </a:lnTo>
                <a:close/>
                <a:moveTo>
                  <a:pt x="82" y="328"/>
                </a:moveTo>
                <a:cubicBezTo>
                  <a:pt x="82" y="338"/>
                  <a:pt x="74" y="346"/>
                  <a:pt x="64" y="346"/>
                </a:cubicBezTo>
                <a:cubicBezTo>
                  <a:pt x="54" y="346"/>
                  <a:pt x="45" y="338"/>
                  <a:pt x="45" y="328"/>
                </a:cubicBezTo>
                <a:cubicBezTo>
                  <a:pt x="45" y="318"/>
                  <a:pt x="54" y="310"/>
                  <a:pt x="64" y="310"/>
                </a:cubicBezTo>
                <a:cubicBezTo>
                  <a:pt x="74" y="310"/>
                  <a:pt x="82" y="318"/>
                  <a:pt x="82" y="32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73" name="Freeform 78">
            <a:extLst>
              <a:ext uri="{FF2B5EF4-FFF2-40B4-BE49-F238E27FC236}">
                <a16:creationId xmlns:a16="http://schemas.microsoft.com/office/drawing/2014/main" id="{FD2236E6-584D-9E40-A6AD-59B6DE9468AD}"/>
              </a:ext>
            </a:extLst>
          </p:cNvPr>
          <p:cNvSpPr>
            <a:spLocks noChangeAspect="1" noEditPoints="1"/>
          </p:cNvSpPr>
          <p:nvPr/>
        </p:nvSpPr>
        <p:spPr bwMode="auto">
          <a:xfrm>
            <a:off x="3910685" y="3198179"/>
            <a:ext cx="181218" cy="243269"/>
          </a:xfrm>
          <a:custGeom>
            <a:avLst/>
            <a:gdLst>
              <a:gd name="T0" fmla="*/ 143 w 286"/>
              <a:gd name="T1" fmla="*/ 0 h 384"/>
              <a:gd name="T2" fmla="*/ 0 w 286"/>
              <a:gd name="T3" fmla="*/ 43 h 384"/>
              <a:gd name="T4" fmla="*/ 0 w 286"/>
              <a:gd name="T5" fmla="*/ 341 h 384"/>
              <a:gd name="T6" fmla="*/ 143 w 286"/>
              <a:gd name="T7" fmla="*/ 384 h 384"/>
              <a:gd name="T8" fmla="*/ 286 w 286"/>
              <a:gd name="T9" fmla="*/ 341 h 384"/>
              <a:gd name="T10" fmla="*/ 286 w 286"/>
              <a:gd name="T11" fmla="*/ 43 h 384"/>
              <a:gd name="T12" fmla="*/ 143 w 286"/>
              <a:gd name="T13" fmla="*/ 0 h 384"/>
              <a:gd name="T14" fmla="*/ 143 w 286"/>
              <a:gd name="T15" fmla="*/ 16 h 384"/>
              <a:gd name="T16" fmla="*/ 270 w 286"/>
              <a:gd name="T17" fmla="*/ 43 h 384"/>
              <a:gd name="T18" fmla="*/ 143 w 286"/>
              <a:gd name="T19" fmla="*/ 69 h 384"/>
              <a:gd name="T20" fmla="*/ 16 w 286"/>
              <a:gd name="T21" fmla="*/ 43 h 384"/>
              <a:gd name="T22" fmla="*/ 143 w 286"/>
              <a:gd name="T23" fmla="*/ 16 h 384"/>
              <a:gd name="T24" fmla="*/ 270 w 286"/>
              <a:gd name="T25" fmla="*/ 341 h 384"/>
              <a:gd name="T26" fmla="*/ 143 w 286"/>
              <a:gd name="T27" fmla="*/ 368 h 384"/>
              <a:gd name="T28" fmla="*/ 16 w 286"/>
              <a:gd name="T29" fmla="*/ 341 h 384"/>
              <a:gd name="T30" fmla="*/ 16 w 286"/>
              <a:gd name="T31" fmla="*/ 263 h 384"/>
              <a:gd name="T32" fmla="*/ 144 w 286"/>
              <a:gd name="T33" fmla="*/ 285 h 384"/>
              <a:gd name="T34" fmla="*/ 270 w 286"/>
              <a:gd name="T35" fmla="*/ 262 h 384"/>
              <a:gd name="T36" fmla="*/ 270 w 286"/>
              <a:gd name="T37" fmla="*/ 341 h 384"/>
              <a:gd name="T38" fmla="*/ 270 w 286"/>
              <a:gd name="T39" fmla="*/ 243 h 384"/>
              <a:gd name="T40" fmla="*/ 144 w 286"/>
              <a:gd name="T41" fmla="*/ 269 h 384"/>
              <a:gd name="T42" fmla="*/ 16 w 286"/>
              <a:gd name="T43" fmla="*/ 242 h 384"/>
              <a:gd name="T44" fmla="*/ 16 w 286"/>
              <a:gd name="T45" fmla="*/ 163 h 384"/>
              <a:gd name="T46" fmla="*/ 143 w 286"/>
              <a:gd name="T47" fmla="*/ 185 h 384"/>
              <a:gd name="T48" fmla="*/ 270 w 286"/>
              <a:gd name="T49" fmla="*/ 163 h 384"/>
              <a:gd name="T50" fmla="*/ 270 w 286"/>
              <a:gd name="T51" fmla="*/ 243 h 384"/>
              <a:gd name="T52" fmla="*/ 143 w 286"/>
              <a:gd name="T53" fmla="*/ 169 h 384"/>
              <a:gd name="T54" fmla="*/ 16 w 286"/>
              <a:gd name="T55" fmla="*/ 142 h 384"/>
              <a:gd name="T56" fmla="*/ 16 w 286"/>
              <a:gd name="T57" fmla="*/ 64 h 384"/>
              <a:gd name="T58" fmla="*/ 143 w 286"/>
              <a:gd name="T59" fmla="*/ 85 h 384"/>
              <a:gd name="T60" fmla="*/ 270 w 286"/>
              <a:gd name="T61" fmla="*/ 64 h 384"/>
              <a:gd name="T62" fmla="*/ 270 w 286"/>
              <a:gd name="T63" fmla="*/ 142 h 384"/>
              <a:gd name="T64" fmla="*/ 143 w 286"/>
              <a:gd name="T65" fmla="*/ 16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384">
                <a:moveTo>
                  <a:pt x="143" y="0"/>
                </a:moveTo>
                <a:cubicBezTo>
                  <a:pt x="74" y="0"/>
                  <a:pt x="0" y="13"/>
                  <a:pt x="0" y="43"/>
                </a:cubicBezTo>
                <a:cubicBezTo>
                  <a:pt x="0" y="341"/>
                  <a:pt x="0" y="341"/>
                  <a:pt x="0" y="341"/>
                </a:cubicBezTo>
                <a:cubicBezTo>
                  <a:pt x="0" y="371"/>
                  <a:pt x="74" y="384"/>
                  <a:pt x="143" y="384"/>
                </a:cubicBezTo>
                <a:cubicBezTo>
                  <a:pt x="212" y="384"/>
                  <a:pt x="286" y="371"/>
                  <a:pt x="286" y="341"/>
                </a:cubicBezTo>
                <a:cubicBezTo>
                  <a:pt x="286" y="43"/>
                  <a:pt x="286" y="43"/>
                  <a:pt x="286" y="43"/>
                </a:cubicBezTo>
                <a:cubicBezTo>
                  <a:pt x="286" y="13"/>
                  <a:pt x="212" y="0"/>
                  <a:pt x="143" y="0"/>
                </a:cubicBezTo>
                <a:close/>
                <a:moveTo>
                  <a:pt x="143" y="16"/>
                </a:moveTo>
                <a:cubicBezTo>
                  <a:pt x="227" y="16"/>
                  <a:pt x="270" y="35"/>
                  <a:pt x="270" y="43"/>
                </a:cubicBezTo>
                <a:cubicBezTo>
                  <a:pt x="270" y="51"/>
                  <a:pt x="227" y="69"/>
                  <a:pt x="143" y="69"/>
                </a:cubicBezTo>
                <a:cubicBezTo>
                  <a:pt x="59" y="69"/>
                  <a:pt x="16" y="51"/>
                  <a:pt x="16" y="43"/>
                </a:cubicBezTo>
                <a:cubicBezTo>
                  <a:pt x="16" y="35"/>
                  <a:pt x="59" y="16"/>
                  <a:pt x="143" y="16"/>
                </a:cubicBezTo>
                <a:close/>
                <a:moveTo>
                  <a:pt x="270" y="341"/>
                </a:moveTo>
                <a:cubicBezTo>
                  <a:pt x="270" y="351"/>
                  <a:pt x="225" y="368"/>
                  <a:pt x="143" y="368"/>
                </a:cubicBezTo>
                <a:cubicBezTo>
                  <a:pt x="61" y="368"/>
                  <a:pt x="16" y="351"/>
                  <a:pt x="16" y="341"/>
                </a:cubicBezTo>
                <a:cubicBezTo>
                  <a:pt x="16" y="263"/>
                  <a:pt x="16" y="263"/>
                  <a:pt x="16" y="263"/>
                </a:cubicBezTo>
                <a:cubicBezTo>
                  <a:pt x="42" y="278"/>
                  <a:pt x="94" y="285"/>
                  <a:pt x="144" y="285"/>
                </a:cubicBezTo>
                <a:cubicBezTo>
                  <a:pt x="196" y="285"/>
                  <a:pt x="244" y="276"/>
                  <a:pt x="270" y="262"/>
                </a:cubicBezTo>
                <a:lnTo>
                  <a:pt x="270" y="341"/>
                </a:lnTo>
                <a:close/>
                <a:moveTo>
                  <a:pt x="270" y="243"/>
                </a:moveTo>
                <a:cubicBezTo>
                  <a:pt x="254" y="256"/>
                  <a:pt x="204" y="269"/>
                  <a:pt x="144" y="269"/>
                </a:cubicBezTo>
                <a:cubicBezTo>
                  <a:pt x="60" y="269"/>
                  <a:pt x="16" y="250"/>
                  <a:pt x="16" y="242"/>
                </a:cubicBezTo>
                <a:cubicBezTo>
                  <a:pt x="16" y="163"/>
                  <a:pt x="16" y="163"/>
                  <a:pt x="16" y="163"/>
                </a:cubicBezTo>
                <a:cubicBezTo>
                  <a:pt x="42" y="178"/>
                  <a:pt x="94" y="185"/>
                  <a:pt x="143" y="185"/>
                </a:cubicBezTo>
                <a:cubicBezTo>
                  <a:pt x="192" y="185"/>
                  <a:pt x="244" y="178"/>
                  <a:pt x="270" y="163"/>
                </a:cubicBezTo>
                <a:lnTo>
                  <a:pt x="270" y="243"/>
                </a:lnTo>
                <a:close/>
                <a:moveTo>
                  <a:pt x="143" y="169"/>
                </a:moveTo>
                <a:cubicBezTo>
                  <a:pt x="61" y="169"/>
                  <a:pt x="16" y="151"/>
                  <a:pt x="16" y="142"/>
                </a:cubicBezTo>
                <a:cubicBezTo>
                  <a:pt x="16" y="64"/>
                  <a:pt x="16" y="64"/>
                  <a:pt x="16" y="64"/>
                </a:cubicBezTo>
                <a:cubicBezTo>
                  <a:pt x="42" y="79"/>
                  <a:pt x="94" y="85"/>
                  <a:pt x="143" y="85"/>
                </a:cubicBezTo>
                <a:cubicBezTo>
                  <a:pt x="192" y="85"/>
                  <a:pt x="244" y="79"/>
                  <a:pt x="270" y="64"/>
                </a:cubicBezTo>
                <a:cubicBezTo>
                  <a:pt x="270" y="142"/>
                  <a:pt x="270" y="142"/>
                  <a:pt x="270" y="142"/>
                </a:cubicBezTo>
                <a:cubicBezTo>
                  <a:pt x="270" y="151"/>
                  <a:pt x="225" y="169"/>
                  <a:pt x="143" y="16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pic>
        <p:nvPicPr>
          <p:cNvPr id="74" name="Graphic 73">
            <a:extLst>
              <a:ext uri="{FF2B5EF4-FFF2-40B4-BE49-F238E27FC236}">
                <a16:creationId xmlns:a16="http://schemas.microsoft.com/office/drawing/2014/main" id="{8DB3D641-DB91-D04A-8377-7E95B60E259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1838" y="3213021"/>
            <a:ext cx="284781" cy="213586"/>
          </a:xfrm>
          <a:prstGeom prst="rect">
            <a:avLst/>
          </a:prstGeom>
        </p:spPr>
      </p:pic>
      <p:grpSp>
        <p:nvGrpSpPr>
          <p:cNvPr id="75" name="Shape 926">
            <a:extLst>
              <a:ext uri="{FF2B5EF4-FFF2-40B4-BE49-F238E27FC236}">
                <a16:creationId xmlns:a16="http://schemas.microsoft.com/office/drawing/2014/main" id="{55BE876B-533C-AD4D-BAC3-A9132A82156F}"/>
              </a:ext>
            </a:extLst>
          </p:cNvPr>
          <p:cNvGrpSpPr/>
          <p:nvPr/>
        </p:nvGrpSpPr>
        <p:grpSpPr>
          <a:xfrm>
            <a:off x="5609859" y="2292701"/>
            <a:ext cx="799817" cy="1287782"/>
            <a:chOff x="5451480" y="3142777"/>
            <a:chExt cx="622292" cy="1001950"/>
          </a:xfrm>
        </p:grpSpPr>
        <p:sp>
          <p:nvSpPr>
            <p:cNvPr id="76" name="Shape 927">
              <a:extLst>
                <a:ext uri="{FF2B5EF4-FFF2-40B4-BE49-F238E27FC236}">
                  <a16:creationId xmlns:a16="http://schemas.microsoft.com/office/drawing/2014/main" id="{E059BD64-A692-5C49-B84B-95072A9E6D8B}"/>
                </a:ext>
              </a:extLst>
            </p:cNvPr>
            <p:cNvSpPr txBox="1"/>
            <p:nvPr/>
          </p:nvSpPr>
          <p:spPr>
            <a:xfrm>
              <a:off x="5493178" y="3959328"/>
              <a:ext cx="509400" cy="185400"/>
            </a:xfrm>
            <a:prstGeom prst="rect">
              <a:avLst/>
            </a:prstGeom>
            <a:noFill/>
            <a:ln>
              <a:noFill/>
            </a:ln>
          </p:spPr>
          <p:txBody>
            <a:bodyPr lIns="0" tIns="0" rIns="0" bIns="0" anchor="t" anchorCtr="0">
              <a:noAutofit/>
            </a:bodyPr>
            <a:lstStyle/>
            <a:p>
              <a:pPr algn="ctr">
                <a:lnSpc>
                  <a:spcPct val="90000"/>
                </a:lnSpc>
                <a:buClr>
                  <a:srgbClr val="545357"/>
                </a:buClr>
                <a:buSzPct val="25000"/>
              </a:pPr>
              <a:r>
                <a:rPr lang="en-US" sz="1350" dirty="0">
                  <a:solidFill>
                    <a:schemeClr val="accent3"/>
                  </a:solidFill>
                </a:rPr>
                <a:t>…</a:t>
              </a:r>
            </a:p>
          </p:txBody>
        </p:sp>
        <p:pic>
          <p:nvPicPr>
            <p:cNvPr id="77" name="Shape 928">
              <a:extLst>
                <a:ext uri="{FF2B5EF4-FFF2-40B4-BE49-F238E27FC236}">
                  <a16:creationId xmlns:a16="http://schemas.microsoft.com/office/drawing/2014/main" id="{1BC9CE22-512B-9942-A703-7ECB5356894E}"/>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457544" y="3142777"/>
              <a:ext cx="222000" cy="266399"/>
            </a:xfrm>
            <a:prstGeom prst="rect">
              <a:avLst/>
            </a:prstGeom>
            <a:noFill/>
            <a:ln>
              <a:noFill/>
            </a:ln>
          </p:spPr>
        </p:pic>
        <p:pic>
          <p:nvPicPr>
            <p:cNvPr id="78" name="Shape 929">
              <a:extLst>
                <a:ext uri="{FF2B5EF4-FFF2-40B4-BE49-F238E27FC236}">
                  <a16:creationId xmlns:a16="http://schemas.microsoft.com/office/drawing/2014/main" id="{86C5E170-7525-1A40-A554-2827E2E90859}"/>
                </a:ext>
              </a:extLst>
            </p:cNvPr>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843373" y="3157073"/>
              <a:ext cx="230400" cy="239100"/>
            </a:xfrm>
            <a:prstGeom prst="rect">
              <a:avLst/>
            </a:prstGeom>
            <a:noFill/>
            <a:ln>
              <a:noFill/>
            </a:ln>
          </p:spPr>
        </p:pic>
        <p:pic>
          <p:nvPicPr>
            <p:cNvPr id="79" name="Shape 930">
              <a:extLst>
                <a:ext uri="{FF2B5EF4-FFF2-40B4-BE49-F238E27FC236}">
                  <a16:creationId xmlns:a16="http://schemas.microsoft.com/office/drawing/2014/main" id="{6C84288D-0AAA-634F-B6FD-F143B55E3459}"/>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857610" y="3606655"/>
              <a:ext cx="201000" cy="232500"/>
            </a:xfrm>
            <a:prstGeom prst="rect">
              <a:avLst/>
            </a:prstGeom>
            <a:noFill/>
            <a:ln>
              <a:noFill/>
            </a:ln>
          </p:spPr>
        </p:pic>
        <p:pic>
          <p:nvPicPr>
            <p:cNvPr id="80" name="Shape 931">
              <a:extLst>
                <a:ext uri="{FF2B5EF4-FFF2-40B4-BE49-F238E27FC236}">
                  <a16:creationId xmlns:a16="http://schemas.microsoft.com/office/drawing/2014/main" id="{E08A9CD3-E79F-774B-B297-97CC1464B743}"/>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451480" y="3582125"/>
              <a:ext cx="223200" cy="267900"/>
            </a:xfrm>
            <a:prstGeom prst="rect">
              <a:avLst/>
            </a:prstGeom>
            <a:noFill/>
            <a:ln>
              <a:noFill/>
            </a:ln>
          </p:spPr>
        </p:pic>
      </p:grpSp>
      <p:grpSp>
        <p:nvGrpSpPr>
          <p:cNvPr id="81" name="Group 80">
            <a:extLst>
              <a:ext uri="{FF2B5EF4-FFF2-40B4-BE49-F238E27FC236}">
                <a16:creationId xmlns:a16="http://schemas.microsoft.com/office/drawing/2014/main" id="{9234F589-FABF-B145-A9BD-18CB41CDA0E2}"/>
              </a:ext>
            </a:extLst>
          </p:cNvPr>
          <p:cNvGrpSpPr/>
          <p:nvPr/>
        </p:nvGrpSpPr>
        <p:grpSpPr>
          <a:xfrm>
            <a:off x="2311465" y="2766256"/>
            <a:ext cx="1000114" cy="90779"/>
            <a:chOff x="3082304" y="3688342"/>
            <a:chExt cx="1333485" cy="121038"/>
          </a:xfrm>
        </p:grpSpPr>
        <p:pic>
          <p:nvPicPr>
            <p:cNvPr id="82" name="Graphic 81">
              <a:extLst>
                <a:ext uri="{FF2B5EF4-FFF2-40B4-BE49-F238E27FC236}">
                  <a16:creationId xmlns:a16="http://schemas.microsoft.com/office/drawing/2014/main" id="{1739B3A7-8523-C949-A353-E6C75795C5F2}"/>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458556" y="3688342"/>
              <a:ext cx="580980" cy="121038"/>
            </a:xfrm>
            <a:prstGeom prst="rect">
              <a:avLst/>
            </a:prstGeom>
          </p:spPr>
        </p:pic>
        <p:cxnSp>
          <p:nvCxnSpPr>
            <p:cNvPr id="83" name="Straight Arrow Connector 82">
              <a:extLst>
                <a:ext uri="{FF2B5EF4-FFF2-40B4-BE49-F238E27FC236}">
                  <a16:creationId xmlns:a16="http://schemas.microsoft.com/office/drawing/2014/main" id="{E6A584B4-C6F0-0A4D-A124-95F95183C411}"/>
                </a:ext>
              </a:extLst>
            </p:cNvPr>
            <p:cNvCxnSpPr>
              <a:cxnSpLocks/>
            </p:cNvCxnSpPr>
            <p:nvPr/>
          </p:nvCxnSpPr>
          <p:spPr bwMode="gray">
            <a:xfrm>
              <a:off x="4081122" y="3748861"/>
              <a:ext cx="334667" cy="0"/>
            </a:xfrm>
            <a:prstGeom prst="straightConnector1">
              <a:avLst/>
            </a:prstGeom>
            <a:ln w="25400">
              <a:solidFill>
                <a:schemeClr val="tx1"/>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B95C0D7-DBC6-DD4B-9B26-2710C506C656}"/>
                </a:ext>
              </a:extLst>
            </p:cNvPr>
            <p:cNvCxnSpPr>
              <a:cxnSpLocks/>
            </p:cNvCxnSpPr>
            <p:nvPr/>
          </p:nvCxnSpPr>
          <p:spPr bwMode="gray">
            <a:xfrm flipH="1">
              <a:off x="3082304" y="3748861"/>
              <a:ext cx="334667" cy="0"/>
            </a:xfrm>
            <a:prstGeom prst="straightConnector1">
              <a:avLst/>
            </a:prstGeom>
            <a:ln w="25400">
              <a:solidFill>
                <a:schemeClr val="tx1"/>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4C46C39C-7408-0240-B274-9F6EB4D5E90C}"/>
              </a:ext>
            </a:extLst>
          </p:cNvPr>
          <p:cNvSpPr txBox="1">
            <a:spLocks/>
          </p:cNvSpPr>
          <p:nvPr/>
        </p:nvSpPr>
        <p:spPr>
          <a:xfrm>
            <a:off x="6891709" y="1235053"/>
            <a:ext cx="2251101" cy="3394097"/>
          </a:xfrm>
          <a:prstGeom prst="rect">
            <a:avLst/>
          </a:prstGeom>
          <a:solidFill>
            <a:schemeClr val="accent2">
              <a:lumMod val="75000"/>
            </a:schemeClr>
          </a:solidFill>
        </p:spPr>
        <p:txBody>
          <a:bodyPr lIns="342900" tIns="445770" rIns="342900" bIns="342900" anchor="t">
            <a:normAutofit fontScale="92500" lnSpcReduction="10000"/>
          </a:bodyPr>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pPr lvl="0">
              <a:buClr>
                <a:srgbClr val="717074">
                  <a:lumMod val="60000"/>
                  <a:lumOff val="40000"/>
                </a:srgbClr>
              </a:buClr>
              <a:buNone/>
            </a:pPr>
            <a:r>
              <a:rPr lang="en-US" sz="1050" dirty="0">
                <a:solidFill>
                  <a:prstClr val="white"/>
                </a:solidFill>
              </a:rPr>
              <a:t>Rapidly Extend </a:t>
            </a:r>
            <a:br>
              <a:rPr lang="en-US" sz="1050" dirty="0">
                <a:solidFill>
                  <a:prstClr val="white"/>
                </a:solidFill>
              </a:rPr>
            </a:br>
            <a:r>
              <a:rPr lang="en-US" sz="1050" dirty="0">
                <a:solidFill>
                  <a:prstClr val="white"/>
                </a:solidFill>
              </a:rPr>
              <a:t>to the Cloud</a:t>
            </a:r>
          </a:p>
          <a:p>
            <a:pPr marL="128588" lvl="1" indent="-128588">
              <a:buClr>
                <a:prstClr val="white"/>
              </a:buClr>
            </a:pPr>
            <a:r>
              <a:rPr lang="en-US" sz="900" dirty="0">
                <a:solidFill>
                  <a:prstClr val="white"/>
                </a:solidFill>
              </a:rPr>
              <a:t>VMware environment </a:t>
            </a:r>
            <a:br>
              <a:rPr lang="en-US" sz="900" dirty="0">
                <a:solidFill>
                  <a:prstClr val="white"/>
                </a:solidFill>
              </a:rPr>
            </a:br>
            <a:r>
              <a:rPr lang="en-US" sz="900" dirty="0">
                <a:solidFill>
                  <a:prstClr val="white"/>
                </a:solidFill>
              </a:rPr>
              <a:t>with global Partner footprint, reach, availability</a:t>
            </a:r>
          </a:p>
          <a:p>
            <a:pPr lvl="0">
              <a:buClr>
                <a:srgbClr val="717074">
                  <a:lumMod val="60000"/>
                  <a:lumOff val="40000"/>
                </a:srgbClr>
              </a:buClr>
            </a:pPr>
            <a:r>
              <a:rPr lang="en-US" sz="1050" dirty="0">
                <a:solidFill>
                  <a:prstClr val="white"/>
                </a:solidFill>
              </a:rPr>
              <a:t>Operational Consistency</a:t>
            </a:r>
          </a:p>
          <a:p>
            <a:pPr marL="128588" lvl="1" indent="-128588">
              <a:buClr>
                <a:prstClr val="white"/>
              </a:buClr>
            </a:pPr>
            <a:r>
              <a:rPr lang="en-US" sz="900" dirty="0">
                <a:solidFill>
                  <a:prstClr val="white"/>
                </a:solidFill>
              </a:rPr>
              <a:t>Extend on-premises investments in tools, </a:t>
            </a:r>
            <a:br>
              <a:rPr lang="en-US" sz="900" dirty="0">
                <a:solidFill>
                  <a:prstClr val="white"/>
                </a:solidFill>
              </a:rPr>
            </a:br>
            <a:r>
              <a:rPr lang="en-US" sz="900" dirty="0">
                <a:solidFill>
                  <a:prstClr val="white"/>
                </a:solidFill>
              </a:rPr>
              <a:t>skills and processes </a:t>
            </a:r>
            <a:br>
              <a:rPr lang="en-US" sz="900" dirty="0">
                <a:solidFill>
                  <a:prstClr val="white"/>
                </a:solidFill>
              </a:rPr>
            </a:br>
            <a:r>
              <a:rPr lang="en-US" sz="900" dirty="0">
                <a:solidFill>
                  <a:prstClr val="white"/>
                </a:solidFill>
              </a:rPr>
              <a:t>to the cloud</a:t>
            </a:r>
          </a:p>
          <a:p>
            <a:pPr lvl="0">
              <a:buClr>
                <a:srgbClr val="717074">
                  <a:lumMod val="60000"/>
                  <a:lumOff val="40000"/>
                </a:srgbClr>
              </a:buClr>
            </a:pPr>
            <a:r>
              <a:rPr lang="en-US" sz="1050" dirty="0">
                <a:solidFill>
                  <a:prstClr val="white"/>
                </a:solidFill>
              </a:rPr>
              <a:t>Access Partners (AWS, Azure, IBM, Google, </a:t>
            </a:r>
            <a:r>
              <a:rPr lang="en-US" sz="1050" dirty="0" err="1">
                <a:solidFill>
                  <a:prstClr val="white"/>
                </a:solidFill>
              </a:rPr>
              <a:t>AliBaba</a:t>
            </a:r>
            <a:r>
              <a:rPr lang="en-US" sz="1050" dirty="0">
                <a:solidFill>
                  <a:prstClr val="white"/>
                </a:solidFill>
              </a:rPr>
              <a:t>, etc) </a:t>
            </a:r>
            <a:br>
              <a:rPr lang="en-US" sz="1050" dirty="0">
                <a:solidFill>
                  <a:prstClr val="white"/>
                </a:solidFill>
              </a:rPr>
            </a:br>
            <a:r>
              <a:rPr lang="en-US" sz="1050" dirty="0">
                <a:solidFill>
                  <a:prstClr val="white"/>
                </a:solidFill>
              </a:rPr>
              <a:t>Native Services</a:t>
            </a:r>
          </a:p>
          <a:p>
            <a:pPr marL="128588" lvl="1" indent="-128588">
              <a:buClr>
                <a:prstClr val="white"/>
              </a:buClr>
            </a:pPr>
            <a:r>
              <a:rPr lang="en-US" sz="900" dirty="0">
                <a:solidFill>
                  <a:prstClr val="white"/>
                </a:solidFill>
              </a:rPr>
              <a:t>Expand the value of existing applications</a:t>
            </a:r>
          </a:p>
        </p:txBody>
      </p:sp>
    </p:spTree>
    <p:extLst>
      <p:ext uri="{BB962C8B-B14F-4D97-AF65-F5344CB8AC3E}">
        <p14:creationId xmlns:p14="http://schemas.microsoft.com/office/powerpoint/2010/main" val="50134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609A9318-2741-43C6-B930-F601F58F7612}"/>
              </a:ext>
            </a:extLst>
          </p:cNvPr>
          <p:cNvSpPr>
            <a:spLocks noGrp="1"/>
          </p:cNvSpPr>
          <p:nvPr>
            <p:ph sz="quarter" idx="14"/>
          </p:nvPr>
        </p:nvSpPr>
        <p:spPr/>
        <p:txBody>
          <a:bodyPr/>
          <a:lstStyle/>
          <a:p>
            <a:r>
              <a:rPr lang="en-US" dirty="0"/>
              <a:t>No changes to your on-premises licensing agreements</a:t>
            </a:r>
          </a:p>
          <a:p>
            <a:r>
              <a:rPr lang="en-US" dirty="0"/>
              <a:t>No SA (Software Assurance) requirement (but recommended)</a:t>
            </a:r>
          </a:p>
          <a:p>
            <a:endParaRPr lang="en-US" dirty="0"/>
          </a:p>
        </p:txBody>
      </p:sp>
      <p:sp>
        <p:nvSpPr>
          <p:cNvPr id="12" name="Content Placeholder 11">
            <a:extLst>
              <a:ext uri="{FF2B5EF4-FFF2-40B4-BE49-F238E27FC236}">
                <a16:creationId xmlns:a16="http://schemas.microsoft.com/office/drawing/2014/main" id="{57EADF79-7AAD-47E0-9560-A44E99CFC7E9}"/>
              </a:ext>
            </a:extLst>
          </p:cNvPr>
          <p:cNvSpPr>
            <a:spLocks noGrp="1"/>
          </p:cNvSpPr>
          <p:nvPr>
            <p:ph sz="quarter" idx="16"/>
          </p:nvPr>
        </p:nvSpPr>
        <p:spPr/>
        <p:txBody>
          <a:bodyPr/>
          <a:lstStyle/>
          <a:p>
            <a:r>
              <a:rPr lang="en-US" dirty="0"/>
              <a:t>Fully supported to run in a virtual environment</a:t>
            </a:r>
          </a:p>
          <a:p>
            <a:r>
              <a:rPr lang="en-US" dirty="0"/>
              <a:t>No limitations/special certification for VMware Cloud on AWS</a:t>
            </a:r>
          </a:p>
        </p:txBody>
      </p:sp>
      <p:sp>
        <p:nvSpPr>
          <p:cNvPr id="13" name="Text Placeholder 12">
            <a:extLst>
              <a:ext uri="{FF2B5EF4-FFF2-40B4-BE49-F238E27FC236}">
                <a16:creationId xmlns:a16="http://schemas.microsoft.com/office/drawing/2014/main" id="{F959D900-DD9F-4859-9D0C-93F8A338092F}"/>
              </a:ext>
            </a:extLst>
          </p:cNvPr>
          <p:cNvSpPr>
            <a:spLocks noGrp="1"/>
          </p:cNvSpPr>
          <p:nvPr>
            <p:ph type="body" sz="quarter" idx="17"/>
          </p:nvPr>
        </p:nvSpPr>
        <p:spPr/>
        <p:txBody>
          <a:bodyPr/>
          <a:lstStyle/>
          <a:p>
            <a:r>
              <a:rPr lang="en-US" dirty="0"/>
              <a:t>Licensing</a:t>
            </a:r>
          </a:p>
        </p:txBody>
      </p:sp>
      <p:sp>
        <p:nvSpPr>
          <p:cNvPr id="14" name="Text Placeholder 13">
            <a:extLst>
              <a:ext uri="{FF2B5EF4-FFF2-40B4-BE49-F238E27FC236}">
                <a16:creationId xmlns:a16="http://schemas.microsoft.com/office/drawing/2014/main" id="{F7E89F19-DE4E-4A38-B174-55FA0B34D318}"/>
              </a:ext>
            </a:extLst>
          </p:cNvPr>
          <p:cNvSpPr>
            <a:spLocks noGrp="1"/>
          </p:cNvSpPr>
          <p:nvPr>
            <p:ph type="body" sz="quarter" idx="18"/>
          </p:nvPr>
        </p:nvSpPr>
        <p:spPr/>
        <p:txBody>
          <a:bodyPr/>
          <a:lstStyle/>
          <a:p>
            <a:r>
              <a:rPr lang="en-US" dirty="0"/>
              <a:t>Supportability</a:t>
            </a:r>
          </a:p>
        </p:txBody>
      </p:sp>
      <p:sp>
        <p:nvSpPr>
          <p:cNvPr id="9" name="Title 8">
            <a:extLst>
              <a:ext uri="{FF2B5EF4-FFF2-40B4-BE49-F238E27FC236}">
                <a16:creationId xmlns:a16="http://schemas.microsoft.com/office/drawing/2014/main" id="{2645183F-7D6B-4FF3-ACD5-9D755B001198}"/>
              </a:ext>
            </a:extLst>
          </p:cNvPr>
          <p:cNvSpPr>
            <a:spLocks noGrp="1"/>
          </p:cNvSpPr>
          <p:nvPr>
            <p:ph type="title"/>
          </p:nvPr>
        </p:nvSpPr>
        <p:spPr/>
        <p:txBody>
          <a:bodyPr/>
          <a:lstStyle/>
          <a:p>
            <a:r>
              <a:rPr lang="en-US" dirty="0"/>
              <a:t>The Elephant in The Cloud: Licensing / Supportability</a:t>
            </a:r>
          </a:p>
        </p:txBody>
      </p:sp>
    </p:spTree>
    <p:extLst>
      <p:ext uri="{BB962C8B-B14F-4D97-AF65-F5344CB8AC3E}">
        <p14:creationId xmlns:p14="http://schemas.microsoft.com/office/powerpoint/2010/main" val="3808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98"/>
        <p:cNvGrpSpPr/>
        <p:nvPr/>
      </p:nvGrpSpPr>
      <p:grpSpPr>
        <a:xfrm>
          <a:off x="0" y="0"/>
          <a:ext cx="0" cy="0"/>
          <a:chOff x="0" y="0"/>
          <a:chExt cx="0" cy="0"/>
        </a:xfrm>
      </p:grpSpPr>
      <p:sp>
        <p:nvSpPr>
          <p:cNvPr id="6400" name="Google Shape;6400;p495"/>
          <p:cNvSpPr txBox="1">
            <a:spLocks noGrp="1"/>
          </p:cNvSpPr>
          <p:nvPr>
            <p:ph type="subTitle" idx="1"/>
          </p:nvPr>
        </p:nvSpPr>
        <p:spPr>
          <a:xfrm>
            <a:off x="285542" y="595463"/>
            <a:ext cx="8224200" cy="186000"/>
          </a:xfrm>
          <a:prstGeom prst="rect">
            <a:avLst/>
          </a:prstGeom>
        </p:spPr>
        <p:txBody>
          <a:bodyPr spcFirstLastPara="1" wrap="square" lIns="0" tIns="0" rIns="0" bIns="0" anchor="t" anchorCtr="0">
            <a:noAutofit/>
          </a:bodyPr>
          <a:lstStyle/>
          <a:p>
            <a:r>
              <a:rPr lang="en-US" dirty="0"/>
              <a:t>Considerations for licensing Windows Server on VMware Cloud on AWS</a:t>
            </a:r>
          </a:p>
        </p:txBody>
      </p:sp>
      <p:sp>
        <p:nvSpPr>
          <p:cNvPr id="7" name="Title 6">
            <a:extLst>
              <a:ext uri="{FF2B5EF4-FFF2-40B4-BE49-F238E27FC236}">
                <a16:creationId xmlns:a16="http://schemas.microsoft.com/office/drawing/2014/main" id="{CC282642-A1FC-4B99-934F-4C3C7A968623}"/>
              </a:ext>
            </a:extLst>
          </p:cNvPr>
          <p:cNvSpPr>
            <a:spLocks noGrp="1"/>
          </p:cNvSpPr>
          <p:nvPr>
            <p:ph type="title"/>
          </p:nvPr>
        </p:nvSpPr>
        <p:spPr/>
        <p:txBody>
          <a:bodyPr/>
          <a:lstStyle/>
          <a:p>
            <a:r>
              <a:rPr lang="en-US" dirty="0"/>
              <a:t>The Elephant in The Cloud: Licensing Guidelines – (AWS)</a:t>
            </a:r>
          </a:p>
        </p:txBody>
      </p:sp>
      <p:graphicFrame>
        <p:nvGraphicFramePr>
          <p:cNvPr id="4" name="Table 3">
            <a:extLst>
              <a:ext uri="{FF2B5EF4-FFF2-40B4-BE49-F238E27FC236}">
                <a16:creationId xmlns:a16="http://schemas.microsoft.com/office/drawing/2014/main" id="{DA06D09D-A8AA-448D-BED0-742CD77C7D23}"/>
              </a:ext>
            </a:extLst>
          </p:cNvPr>
          <p:cNvGraphicFramePr>
            <a:graphicFrameLocks noGrp="1"/>
          </p:cNvGraphicFramePr>
          <p:nvPr>
            <p:extLst>
              <p:ext uri="{D42A27DB-BD31-4B8C-83A1-F6EECF244321}">
                <p14:modId xmlns:p14="http://schemas.microsoft.com/office/powerpoint/2010/main" val="2846228054"/>
              </p:ext>
            </p:extLst>
          </p:nvPr>
        </p:nvGraphicFramePr>
        <p:xfrm>
          <a:off x="434970" y="928049"/>
          <a:ext cx="8233995" cy="3566614"/>
        </p:xfrm>
        <a:graphic>
          <a:graphicData uri="http://schemas.openxmlformats.org/drawingml/2006/table">
            <a:tbl>
              <a:tblPr/>
              <a:tblGrid>
                <a:gridCol w="2744665">
                  <a:extLst>
                    <a:ext uri="{9D8B030D-6E8A-4147-A177-3AD203B41FA5}">
                      <a16:colId xmlns:a16="http://schemas.microsoft.com/office/drawing/2014/main" val="489250178"/>
                    </a:ext>
                  </a:extLst>
                </a:gridCol>
                <a:gridCol w="2744665">
                  <a:extLst>
                    <a:ext uri="{9D8B030D-6E8A-4147-A177-3AD203B41FA5}">
                      <a16:colId xmlns:a16="http://schemas.microsoft.com/office/drawing/2014/main" val="1622225214"/>
                    </a:ext>
                  </a:extLst>
                </a:gridCol>
                <a:gridCol w="2744665">
                  <a:extLst>
                    <a:ext uri="{9D8B030D-6E8A-4147-A177-3AD203B41FA5}">
                      <a16:colId xmlns:a16="http://schemas.microsoft.com/office/drawing/2014/main" val="1268047162"/>
                    </a:ext>
                  </a:extLst>
                </a:gridCol>
              </a:tblGrid>
              <a:tr h="624790">
                <a:tc>
                  <a:txBody>
                    <a:bodyPr/>
                    <a:lstStyle/>
                    <a:p>
                      <a:r>
                        <a:rPr lang="en-US" sz="1200" b="1" dirty="0">
                          <a:effectLst/>
                        </a:rPr>
                        <a:t>Customer Scenario</a:t>
                      </a:r>
                      <a:endParaRPr lang="en-US" sz="1200" dirty="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1">
                          <a:effectLst/>
                        </a:rPr>
                        <a:t>Windows Server license date*</a:t>
                      </a:r>
                      <a:endParaRPr lang="en-US" sz="120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1">
                          <a:effectLst/>
                        </a:rPr>
                        <a:t>Customer options</a:t>
                      </a:r>
                      <a:endParaRPr lang="en-US" sz="120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1124444"/>
                  </a:ext>
                </a:extLst>
              </a:tr>
              <a:tr h="1188871">
                <a:tc>
                  <a:txBody>
                    <a:bodyPr/>
                    <a:lstStyle/>
                    <a:p>
                      <a:r>
                        <a:rPr lang="en-US" sz="1200" b="0">
                          <a:effectLst/>
                        </a:rPr>
                        <a:t>Customer owns licenses to Microsoft Windows Server 2019 or previous versions and wants to move to VMware Cloud on AWS.</a:t>
                      </a:r>
                      <a:endParaRPr lang="en-US" sz="120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0">
                          <a:effectLst/>
                        </a:rPr>
                        <a:t>Before Oct 1, 2019</a:t>
                      </a:r>
                      <a:endParaRPr lang="en-US" sz="120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0" dirty="0">
                          <a:effectLst/>
                        </a:rPr>
                        <a:t>Customer can leverage existing licenses (Bringing Your Own Licenses (BYOL). Check </a:t>
                      </a:r>
                      <a:r>
                        <a:rPr lang="en-US" sz="1200" b="0" u="none" strike="noStrike" dirty="0">
                          <a:solidFill>
                            <a:srgbClr val="1D428A"/>
                          </a:solidFill>
                          <a:effectLst/>
                          <a:hlinkClick r:id="rId3"/>
                        </a:rPr>
                        <a:t>this document for more details</a:t>
                      </a:r>
                      <a:r>
                        <a:rPr lang="en-US" sz="1200" b="0" dirty="0">
                          <a:effectLst/>
                        </a:rPr>
                        <a:t>.</a:t>
                      </a:r>
                      <a:endParaRPr lang="en-US" sz="1200" dirty="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5647563"/>
                  </a:ext>
                </a:extLst>
              </a:tr>
              <a:tr h="1752953">
                <a:tc>
                  <a:txBody>
                    <a:bodyPr/>
                    <a:lstStyle/>
                    <a:p>
                      <a:r>
                        <a:rPr lang="en-US" sz="1200" b="0">
                          <a:effectLst/>
                        </a:rPr>
                        <a:t>Customer acquires Microsoft Windows Server licenses and wants to move to VMware Cloud on AWS;</a:t>
                      </a:r>
                      <a:endParaRPr lang="en-US" sz="1200" b="0">
                        <a:solidFill>
                          <a:srgbClr val="6E7686"/>
                        </a:solidFill>
                        <a:effectLst/>
                      </a:endParaRPr>
                    </a:p>
                    <a:p>
                      <a:r>
                        <a:rPr lang="en-US" sz="1200" b="0">
                          <a:solidFill>
                            <a:srgbClr val="6E7686"/>
                          </a:solidFill>
                          <a:effectLst/>
                        </a:rPr>
                        <a:t>OR customer does not have any Windows Server licenses and wants to have them on VMware Cloud on AWS hosts.</a:t>
                      </a: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0">
                          <a:effectLst/>
                        </a:rPr>
                        <a:t>On/After Oct 1, 2019</a:t>
                      </a:r>
                      <a:endParaRPr lang="en-US" sz="120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b="0" dirty="0">
                          <a:effectLst/>
                        </a:rPr>
                        <a:t>Customer must purchase new Windows Server licenses through VMware under VMware and Microsoft SPLA. See the explanation below.</a:t>
                      </a:r>
                      <a:endParaRPr lang="en-US" sz="1200" dirty="0">
                        <a:effectLst/>
                      </a:endParaRPr>
                    </a:p>
                  </a:txBody>
                  <a:tcPr marL="120963" marR="120963" marT="120963" marB="1209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9801006"/>
                  </a:ext>
                </a:extLst>
              </a:tr>
            </a:tbl>
          </a:graphicData>
        </a:graphic>
      </p:graphicFrame>
    </p:spTree>
    <p:extLst>
      <p:ext uri="{BB962C8B-B14F-4D97-AF65-F5344CB8AC3E}">
        <p14:creationId xmlns:p14="http://schemas.microsoft.com/office/powerpoint/2010/main" val="413336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98"/>
        <p:cNvGrpSpPr/>
        <p:nvPr/>
      </p:nvGrpSpPr>
      <p:grpSpPr>
        <a:xfrm>
          <a:off x="0" y="0"/>
          <a:ext cx="0" cy="0"/>
          <a:chOff x="0" y="0"/>
          <a:chExt cx="0" cy="0"/>
        </a:xfrm>
      </p:grpSpPr>
      <p:sp>
        <p:nvSpPr>
          <p:cNvPr id="6400" name="Google Shape;6400;p495"/>
          <p:cNvSpPr txBox="1">
            <a:spLocks noGrp="1"/>
          </p:cNvSpPr>
          <p:nvPr>
            <p:ph type="subTitle" idx="1"/>
          </p:nvPr>
        </p:nvSpPr>
        <p:spPr>
          <a:xfrm>
            <a:off x="285542" y="595463"/>
            <a:ext cx="8224200" cy="186000"/>
          </a:xfrm>
          <a:prstGeom prst="rect">
            <a:avLst/>
          </a:prstGeom>
        </p:spPr>
        <p:txBody>
          <a:bodyPr spcFirstLastPara="1" wrap="square" lIns="0" tIns="0" rIns="0" bIns="0" anchor="t" anchorCtr="0">
            <a:noAutofit/>
          </a:bodyPr>
          <a:lstStyle/>
          <a:p>
            <a:r>
              <a:rPr lang="en-US" dirty="0"/>
              <a:t>Considerations for licensing Microsoft SQL Server on VMware Cloud on AWS</a:t>
            </a:r>
          </a:p>
        </p:txBody>
      </p:sp>
      <p:sp>
        <p:nvSpPr>
          <p:cNvPr id="7" name="Title 6">
            <a:extLst>
              <a:ext uri="{FF2B5EF4-FFF2-40B4-BE49-F238E27FC236}">
                <a16:creationId xmlns:a16="http://schemas.microsoft.com/office/drawing/2014/main" id="{CC282642-A1FC-4B99-934F-4C3C7A968623}"/>
              </a:ext>
            </a:extLst>
          </p:cNvPr>
          <p:cNvSpPr>
            <a:spLocks noGrp="1"/>
          </p:cNvSpPr>
          <p:nvPr>
            <p:ph type="title"/>
          </p:nvPr>
        </p:nvSpPr>
        <p:spPr/>
        <p:txBody>
          <a:bodyPr/>
          <a:lstStyle/>
          <a:p>
            <a:r>
              <a:rPr lang="en-US" dirty="0"/>
              <a:t>The Elephant in The Cloud: Licensing Guidelines – (AWS)</a:t>
            </a:r>
          </a:p>
        </p:txBody>
      </p:sp>
      <p:graphicFrame>
        <p:nvGraphicFramePr>
          <p:cNvPr id="2" name="Table 1">
            <a:extLst>
              <a:ext uri="{FF2B5EF4-FFF2-40B4-BE49-F238E27FC236}">
                <a16:creationId xmlns:a16="http://schemas.microsoft.com/office/drawing/2014/main" id="{CB125A14-8C01-4681-9091-EC9E1DBB83F0}"/>
              </a:ext>
            </a:extLst>
          </p:cNvPr>
          <p:cNvGraphicFramePr>
            <a:graphicFrameLocks noGrp="1"/>
          </p:cNvGraphicFramePr>
          <p:nvPr>
            <p:extLst>
              <p:ext uri="{D42A27DB-BD31-4B8C-83A1-F6EECF244321}">
                <p14:modId xmlns:p14="http://schemas.microsoft.com/office/powerpoint/2010/main" val="4102392379"/>
              </p:ext>
            </p:extLst>
          </p:nvPr>
        </p:nvGraphicFramePr>
        <p:xfrm>
          <a:off x="444767" y="900752"/>
          <a:ext cx="8224200" cy="3751560"/>
        </p:xfrm>
        <a:graphic>
          <a:graphicData uri="http://schemas.openxmlformats.org/drawingml/2006/table">
            <a:tbl>
              <a:tblPr/>
              <a:tblGrid>
                <a:gridCol w="2741400">
                  <a:extLst>
                    <a:ext uri="{9D8B030D-6E8A-4147-A177-3AD203B41FA5}">
                      <a16:colId xmlns:a16="http://schemas.microsoft.com/office/drawing/2014/main" val="889133513"/>
                    </a:ext>
                  </a:extLst>
                </a:gridCol>
                <a:gridCol w="2741400">
                  <a:extLst>
                    <a:ext uri="{9D8B030D-6E8A-4147-A177-3AD203B41FA5}">
                      <a16:colId xmlns:a16="http://schemas.microsoft.com/office/drawing/2014/main" val="2944577087"/>
                    </a:ext>
                  </a:extLst>
                </a:gridCol>
                <a:gridCol w="2741400">
                  <a:extLst>
                    <a:ext uri="{9D8B030D-6E8A-4147-A177-3AD203B41FA5}">
                      <a16:colId xmlns:a16="http://schemas.microsoft.com/office/drawing/2014/main" val="2658368010"/>
                    </a:ext>
                  </a:extLst>
                </a:gridCol>
              </a:tblGrid>
              <a:tr h="492890">
                <a:tc>
                  <a:txBody>
                    <a:bodyPr/>
                    <a:lstStyle/>
                    <a:p>
                      <a:r>
                        <a:rPr lang="en-US" sz="900" b="1">
                          <a:effectLst/>
                        </a:rPr>
                        <a:t>Customer Scenario</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1">
                          <a:effectLst/>
                        </a:rPr>
                        <a:t>Microsoft SQL Server license date*</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1">
                          <a:effectLst/>
                        </a:rPr>
                        <a:t>Customer options</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7869421"/>
                  </a:ext>
                </a:extLst>
              </a:tr>
              <a:tr h="1086223">
                <a:tc>
                  <a:txBody>
                    <a:bodyPr/>
                    <a:lstStyle/>
                    <a:p>
                      <a:r>
                        <a:rPr lang="en-US" sz="900" b="0">
                          <a:effectLst/>
                        </a:rPr>
                        <a:t>Customer owns licenses to Microsoft SQL Server 2017 or previous versions (with or without Software Assurance) and want to move to VMware Cloud on AWS.</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a:effectLst/>
                        </a:rPr>
                        <a:t>Before Oct 1, 2019</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a:effectLst/>
                        </a:rPr>
                        <a:t>Customer can leverage existing licenses via BYOL. Check </a:t>
                      </a:r>
                      <a:r>
                        <a:rPr lang="en-US" sz="900" b="0" u="none" strike="noStrike">
                          <a:solidFill>
                            <a:srgbClr val="1D428A"/>
                          </a:solidFill>
                          <a:effectLst/>
                          <a:hlinkClick r:id="rId3"/>
                        </a:rPr>
                        <a:t>this document</a:t>
                      </a:r>
                      <a:r>
                        <a:rPr lang="en-US" sz="900" b="0">
                          <a:effectLst/>
                        </a:rPr>
                        <a:t> for more details.</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4841043"/>
                  </a:ext>
                </a:extLst>
              </a:tr>
              <a:tr h="1382890">
                <a:tc>
                  <a:txBody>
                    <a:bodyPr/>
                    <a:lstStyle/>
                    <a:p>
                      <a:r>
                        <a:rPr lang="en-US" sz="900" b="0">
                          <a:effectLst/>
                        </a:rPr>
                        <a:t>Customer acquires Microsoft SQL Server licenses and want to move to VMware Cloud on AWS;</a:t>
                      </a:r>
                      <a:endParaRPr lang="en-US" sz="900" b="0">
                        <a:solidFill>
                          <a:srgbClr val="6E7686"/>
                        </a:solidFill>
                        <a:effectLst/>
                      </a:endParaRPr>
                    </a:p>
                    <a:p>
                      <a:r>
                        <a:rPr lang="en-US" sz="900" b="0">
                          <a:solidFill>
                            <a:srgbClr val="6E7686"/>
                          </a:solidFill>
                          <a:effectLst/>
                        </a:rPr>
                        <a:t>OR customer does not have SQL Server licenses and wants to have them on VMware Cloud on AWS hosts.</a:t>
                      </a: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a:effectLst/>
                        </a:rPr>
                        <a:t>On/After Oct 1, 2019</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a:effectLst/>
                        </a:rPr>
                        <a:t>Customer can purchase new licenses to Microsoft SQL Server through VMware under VMware and Microsoft SPLA. </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6655386"/>
                  </a:ext>
                </a:extLst>
              </a:tr>
              <a:tr h="789557">
                <a:tc>
                  <a:txBody>
                    <a:bodyPr/>
                    <a:lstStyle/>
                    <a:p>
                      <a:r>
                        <a:rPr lang="en-US" sz="900" b="0">
                          <a:effectLst/>
                        </a:rPr>
                        <a:t>Customer acquires Microsoft SQL Server licenses and wants to move to VMware Cloud on AWS.</a:t>
                      </a:r>
                      <a:endParaRPr lang="en-US" sz="90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dirty="0">
                          <a:effectLst/>
                        </a:rPr>
                        <a:t>On/After Oct 1, 2019</a:t>
                      </a:r>
                      <a:endParaRPr lang="en-US" sz="900" dirty="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900" b="0" dirty="0">
                          <a:effectLst/>
                        </a:rPr>
                        <a:t>Customer can leverage existing licenses via BYOL using License Mobility through Software Assurance. </a:t>
                      </a:r>
                      <a:endParaRPr lang="en-US" sz="900" dirty="0">
                        <a:effectLst/>
                      </a:endParaRPr>
                    </a:p>
                  </a:txBody>
                  <a:tcPr marL="90722" marR="90722" marT="90722" marB="907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41341873"/>
                  </a:ext>
                </a:extLst>
              </a:tr>
            </a:tbl>
          </a:graphicData>
        </a:graphic>
      </p:graphicFrame>
    </p:spTree>
    <p:extLst>
      <p:ext uri="{BB962C8B-B14F-4D97-AF65-F5344CB8AC3E}">
        <p14:creationId xmlns:p14="http://schemas.microsoft.com/office/powerpoint/2010/main" val="1057395292"/>
      </p:ext>
    </p:extLst>
  </p:cSld>
  <p:clrMapOvr>
    <a:masterClrMapping/>
  </p:clrMapOvr>
</p:sld>
</file>

<file path=ppt/theme/theme1.xml><?xml version="1.0" encoding="utf-8"?>
<a:theme xmlns:a="http://schemas.openxmlformats.org/drawingml/2006/main" name="4_VMware_white_16x9">
  <a:themeElements>
    <a:clrScheme name="VMware 2019">
      <a:dk1>
        <a:srgbClr val="717074"/>
      </a:dk1>
      <a:lt1>
        <a:srgbClr val="FFFFFF"/>
      </a:lt1>
      <a:dk2>
        <a:srgbClr val="3F3F3F"/>
      </a:dk2>
      <a:lt2>
        <a:srgbClr val="F2F2F2"/>
      </a:lt2>
      <a:accent1>
        <a:srgbClr val="0091DA"/>
      </a:accent1>
      <a:accent2>
        <a:srgbClr val="1A428A"/>
      </a:accent2>
      <a:accent3>
        <a:srgbClr val="00C1D5"/>
      </a:accent3>
      <a:accent4>
        <a:srgbClr val="78BE20"/>
      </a:accent4>
      <a:accent5>
        <a:srgbClr val="7F35B2"/>
      </a:accent5>
      <a:accent6>
        <a:srgbClr val="387C2C"/>
      </a:accent6>
      <a:hlink>
        <a:srgbClr val="006990"/>
      </a:hlink>
      <a:folHlink>
        <a:srgbClr val="0069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1784</Words>
  <Application>Microsoft Office PowerPoint</Application>
  <PresentationFormat>On-screen Show (16:9)</PresentationFormat>
  <Paragraphs>252</Paragraphs>
  <Slides>28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Amazon Ember Light</vt:lpstr>
      <vt:lpstr>Amazon Ember Regular</vt:lpstr>
      <vt:lpstr>Arial</vt:lpstr>
      <vt:lpstr>Metropolis</vt:lpstr>
      <vt:lpstr>Metropolis Light</vt:lpstr>
      <vt:lpstr>Open Sans</vt:lpstr>
      <vt:lpstr>Wingdings</vt:lpstr>
      <vt:lpstr>4_VMware_white_16x9</vt:lpstr>
      <vt:lpstr>On-Premises or Hybrid Cloud?</vt:lpstr>
      <vt:lpstr>PowerPoint Presentation</vt:lpstr>
      <vt:lpstr>Questions we no longer ask</vt:lpstr>
      <vt:lpstr>PowerPoint Presentation</vt:lpstr>
      <vt:lpstr>PowerPoint Presentation</vt:lpstr>
      <vt:lpstr>VMware Cloud on Partners DataCenter Infrastructure</vt:lpstr>
      <vt:lpstr>The Elephant in The Cloud: Licensing / Supportability</vt:lpstr>
      <vt:lpstr>The Elephant in The Cloud: Licensing Guidelines – (AWS)</vt:lpstr>
      <vt:lpstr>The Elephant in The Cloud: Licensing Guidelines – (AWS)</vt:lpstr>
      <vt:lpstr>Database Workloads Migration to VMware Cloud on AWS. Overview</vt:lpstr>
      <vt:lpstr>Application Workload Tiering</vt:lpstr>
      <vt:lpstr>Overview of SQL Server workloads</vt:lpstr>
      <vt:lpstr>Migration Technologies Overview</vt:lpstr>
      <vt:lpstr>Microsoft SQL Server workloads on VMware Cloud on AWS</vt:lpstr>
      <vt:lpstr>PowerPoint Presentation</vt:lpstr>
      <vt:lpstr>SQL Server workload migration</vt:lpstr>
      <vt:lpstr>SQL Server on VMware Cloud on AWS: VM configuration</vt:lpstr>
      <vt:lpstr>SQL Server on VMware Cloud on AWS: VM configuration (cont’d)</vt:lpstr>
      <vt:lpstr>SQL Server workloads – High Availability Options</vt:lpstr>
      <vt:lpstr>PowerPoint Presentation</vt:lpstr>
      <vt:lpstr>SQL Server on VMware Cloud on AWS: VM configuration (cont’d)</vt:lpstr>
      <vt:lpstr>SQL Server Workload: Postmigration Configuration</vt:lpstr>
      <vt:lpstr>References and Collaterals</vt:lpstr>
      <vt:lpstr>Best Practices and Guidelines</vt:lpstr>
      <vt:lpstr>Licensing</vt:lpstr>
      <vt:lpstr>Microsoft Support for MS SQL Server Virtualization</vt:lpstr>
      <vt:lpstr>Multiple Support Scenarios/Options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VMware Digital Advantage for Business</dc:title>
  <dc:creator>oga-agba</dc:creator>
  <cp:lastModifiedBy>Deji Akomolafe</cp:lastModifiedBy>
  <cp:revision>45</cp:revision>
  <dcterms:modified xsi:type="dcterms:W3CDTF">2021-06-16T23:26:56Z</dcterms:modified>
</cp:coreProperties>
</file>