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93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1650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8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2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3673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4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62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484" y="1734670"/>
            <a:ext cx="8652375" cy="1775012"/>
          </a:xfrm>
        </p:spPr>
        <p:txBody>
          <a:bodyPr/>
          <a:lstStyle/>
          <a:p>
            <a:r>
              <a:rPr lang="en-US" dirty="0" smtClean="0"/>
              <a:t>Manage &amp; Administrate </a:t>
            </a:r>
            <a:br>
              <a:rPr lang="en-US" dirty="0" smtClean="0"/>
            </a:br>
            <a:r>
              <a:rPr lang="en-US" sz="5400" dirty="0" smtClean="0"/>
              <a:t>of </a:t>
            </a:r>
            <a:r>
              <a:rPr lang="en-US" sz="5400" dirty="0" err="1" smtClean="0"/>
              <a:t>Yas</a:t>
            </a:r>
            <a:r>
              <a:rPr lang="en-US" sz="5400" dirty="0" smtClean="0"/>
              <a:t> smart devices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224" y="3700785"/>
            <a:ext cx="6831673" cy="2538650"/>
          </a:xfrm>
        </p:spPr>
        <p:txBody>
          <a:bodyPr>
            <a:normAutofit lnSpcReduction="10000"/>
          </a:bodyPr>
          <a:lstStyle/>
          <a:p>
            <a:pPr rtl="1"/>
            <a:r>
              <a:rPr lang="ar-A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khbar MT" pitchFamily="2" charset="-78"/>
              </a:rPr>
              <a:t>شركة ياس </a:t>
            </a:r>
            <a:r>
              <a:rPr lang="ar-AE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khbar MT" pitchFamily="2" charset="-78"/>
              </a:rPr>
              <a:t>للانظمة</a:t>
            </a:r>
            <a:r>
              <a:rPr lang="ar-A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khbar MT" pitchFamily="2" charset="-78"/>
              </a:rPr>
              <a:t> الالكترونية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cs typeface="Akhbar MT" pitchFamily="2" charset="-78"/>
            </a:endParaRPr>
          </a:p>
          <a:p>
            <a:pPr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YAS Electronic Systems, </a:t>
            </a:r>
          </a:p>
          <a:p>
            <a:pPr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United Arab Emirates. </a:t>
            </a:r>
          </a:p>
          <a:p>
            <a:pPr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Phone: +97165333779 </a:t>
            </a:r>
          </a:p>
          <a:p>
            <a:pPr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Email: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info@yas.solutions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259" y="301531"/>
            <a:ext cx="9601200" cy="92784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token flow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703" y="2981138"/>
            <a:ext cx="1752226" cy="175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loud 4"/>
          <p:cNvSpPr/>
          <p:nvPr/>
        </p:nvSpPr>
        <p:spPr>
          <a:xfrm>
            <a:off x="2102505" y="1229378"/>
            <a:ext cx="3039034" cy="194982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FF0000"/>
                </a:solidFill>
              </a:rPr>
              <a:t>Yas</a:t>
            </a:r>
            <a:r>
              <a:rPr lang="en-US" sz="2200" b="1" dirty="0" smtClean="0">
                <a:solidFill>
                  <a:srgbClr val="FF0000"/>
                </a:solidFill>
              </a:rPr>
              <a:t> Smart home server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674" y1="4370" x2="65591" y2="12437"/>
                        <a14:foregroundMark x1="71685" y1="11765" x2="77957" y2="91597"/>
                        <a14:foregroundMark x1="87814" y1="26218" x2="87814" y2="31429"/>
                        <a14:foregroundMark x1="95161" y1="27731" x2="94444" y2="64202"/>
                        <a14:foregroundMark x1="85125" y1="43866" x2="87276" y2="73782"/>
                        <a14:backgroundMark x1="17563" y1="88403" x2="17563" y2="88403"/>
                        <a14:backgroundMark x1="7168" y1="78319" x2="32437" y2="94622"/>
                        <a14:backgroundMark x1="84588" y1="96975" x2="97670" y2="92773"/>
                        <a14:backgroundMark x1="75806" y1="2521" x2="96774" y2="68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7928" y="2524700"/>
            <a:ext cx="1227604" cy="130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triped Right Arrow 6"/>
          <p:cNvSpPr/>
          <p:nvPr/>
        </p:nvSpPr>
        <p:spPr>
          <a:xfrm>
            <a:off x="1981480" y="3230935"/>
            <a:ext cx="1953743" cy="1252631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Sign up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Registration</a:t>
            </a:r>
            <a:endParaRPr lang="en-US" dirty="0">
              <a:solidFill>
                <a:sysClr val="windowText" lastClr="000000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4244508" y="3229114"/>
            <a:ext cx="4383741" cy="2508904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Token 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64218" y="2576255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0" y="2981138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2250" y="2661668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8452666" y="1938720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890886" y="1229378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Double Wave 13"/>
          <p:cNvSpPr/>
          <p:nvPr/>
        </p:nvSpPr>
        <p:spPr>
          <a:xfrm>
            <a:off x="8955741" y="1777139"/>
            <a:ext cx="1976718" cy="760172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Token 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536" y="3099645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177756" y="2390303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Double Wave 16"/>
          <p:cNvSpPr/>
          <p:nvPr/>
        </p:nvSpPr>
        <p:spPr>
          <a:xfrm>
            <a:off x="9242611" y="2938064"/>
            <a:ext cx="1976718" cy="760172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Token 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954688" y="5036023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…..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9392908" y="4326681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9457763" y="4874442"/>
            <a:ext cx="1976718" cy="760172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Token ..n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5400000">
            <a:off x="9555464" y="3739226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………..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84141" y="2576255"/>
            <a:ext cx="868525" cy="5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52666" y="3698236"/>
            <a:ext cx="438220" cy="51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39536" y="4101353"/>
            <a:ext cx="718227" cy="38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28249" y="4733364"/>
            <a:ext cx="79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52666" y="4954584"/>
            <a:ext cx="470647" cy="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91667" l="1579" r="98158">
                        <a14:foregroundMark x1="11842" y1="70000" x2="11842" y2="70000"/>
                        <a14:foregroundMark x1="21053" y1="32500" x2="21053" y2="32500"/>
                        <a14:foregroundMark x1="27368" y1="32500" x2="27368" y2="32500"/>
                      </a14:backgroundRemoval>
                    </a14:imgEffect>
                  </a14:imgLayer>
                </a14:imgProps>
              </a:ext>
            </a:extLst>
          </a:blip>
          <a:srcRect b="15804"/>
          <a:stretch/>
        </p:blipFill>
        <p:spPr>
          <a:xfrm>
            <a:off x="4216772" y="3424427"/>
            <a:ext cx="6643304" cy="297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259" y="301531"/>
            <a:ext cx="9601200" cy="92784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new </a:t>
            </a:r>
            <a:r>
              <a:rPr lang="en-US" b="1" dirty="0" err="1" smtClean="0">
                <a:solidFill>
                  <a:schemeClr val="tx1"/>
                </a:solidFill>
              </a:rPr>
              <a:t>yas</a:t>
            </a:r>
            <a:r>
              <a:rPr lang="en-US" b="1" dirty="0" smtClean="0">
                <a:solidFill>
                  <a:schemeClr val="tx1"/>
                </a:solidFill>
              </a:rPr>
              <a:t> smart Device operation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904" y="3857251"/>
            <a:ext cx="1752226" cy="175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loud 4"/>
          <p:cNvSpPr/>
          <p:nvPr/>
        </p:nvSpPr>
        <p:spPr>
          <a:xfrm>
            <a:off x="4341438" y="1465458"/>
            <a:ext cx="3039034" cy="194982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FF0000"/>
                </a:solidFill>
              </a:rPr>
              <a:t>Yas</a:t>
            </a:r>
            <a:r>
              <a:rPr lang="en-US" sz="2200" b="1" dirty="0" smtClean="0">
                <a:solidFill>
                  <a:srgbClr val="FF0000"/>
                </a:solidFill>
              </a:rPr>
              <a:t> Smart home server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674" y1="4370" x2="65591" y2="12437"/>
                        <a14:foregroundMark x1="71685" y1="11765" x2="77957" y2="91597"/>
                        <a14:foregroundMark x1="87814" y1="26218" x2="87814" y2="31429"/>
                        <a14:foregroundMark x1="95161" y1="27731" x2="94444" y2="64202"/>
                        <a14:foregroundMark x1="85125" y1="43866" x2="87276" y2="73782"/>
                        <a14:backgroundMark x1="17563" y1="88403" x2="17563" y2="88403"/>
                        <a14:backgroundMark x1="7168" y1="78319" x2="32437" y2="94622"/>
                        <a14:backgroundMark x1="84588" y1="96975" x2="97670" y2="92773"/>
                        <a14:backgroundMark x1="75806" y1="2521" x2="96774" y2="68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5353" y="2096455"/>
            <a:ext cx="1227604" cy="130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Vertical Scroll 7"/>
          <p:cNvSpPr/>
          <p:nvPr/>
        </p:nvSpPr>
        <p:spPr>
          <a:xfrm>
            <a:off x="2286043" y="5491785"/>
            <a:ext cx="1822511" cy="736744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Token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74391" y="3295922"/>
            <a:ext cx="3032990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Setup Device configuration </a:t>
            </a:r>
            <a:endParaRPr lang="en-US" sz="1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1550" y="1988961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753786" y="2782764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8387811" y="1342485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890886" y="1229378"/>
            <a:ext cx="1716461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Double Wave 13"/>
          <p:cNvSpPr/>
          <p:nvPr/>
        </p:nvSpPr>
        <p:spPr>
          <a:xfrm>
            <a:off x="8955741" y="1777139"/>
            <a:ext cx="1976718" cy="760172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Token 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62108" y="3333092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962108" y="4081567"/>
            <a:ext cx="3501751" cy="1908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 </a:t>
            </a:r>
            <a:r>
              <a:rPr lang="en-US" sz="2000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Wifi</a:t>
            </a:r>
            <a:r>
              <a:rPr lang="en-US" sz="20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manager to insert :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SSID and its Password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YAS -User token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YAS-Device token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380472" y="2092833"/>
            <a:ext cx="1374312" cy="14695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9804" y="3546089"/>
            <a:ext cx="132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Customer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6204" y="3601295"/>
            <a:ext cx="2062737" cy="73992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38" b="90000" l="10000" r="94231">
                        <a14:foregroundMark x1="35231" y1="23462" x2="35231" y2="23462"/>
                        <a14:foregroundMark x1="36077" y1="16308" x2="36077" y2="16308"/>
                        <a14:foregroundMark x1="36077" y1="30154" x2="36077" y2="30154"/>
                        <a14:foregroundMark x1="33923" y1="29385" x2="33923" y2="29385"/>
                        <a14:foregroundMark x1="38462" y1="29077" x2="38462" y2="29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432" y="1465938"/>
            <a:ext cx="2298916" cy="229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849804" y="1330036"/>
            <a:ext cx="314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yas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smart Device</a:t>
            </a: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649544" y="3269966"/>
            <a:ext cx="2851769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Login and Add Device </a:t>
            </a:r>
            <a:endParaRPr lang="en-US" sz="11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6479806" y="3415283"/>
            <a:ext cx="804419" cy="1451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08554" y="5178241"/>
            <a:ext cx="3539155" cy="81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749117" y="2570550"/>
            <a:ext cx="1777044" cy="2953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91667" l="1579" r="98158">
                        <a14:foregroundMark x1="11842" y1="70000" x2="11842" y2="70000"/>
                        <a14:foregroundMark x1="21053" y1="32500" x2="21053" y2="32500"/>
                        <a14:foregroundMark x1="27368" y1="32500" x2="27368" y2="32500"/>
                      </a14:backgroundRemoval>
                    </a14:imgEffect>
                  </a14:imgLayer>
                </a14:imgProps>
              </a:ext>
            </a:extLst>
          </a:blip>
          <a:srcRect b="15804"/>
          <a:stretch/>
        </p:blipFill>
        <p:spPr>
          <a:xfrm>
            <a:off x="318804" y="1229378"/>
            <a:ext cx="6643304" cy="297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259" y="301531"/>
            <a:ext cx="9601200" cy="92784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Setup new Device by </a:t>
            </a:r>
            <a:r>
              <a:rPr lang="en-US" b="1" dirty="0" err="1" smtClean="0">
                <a:solidFill>
                  <a:schemeClr val="tx1"/>
                </a:solidFill>
              </a:rPr>
              <a:t>Wifi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configration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74391" y="3295922"/>
            <a:ext cx="3032990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Setup Device configuration </a:t>
            </a:r>
            <a:endParaRPr lang="en-US" sz="1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77116" y="1338300"/>
            <a:ext cx="3518419" cy="62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IP : Device Access point</a:t>
            </a:r>
            <a:endParaRPr 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81778" y="2092833"/>
            <a:ext cx="3501751" cy="1908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 </a:t>
            </a:r>
            <a:r>
              <a:rPr lang="en-US" sz="2000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Wifi</a:t>
            </a:r>
            <a:r>
              <a:rPr lang="en-US" sz="20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manager to insert :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SSID and its Password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YAS -User token</a:t>
            </a:r>
          </a:p>
          <a:p>
            <a:pPr lvl="0" algn="ctr"/>
            <a:r>
              <a:rPr 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YAS-Device token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043" y="4001635"/>
            <a:ext cx="1721029" cy="242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4429" r="32361" b="32352"/>
          <a:stretch/>
        </p:blipFill>
        <p:spPr>
          <a:xfrm>
            <a:off x="4732653" y="4055410"/>
            <a:ext cx="4843989" cy="2412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9659" t="4428" r="30605" b="21686"/>
          <a:stretch/>
        </p:blipFill>
        <p:spPr>
          <a:xfrm>
            <a:off x="2279228" y="4306057"/>
            <a:ext cx="4020670" cy="2650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33429" t="16644" r="32775" b="5398"/>
          <a:stretch/>
        </p:blipFill>
        <p:spPr>
          <a:xfrm>
            <a:off x="1552606" y="3770016"/>
            <a:ext cx="2351730" cy="2891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2937798" y="3526873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395798" y="3860698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697135" y="3609873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-25" t="3591" r="74601" b="89376"/>
          <a:stretch/>
        </p:blipFill>
        <p:spPr>
          <a:xfrm>
            <a:off x="6839826" y="2537311"/>
            <a:ext cx="4048568" cy="59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Oval 17"/>
          <p:cNvSpPr/>
          <p:nvPr/>
        </p:nvSpPr>
        <p:spPr>
          <a:xfrm>
            <a:off x="8239085" y="2306218"/>
            <a:ext cx="470647" cy="501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9537478">
            <a:off x="10740022" y="2732321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9537478">
            <a:off x="10596143" y="4726944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537478">
            <a:off x="8979486" y="4754492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9537478">
            <a:off x="3285466" y="6424600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709732" y="1851003"/>
            <a:ext cx="1079728" cy="77892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937798" y="3609873"/>
            <a:ext cx="2533400" cy="1596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Dashboard YAS Smart Home</a:t>
            </a: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22"/>
          <a:stretch/>
        </p:blipFill>
        <p:spPr>
          <a:xfrm>
            <a:off x="5614707" y="1750840"/>
            <a:ext cx="6312834" cy="320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812" t="20557" r="31121"/>
          <a:stretch/>
        </p:blipFill>
        <p:spPr>
          <a:xfrm>
            <a:off x="7785847" y="2998694"/>
            <a:ext cx="3321106" cy="359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310" t="5009" r="20269" b="38559"/>
          <a:stretch/>
        </p:blipFill>
        <p:spPr>
          <a:xfrm>
            <a:off x="1143000" y="2689412"/>
            <a:ext cx="646443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Up Arrow 6"/>
          <p:cNvSpPr/>
          <p:nvPr/>
        </p:nvSpPr>
        <p:spPr>
          <a:xfrm rot="19537478">
            <a:off x="5415313" y="4943791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19537478">
            <a:off x="9762868" y="5181536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9537478">
            <a:off x="10908558" y="2082819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30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new device to 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 YAS Smart Home</a:t>
            </a:r>
            <a:endParaRPr lang="en-US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10" t="5009" r="20269" b="38559"/>
          <a:stretch/>
        </p:blipFill>
        <p:spPr>
          <a:xfrm>
            <a:off x="5336586" y="2005362"/>
            <a:ext cx="646443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Up Arrow 6"/>
          <p:cNvSpPr/>
          <p:nvPr/>
        </p:nvSpPr>
        <p:spPr>
          <a:xfrm rot="19537478">
            <a:off x="5415313" y="4943791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9537478">
            <a:off x="7923311" y="2855685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03" t="4266" r="103" b="2295"/>
          <a:stretch/>
        </p:blipFill>
        <p:spPr>
          <a:xfrm>
            <a:off x="325967" y="2979915"/>
            <a:ext cx="7267575" cy="361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Up Arrow 7"/>
          <p:cNvSpPr/>
          <p:nvPr/>
        </p:nvSpPr>
        <p:spPr>
          <a:xfrm rot="3279073">
            <a:off x="560240" y="4386239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398" r="36392" b="44376"/>
          <a:stretch/>
        </p:blipFill>
        <p:spPr>
          <a:xfrm>
            <a:off x="7200413" y="4488045"/>
            <a:ext cx="4349563" cy="183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Up Arrow 11"/>
          <p:cNvSpPr/>
          <p:nvPr/>
        </p:nvSpPr>
        <p:spPr>
          <a:xfrm rot="3279073">
            <a:off x="9455196" y="6207723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device details at 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YAS Smart Home</a:t>
            </a:r>
            <a:endParaRPr lang="en-US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10" t="5009" r="20269" b="38559"/>
          <a:stretch/>
        </p:blipFill>
        <p:spPr>
          <a:xfrm>
            <a:off x="5336586" y="2005362"/>
            <a:ext cx="646443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Up Arrow 6"/>
          <p:cNvSpPr/>
          <p:nvPr/>
        </p:nvSpPr>
        <p:spPr>
          <a:xfrm rot="19537478">
            <a:off x="5415313" y="4943791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9537478">
            <a:off x="7923311" y="2855685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03" t="4266" r="103" b="2295"/>
          <a:stretch/>
        </p:blipFill>
        <p:spPr>
          <a:xfrm>
            <a:off x="168649" y="3056794"/>
            <a:ext cx="7267575" cy="361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Up Arrow 7"/>
          <p:cNvSpPr/>
          <p:nvPr/>
        </p:nvSpPr>
        <p:spPr>
          <a:xfrm rot="3279073">
            <a:off x="5897613" y="5402255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398" r="36392" b="44376"/>
          <a:stretch/>
        </p:blipFill>
        <p:spPr>
          <a:xfrm>
            <a:off x="7200413" y="4488045"/>
            <a:ext cx="4349563" cy="183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Up Arrow 11"/>
          <p:cNvSpPr/>
          <p:nvPr/>
        </p:nvSpPr>
        <p:spPr>
          <a:xfrm rot="3279073">
            <a:off x="9455196" y="6207723"/>
            <a:ext cx="398785" cy="40221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78110" y="4218369"/>
            <a:ext cx="302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Select the device want edit it (change name or  type)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3455</TotalTime>
  <Words>180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Akhbar MT</vt:lpstr>
      <vt:lpstr>Baskerville Old Face</vt:lpstr>
      <vt:lpstr>Franklin Gothic Book</vt:lpstr>
      <vt:lpstr>Times New Roman</vt:lpstr>
      <vt:lpstr>Crop</vt:lpstr>
      <vt:lpstr>Manage &amp; Administrate  of Yas smart devices </vt:lpstr>
      <vt:lpstr>User token flow </vt:lpstr>
      <vt:lpstr>Create new yas smart Device operation</vt:lpstr>
      <vt:lpstr>Setup new Device by Wifi configration</vt:lpstr>
      <vt:lpstr>Access to Dashboard YAS Smart Home</vt:lpstr>
      <vt:lpstr>Add new device to Dashboard YAS Smart Home</vt:lpstr>
      <vt:lpstr>Edit device details at YAS Smart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&amp; Administrate  of Yas smart devices</dc:title>
  <dc:creator>shaheen</dc:creator>
  <cp:lastModifiedBy>shaheen</cp:lastModifiedBy>
  <cp:revision>33</cp:revision>
  <dcterms:created xsi:type="dcterms:W3CDTF">2019-03-24T18:48:39Z</dcterms:created>
  <dcterms:modified xsi:type="dcterms:W3CDTF">2019-04-06T09:11:08Z</dcterms:modified>
</cp:coreProperties>
</file>