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64" r:id="rId5"/>
    <p:sldId id="287" r:id="rId6"/>
    <p:sldId id="288" r:id="rId7"/>
    <p:sldId id="290" r:id="rId8"/>
    <p:sldId id="291" r:id="rId9"/>
    <p:sldId id="292" r:id="rId10"/>
    <p:sldId id="293" r:id="rId11"/>
    <p:sldId id="29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41CB4F-8E6E-4B3C-B1DF-12020764D3D8}">
          <p14:sldIdLst>
            <p14:sldId id="264"/>
            <p14:sldId id="287"/>
            <p14:sldId id="288"/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057D70-45A9-4182-A644-C96B3F372A42}" v="1" dt="2022-03-29T20:09:54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3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8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rad Kolbert, Jedrzej" userId="S::konrajed@cvut.cz::bc9db58e-22cd-45b0-87c1-40b765989edc" providerId="AD" clId="Web-{96057D70-45A9-4182-A644-C96B3F372A42}"/>
    <pc:docChg chg="modSld">
      <pc:chgData name="Konrad Kolbert, Jedrzej" userId="S::konrajed@cvut.cz::bc9db58e-22cd-45b0-87c1-40b765989edc" providerId="AD" clId="Web-{96057D70-45A9-4182-A644-C96B3F372A42}" dt="2022-03-29T20:09:54.163" v="0" actId="1076"/>
      <pc:docMkLst>
        <pc:docMk/>
      </pc:docMkLst>
      <pc:sldChg chg="modSp">
        <pc:chgData name="Konrad Kolbert, Jedrzej" userId="S::konrajed@cvut.cz::bc9db58e-22cd-45b0-87c1-40b765989edc" providerId="AD" clId="Web-{96057D70-45A9-4182-A644-C96B3F372A42}" dt="2022-03-29T20:09:54.163" v="0" actId="1076"/>
        <pc:sldMkLst>
          <pc:docMk/>
          <pc:sldMk cId="3894411463" sldId="275"/>
        </pc:sldMkLst>
        <pc:spChg chg="mod">
          <ac:chgData name="Konrad Kolbert, Jedrzej" userId="S::konrajed@cvut.cz::bc9db58e-22cd-45b0-87c1-40b765989edc" providerId="AD" clId="Web-{96057D70-45A9-4182-A644-C96B3F372A42}" dt="2022-03-29T20:09:54.163" v="0" actId="1076"/>
          <ac:spMkLst>
            <pc:docMk/>
            <pc:sldMk cId="3894411463" sldId="275"/>
            <ac:spMk id="26" creationId="{75D7C842-8E8A-2C48-9B72-02B1D1419C0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10:24:52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24575,'7'7'0,"-1"-1"0,-1-1 0,1 3 0,-3-5 0,0 4 0,-2-7 0,-1 2 0,0-1 0,1 1 0,-1 0 0,0-1 0,0 1 0,0 0 0,0 4 0,0 0 0,0 0 0,0 0 0,0-5 0,0 1 0,0 1 0,0 0 0,0-1 0,0 0 0,0 1 0,-1 5 0,0 0 0,0 0 0,0-2 0,1-4 0,0 0 0,-1 3 0,-1 1 0,1 1 0,0-2 0,0-2 0,1-1 0,0 1 0,-1 1 0,-1 0 0,1 1 0,1 0 0,-1 0 0,1-2 0,-1-3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10:31:16.7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 42 6098,'-2'-7'420,"1"1"-263,1 6 3590,0 0-3742,2 0 34,2 0-33,3 0-6,-1 0 6,2 0-1,-2 0 1,2 0-1,0 0 1,2 0 5,-1 0-5,1 0-1,-2 0 7,2 0-7,4-1 1,-1 1-6,1-1 5,-4 1-5,0 0 6,-1 0 0,3 0-6,-1 0 0,1-2 5,1 2 1,-1-1 5,1 0-11,0-1 0,-3 0-11,5-1 22,-5 1 34,4-2-40,-6 1 35,0-1-29,-1 3-6,-6 0 40,2 1-50,-2 0-7,1 0 12,0 0 0,0 0-1484,-2 0 0,2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10:31:19.0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1 6283,'-4'0'1069,"2"0"499,2 0-1529,5 0-33,0 0-6,5 0 5,-3 0-5,2 0 12,-2 0-1,3 0 0,-1 0-5,2 0 0,-2 0-6,1 0 6,-1 0-6,-1 0 5,1 0 1,-2 0 5,0 0-5,-2 0 5,0 0-6,0 0 7,0 0-7,1 0 1,-1 0 39,0 0-6,0 0 34,-1 0 22,1 0-90,-1 0-5,-1 0 6,-1 0 50,0 0-50,2 0 44,0 1-11,1-1 12,0 3 10,-2-3-10,0 2 5,-1-1 39,-1 0-62,-1 0-16,3-1-11,-3 1 5,3-1 28,0 0 12,0 0 38,2 0 174,2 1-179,0 0-39,1 1-34,-5-2 23,1 1-124,-4-1-996,2 3-1020,-2-2 2106,0 3 0,0-2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10:31:33.399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291 8 7957,'-1'-3'5,"0"0"51,1 3 5798,0-2-5849,2 2 35,0 0-35,2 3 29,-1 3-29,0 2 1,0 6 0,-2 0-6,2 1 0,-3 1 0,2-1 0,-2 2 0,0 1 0,0 2-6,0 0-28,-2 1-27,-2 0 16,-2-2-11,-3 1 22,-2-3-22,1-1 12,-4-1-40,-5 3 33,4-5-83,-11 9 44,9-9-16,-6 5 22,7-5-135,-9 4 158,9-4-46,-7 3-105,11-6-775,-3-1-121,6-5-164,-2-1-974,2-3 2246,1 0 0,1 0 0,3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10:31:36.417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56 86 5930,'8'-14'341,"-2"2"-301,-6 11-35,0-2 1,0 2 750,1-4-269,1 3 263,0-1 1530,-1 3-2364,-1-3-11,2 2 61,2-6 34,1 3 34,0-2 11,-1 1 184,0-4 85,-1 5 100,0-1-89,-1 5 785,-2 0-1071,0 2 0,-2 2-28,-1 2 23,-1 2 22,-2 0-23,-1 1 23,1 0-16,-2 3 16,2-1-17,-3 2-39,2 0 33,-3 6-27,2-6 5,-3 9-11,5-13 0,-1 4 0,4-9 0,1-2 17,1 0-6,0-1-56,1 1 51,0-1 0,0 1-1,0 0-5,0 0-5,0 0 5,0 1 5,0 1-5,0-2-5,0 2-29,0-2 34,0-1 235,0 0-196,3-1 34,1 1-34,5-1 29,1 0-18,3 0 23,-2 0-40,4 0 12,-4 0-39,2 0-1,-3 0 1,2 0 0,-3 0-1,4 0-5,-3 0 0,2 0-39,-3 0-56,-2 0-107,2 0 40,-2 0-118,0 2-219,2-1-873,-3 2 1372,0-1 0,-4 0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10:31:39.980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346 584 13435,'0'-4'28,"0"-1"45,0 0-68,0-1 35,0 0-35,1 1-5,2-2 0,2 2 6,0-3 39,1 1-45,-1-2 11,0-1 0,-2 1 28,1 0 0,-2-1-33,-1 1 0,-1-2 27,0-6 29,0-3 5,0-2-61,-1-6-1,-3 11-5,-1-6 34,-2 9 5,0-1-5,0 0 16,-1 1 0,0 0 6,2 1-22,-1 1 100,-2-4-100,2 4-28,-2-1 33,2 2-34,1 2 29,1 0 16,-1-1-44,1 2 56,0-1-6,2 1 156,-3-2-116,2 3-7,-1-2-33,0 4 51,-1-1-35,1 0-27,0 1 17,1 0-51,-1 1-5,-1-1 33,1 0-34,-2 0 12,-2-4-11,0 3 44,0-3-16,2 5 6,0 1-1,1 0 0,-1 0-39,1 1-6,-1-1 6,1 1 0,-1-1 0,2 0-11,-1 2 11,0-1-5,2 1 5,-2-1-6,3 2 0,0-1 1,1 1-785,1 0 790,-1 0-6,0 0 6,-2 1 34,-2 6-23,0 2 28,-4 13-33,4-6-1,-2 8 1,-3 6-1,4-10 40,-3 6-39,5-16-1,2-3 1,0-2 0,1-2-6,2-1-773,0-2 857,0-5-84,0 0 0,0-8-6,0 4-55,3-7 10,-1 4 46,2-4-7,-1 7-32,0 1 32,-2 0-21,2 2 27,-3-3 1,3-2 5,-3 3 0,1 0 0,1 3 0,-2 3-6,1 0-44,1-2 50,-2 1 5,1-3 1,-1 3-6,0 0 11,1 2-291,0 0 280,1 1 0,1-2 45,3 2-34,1 0-5,2 0 5,1 0 22,0 0 46,18 0-68,-8 0 123,29 0-100,-31 0-34,10 0 0,-23 0 45,1 0-40,0 0 1,2 0 0,-1 0-6,0 0 0,-2 0 11,11 0-11,-9 0 5,9 0-33,-14 0-5741,1 0 5769,-15 3 0,9-3 0,-8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10:31:42.374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63 36 7296,'2'-3'3512,"-1"1"241,-1 2-3759,-2 7 0,-1-1 1,-3 7 5,0-1-6,2 0 6,-2 3 0,2 0 6,-2 2-1,0 0-5,2 1 0,-2-1-5,3 1-85,-2 3 85,3-5-51,-1 2-17,3-8 34,0-1-124,0 1 107,0-4-11,1 3-17,2-7 39,3 2-39,1-1-28,2-2-61,0 0-197,2-1 370,-3 0 297,4-3-213,-4-3-84,0-4 0,-2-2 0,0-2-6,-2 1 12,0-2-6,1 1 11,0-4-5,-1 5 27,1-2-22,-3 6-11,0-5 0,-1 4-16,0-7 10,-1 3-156,0-8 156,0 5-5,0-5-84,0 11 22,0 0-11,-1 5 140,-6-3-28,3 5-28,-6-2-39,7 4 22,-2 1-17,2 1 17,-3 0 6,3 0 11,-5 0 0,4 0-5,-4 2 10,4 1-5,-5 7-5,4-3-7,-3 5 12,5-5 0,-1 1 28,1 0-28,0 4-11,1-2 11,1 4-5,1-4 5,0-3 0,-1 0-12,1-2 12,-2-1 17,2-2-11,0 1-12,0 3-39,0 0-11,0 7 51,0-5-34,8 3-57,-1-8 96,7 0 17,-2-3-6,9 0-352,-8 0-147,7 0-386,-12-2-414,0-1-992,-1-2 2280,-1 0 0,-1 2 0,-4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10:31:43.363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257 0 7268,'-3'0'1882,"0"0"-1266,3 0-11,-4 0 140,2 3-185,-5 1-202,2 5-77,-3 4 21,-2 2-106,1 5-78,-1-2-17,2 3-23,0-4 40,1 2 27,2-3-27,-2 2-17,-1-1-40,0 2 23,-7 12-50,3-5-34,-5 8 6,6-10-6,-1 0 0,2-1 0,-1-1 0,2 0-6,0-1 6,-4 16 0,7-18 0,-3 11-73,6-24 40,3 0 27,-2-3 0,2-2-10,0 3 16,0-4-68,0 4-94,0-4-661,-1 1-903,0-1 1726,-1 0 0,1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10:31:45.277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40 19 7246,'-7'0'2649,"2"0"-2050,5 0 2768,0 0-3351,0-3 57,0 1-62,3-2-5,0 0 5,4 1 0,-1 2-5,3 0-6,-3 1 6,2 0-1,-1 0 29,2 0-23,-2 0-5,2 0-6,-5 0-40,3 0-21,-4 0 61,0 0-6,1 0 6,-2 2 6,2 2-1,-1 3 1,-1 0 5,-1 1 0,0 0-11,-1-1 0,2-1-11,-2-1 11,0 1 11,0 1-5,0 5 0,-2-2 27,0 3-27,-2-4-12,0-1 6,0-2-5,1 1 5,-4-1 0,2 0 0,-2 0 11,-1 0-6,2-1-5,-1 0 6,1-3-6,0 2 0,0 0 0,-1 1 0,2 0 6,-4 3-12,2-1 6,-1-1 0,3-1 6,2-2-6,0-1 5,-1 1-5,1 0 0,0-1-45,0 0-520,3-1 554,4-1 5,1 0 6,3 0 62,1 0 100,-2 0-22,3 0-56,2 0-28,1 0-17,0-1 12,0-1 5,-2 1 50,-1 0 0,2 1-61,-2-2-39,1 2 27,1-1 12,-1 0-11,3 1-34,-4-2-23,0 2 12,-8 0 6,1 0-1861,-3 0 1,2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10:31:48.666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90 8 6131,'6'0'17,"0"0"-17,-5 0 7259,-1 0-7259,1 3 0,-3-1 6,-1 4-1,-3-1-5,0 0 0,0 1-5,-2 4-1,2 0 6,-3 2-6,5-3 6,0-2 0,0 2-16,-2 5 10,1-2 0,-2 3 6,4-6 0,-2 4 6,3-5 0,-2 4 10,2-6-16,-1 1 6,1-1-6,0 1 0,-1-1-39,3 4-56,-1-2 89,1 8 6,0-8 0,0 4 6,0-9-1,0 4-38,0-2 16,0 2 11,0-3-16,1 1 27,1-3-5,-1 1 0,2-3 6,0 4-6,0-1 11,1 1-5,-1 0 5,0-2-11,0 2 6,0-1-6,1 2 44,-1-2-44,1 0 0,-1 0-106,0-2 16,0 0 12,0-1-51,0 0-28,1 0 157,1 0 84,0 0-22,2 0 140,-1 0-40,4 0-162,-1 0-67,7-3 117,-6-1 51,6-8-95,-6 4 27,1-5-27,-4 5 83,2-3-38,-5 4-18,1-2-27,-4 5-6,-1 1 0,1 0 0,-1-1 0,3 1 6,-1-2-1,0 1 46,0-1-46,1-1 1,-3-1-6,3-1 5,-3 0 1,2-2 0,0 1 5,1-1-6,-2 3 1,2 0 5,-1-3-5,-1 2-12,2-7 6,-2 4 6,2-4-1,-1 5 35,0-7-29,-1 7-11,0-3 5,-1 8 1,0 1 0,0 0 100,0 0-50,0 2-45,0-2-5,0 1-1,0-1-5,0-1-22,-1 1-90,-1 0 112,-1 0 39,0 3 112,-2 0-117,3 1-28,-3 0-1,2 0 1,0 0-1,-2 0 7,2 0-7,-2 0 6,2 0-22,-5 0-50,4 0 55,-1 0-33,2 0 39,1 0-51,0 0-184,1 0-90,-1 0-89,1 1-259,-1-1-172,1 2-174,-1 0-477,-1 1-683,0 1 2179,-3 3 0,4-4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10:31:49.537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32 27 6557,'-9'-6'302,"1"1"51,7 5 336,-1 0-79,0 0-117,0 0 236,0 0-46,-1 0-145,2 0 2016,-1 0-2364,8 0-61,-1 0-90,6 0 34,-1 0-23,2 0 90,4-2-84,-3 0 6,2-3 5,-6 2 6,-3 1 28,-3 1-2232,-2 1 1,-1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10:33:58.8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21 7324,'0'-10'2017,"0"2"-1519,0 8 3479,0 0-3977,3-1 11,2 1-5,3-1 27,1 2-27,-1 1-1,2 6-77,2 5 72,-2 0 56,1 3-45,-5-4 34,1 3-40,-1 1-5,0 3 17,1 10-17,-1-5 34,0 8-29,-4-8 6,0 12 34,-2-9-45,0 7 0,0-11 6,0-2-6,0-1 5,0-1-5,0-2 6,0 8-6,0-7 6,-4 16-1,2-14-5,-5 7 0,4-10 0,0 1 0,2-3 11,1-1-11,0-1 0,0 5-3386,0-3 3386,0 5 0,0-7 6,0 0-6,0-3 0,0-2 5,0-3-5,0-2 1807,0-2-6490,-2-9 4683,1-2 0,-1 0 0,1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10:31:50.487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260 24 6865,'3'-4'386,"0"0"533,-3 4-298,6-7-49,-4 5-17,4-4-119,-6 6 2561,0 0-2851,0 4-74,0 2-16,-1 4 34,-3 2 0,-1-2 22,-2 3 11,0 0-22,1 1-12,-4 2-27,2 2 5,-9 10-61,5-4-1,-7 7 1,7-6-6,-1-1-3387,2 1 3393,-1 1 0,1-3-1,-5 11 1,5-10 11,-3 8-12,6-13-5,-1 2 6,0-4 3391,-1 2-3391,2-4-6,-1 1 34,2-4 22,-1 5-56,2-7 0,1 2 0,2-9-40,3 0-44,-1-3-1731,1 1 0,0-1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10:31:52.030"/>
    </inkml:context>
    <inkml:brush xml:id="br0">
      <inkml:brushProperty name="width" value="0.08571" units="cm"/>
      <inkml:brushProperty name="height" value="0.08571" units="cm"/>
      <inkml:brushProperty name="color" value="#849398"/>
    </inkml:brush>
  </inkml:definitions>
  <inkml:trace contextRef="#ctx0" brushRef="#br0">1 47 7570,'0'-4'2269,"0"0"134,0 4-1535,0-2-739,0 0-39,0 0 206,0-1-144,0 2-68,0-2-28,0 1 56,5-3-68,-1 2 7,5-2-40,-1 3 34,3-1-45,-3 1 0,1 0 0,-2 0 0,2 2 0,-1 0 5,0 0-5,-2 0 0,2 0 6,-2 0 0,1 0-1,-2 0-5,-4 0-5,2 0 5,-3 0-6,3 0 12,-2 0-6,2 0-6,0 0 6,0 0-6,-1 0-50,-1 0 45,0 2 6,-1 0-1,2 1 6,-2 3-6,0 0 51,0 6-45,-2-2 6,-2 4-6,-1-4 0,-2-1 17,-2 5-17,2-4 5,-4 4 6,-4 4-5,6-7 5,-8 9-11,10-13 6,0 2-1,3-5 1,2-2-6,1 1-582,1-3 727,5 1-10,0-1-1,7 0 118,4 0-146,-1 0 12,5 0 22,-4 0-39,2 0-56,-2 0 22,-2 0-67,-1 0 45,2 0-40,-5 0 34,4 0-33,-8 0-6,-1 0 0,1 1-6,-3-1-55,1 2-85,-1-1-123,-1-1-839,0 1 120,-1-1 0,0 0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10:59:05.3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24575,'7'7'0,"-1"-1"0,-1-1 0,1 3 0,-3-5 0,0 4 0,-2-7 0,-1 2 0,0-1 0,1 1 0,-1 0 0,0-1 0,0 1 0,0 0 0,0 4 0,0 0 0,0 0 0,0 0 0,0-5 0,0 1 0,0 1 0,0 0 0,0-1 0,0 0 0,0 1 0,-1 5 0,0 0 0,0 0 0,0-2 0,1-4 0,0 0 0,-1 3 0,-1 1 0,1 1 0,0-2 0,0-2 0,1-1 0,0 1 0,-1 1 0,-1 0 0,1 1 0,1 0 0,-1 0 0,1-2 0,-1-3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10:59:05.3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81 0 6064,'-8'1'219,"2"1"-130,6-2 5361,0 0-5411,0 3-6,0 0-27,0 5 11,0-2-12,1 1 1,-1 0 0,3 0-6,-3 5 22,1 5-16,-1-2 33,0 1-39,0-9 0,0 2 0,0 3-6,0-2 1,-1 3 5,-1-6 11,-1 4-6,2-6 1,-2 1-6,3-3-45,-1-1 45,-1 1 6,1 1-1,-1-2 7,0 2-1,1-1 0,0-2-5,1 2 5,0-3-11,-2 1 5,-2 0 46,-1 2-51,-2 0 0,0 1 0,0 1 0,2-1 17,-1 0-12,1-2-5,3 2-5,0-4-1879,2 1 0,0-1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10:59:05.3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 42 6098,'-2'-7'420,"1"1"-263,1 6 3590,0 0-3742,2 0 34,2 0-33,3 0-6,-1 0 6,2 0-1,-2 0 1,2 0-1,0 0 1,2 0 5,-1 0-5,1 0-1,-2 0 7,2 0-7,4-1 1,-1 1-6,1-1 5,-4 1-5,0 0 6,-1 0 0,3 0-6,-1 0 0,1-2 5,1 2 1,-1-1 5,1 0-11,0-1 0,-3 0-11,5-1 22,-5 1 34,4-2-40,-6 1 35,0-1-29,-1 3-6,-6 0 40,2 1-50,-2 0-7,1 0 12,0 0 0,0 0-1484,-2 0 0,2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10:59:05.3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1 6283,'-4'0'1069,"2"0"499,2 0-1529,5 0-33,0 0-6,5 0 5,-3 0-5,2 0 12,-2 0-1,3 0 0,-1 0-5,2 0 0,-2 0-6,1 0 6,-1 0-6,-1 0 5,1 0 1,-2 0 5,0 0-5,-2 0 5,0 0-6,0 0 7,0 0-7,1 0 1,-1 0 39,0 0-6,0 0 34,-1 0 22,1 0-90,-1 0-5,-1 0 6,-1 0 50,0 0-50,2 0 44,0 1-11,1-1 12,0 3 10,-2-3-10,0 2 5,-1-1 39,-1 0-62,-1 0-16,3-1-11,-3 1 5,3-1 28,0 0 12,0 0 38,2 0 174,2 1-179,0 0-39,1 1-34,-5-2 23,1 1-124,-4-1-996,2 3-1020,-2-2 2106,0 3 0,0-2 0,0-1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11:03:00.422"/>
    </inkml:context>
    <inkml:brush xml:id="br0">
      <inkml:brushProperty name="width" value="0.04286" units="cm"/>
      <inkml:brushProperty name="height" value="0.04286" units="cm"/>
      <inkml:brushProperty name="color" value="#849398"/>
    </inkml:brush>
  </inkml:definitions>
  <inkml:trace contextRef="#ctx0" brushRef="#br0">8 7 6703,'-3'-1'1327,"1"0"-1327,1 1-84,0 0 134,1-1 23,0 0-34,0 0 3131,0 0-3119,0 4-18,0 1 23,0 4 40,1 0 32,0 1-44,1 3-11,1-2 17,0 2-17,0-1-29,4 8-38,-2-6 28,1 5-34,0-7 0,-1 0 5,-1-1-5,1-1 0,-2 1 0,2-1 0,-1 0 6,0-2 5,0 1-5,-1-1-1,0 1 1,-1-1-1,0-1 1,1-1-6,-1 1 11,-1-2-5,1 1-6,-1-1 5,1 0 1,0 0 0,-1 0 5,0 1-11,0-2 5,0 1-5,0-2 6,0 0 0,-1 0 5,0-2 6,0 1 95,1-1-112,0 0-96,0 0 96,1 0 0,-2 0-5,2 0 5,0 0 45,1-1-40,0-1 1,2-1 5,0 0-5,-1-1-1,2 1 1,-2 0 11,8-2-11,-3 0 39,5-1-45,-2 1 5,-1 0 1,-1 0-6,1 0 11,-2 2-5,0-1-1,-3 1 1,1 0-1,-4 0 1,2 0 0,-1 0 5,0 1-6,1-1 40,-2 1-39,-1 1 39,0 0-5428,-2 1 5383,-4 0 0,4 0 0,-3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11:03:01.596"/>
    </inkml:context>
    <inkml:brush xml:id="br0">
      <inkml:brushProperty name="width" value="0.04286" units="cm"/>
      <inkml:brushProperty name="height" value="0.04286" units="cm"/>
      <inkml:brushProperty name="color" value="#849398"/>
    </inkml:brush>
  </inkml:definitions>
  <inkml:trace contextRef="#ctx0" brushRef="#br0">19 36 10623,'0'7'969,"0"1"-896,0-5-73,0 1-6,0-3 6,1 0-56,-1-1-28,2 0 79,-2 0 10,2 0 74,-1 0 72,0 0-11,0 0 392,-1 0-515,-2 0-17,-1 0 0,-1 2 0,0 0-11,3 2-62,0 0 17,1 0-40,0 0-21,0 0-51,0-1-28,1-2 207,4 0-5,0-1 66,2 0-10,-2-2 5,-2-1 62,-1-3-51,-1-1-16,-1 1-23,0-2-33,0 2 50,0-1-50,-1 2 0,-1 0-6,-1 2-57,-2 2 57,2 0 0,-1 1-6,2 0-134,1 0 275,0 0-67,1 1-40,0 2-28,0 2-6,1 1-56,1-1-78,2-1-73,0-2 112,1-1 101,-2-1 163,1 0-23,0 0 28,0-3-67,-2-2-39,-1-3 5,-1-2-17,0 1-50,0 0-101,-6 4-3173,1 0 3403,-5 4-56,4 1-29,-1 0-44,1 4 0,0 0-56,3 8 17,1-3-123,1 1 2926,1-4-4584,2-4-1837,2 0 3657,3-2 0,-2 0 0,-1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11:11:25.8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 21 6109,'-5'-4'767,"1"0"-621,4 4 738,0 0-878,-1-2 0,1 1 50,-2-3 33,1 4 538,0-1-627,0-1-56,1 2 56,-2-2 168,1 2 2303,-1 0-2477,6 1-5,-1 0-67,2 2 78,-2-1-79,0 2 40,0-2 45,-1 2-6,2-1 106,-2 1-106,1-1 6,0 0-29,1 1-78,-1-2 101,-1 1 84,0-1-78,-1 0 0,0 0 10,1 1 18,-1-1-28,1 1 38,-1 1-32,1-1 21,0 1-33,1 0 6,-1-1-6,0 1-6,1-1 6,-2-2 0,1 1 6,-1-1-1,0 1 46,1 0-51,0 0 0,0 0 5,-1 0 1,0 0-6,0-1 0,-1 1 6,2-1-6,-1 1 5,1 0 6,-1 0-11,1 0 6,0 1-6,1 0 6,-1 1-6,-1 0 39,2 2-39,-1-2 0,1 2 39,-1-4-33,0 1-6,-1-1 0,0 0 0,-1 0 5,2 0 1,-2 0-6,2 0 0,-1-1 0,1 1-6,-1-1 6,0 1 0,-1 1 6,1-1-6,-1 1 5,1-1 1,-1 0 0,2 1-6,-1-1 5,1 0 1,-2 1 33,1-1-39,0 1-6,0 0 1,1 0 5,1 0 0,-1 1 0,0-1-6,0 0 6,1 1 6,-2-2-1,1 1 1,-2 0 0,2 0-34,-1 1 16,1-1 24,-1 1-12,0-2 33,-1 0-27,1 0-6,-1 0-6,1-1-27,-1 1-7,1-1 40,-1 1 0,0 0 0,0 1 0,0 0 6,0 0-6,1 1 0,0-1 0,0 1 0,-1-1 39,0 1-39,0-1-5,0 1 5,0-2 0,0 2-12,0-2-55,0 1 11,0-1 56,0 0-11,0 1-28,0-1 33,0 2 6,0-2 0,1 2-11,-1-1 11,1-1 0,-1 1 0,0-1 6,0 0-6,0 1-12,0-1-66,0 2 5,0 0 73,0-1-5,0 1 5,0-2 0,0 0 5,0 0-5,0 0-5,0 1 5,0-1 0,0 4-6,0-2-44,0 1-6,0-2-6,0-1-716,1-1-328,0 0 1,1-1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7T11:12:41.133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26 0 10009 180000 90000,'-3'13'2038'0'0,"1"-8"-3315"0"0,2 4 1165 0 0,0-9 426 0 0,0 0-852 0 0,-2 2 135 0 0,-1 0 403 0 0,-4 3 0 0 0,3-4 0 0 0,0 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10:33:59.6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42 11474,'9'3'1222,"0"2"-970,-4 3 0,1 3-4274,0 0 4168,1 3 943,3 8-994,1-4 252,10 21-341,-7-17-1,7 10 6,-11-16 3393,2-1-3399,-5-7 46,1 0-51,-6-7-90,0-1 180,-2 0-34,3-5 11,-3 1-67,3-7 33,-3 2-33,3-1-5,-2 1-29,2-3-100,3 3 123,1-5-23,5 0-313,12-16 151,-3 4 39,10-9 67,-9 10 90,-3 3-16,0 4-124,-8 6-532,0 4-1339,-8 6 918,-2 2 1,-1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7T11:12:41.303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89 0 10138 180000 90000,'-44'24'-219'0'0,"8"-5"219"0"0,32-18 0 0 0,2-1 0 0 0,0 1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7T11:12:43.55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3 1805 9846 180000 90000,'-1'-3'5506'0'0,"0"0"-5142"0"0,1 2 3608 0 0,0 0-3972 0 0,0 5 11 0 0,1 0-6 0 0,4 7 7 0 0,2 2 21 0 0,6 0-33 0 0,0 0 11 0 0,2 1-11 0 0,2-2 0 0 0,0 0 6 0 0,2-2 5 0 0,1 0-5 0 0,2-1-1 0 0,1-2 7 0 0,2-1 21 0 0,1-1-27 0 0,-1-2-6 0 0,1-1 11 0 0,-1-1-5 0 0,1-1-1 0 0,0 0 6 0 0,2 0-5 0 0,0 0 5 0 0,2-1 23 0 0,3-2-34 0 0,4-3 33 0 0,1-2-33 0 0,2-2 12 0 0,2-1 27 0 0,-1 0-34 0 0,0 0 68 0 0,-2-2-28 0 0,-2 0-6 0 0,-2-1 28 0 0,-3 0-27 0 0,-2-2 27 0 0,-1 0 22 0 0,-1-2-38 0 0,-2-2 38 0 0,1-2-21 0 0,-2-2-24 0 0,0-2 18 0 0,-1-2-23 0 0,-2 1-33 0 0,-1-3 27 0 0,-2 1-27 0 0,2-3 0 0 0,-2-2 27 0 0,0 0-27 0 0,1-1-1 0 0,-2 0 51 0 0,-1 1-50 0 0,1 1 0 0 0,-1-1-1 0 0,1 1-5 0 0,2 0 0 0 0,0-1 0 0 0,2-1 0 0 0,0 0 0 0 0,1-2 0 0 0,0-2-5 0 0,0 1 5 0 0,1-2 0 0 0,-2 0 0 0 0,6-14 5 0 0,-8 14-5 0 0,4-11 6 0 0,-9 14-6 0 0,-1-2 0 0 0,-1-3 0 0 0,1-4 0 0 0,-2 0 0 0 0,0-1-6 0 0,-2 3 12 0 0,-1 3-1 0 0,-1 6-5 0 0,0 2 12 0 0,-2 5-7 0 0,0 4 1 0 0,-1 3-6 0 0,0 0 0 0 0,0 2-6 0 0,1-2 6 0 0,-1-2-5 0 0,2-1 10 0 0,1-2-5 0 0,-2 1 0 0 0,1 2 6 0 0,-4 3-1 0 0,-1 5 1 0 0,-1 3 28 0 0,-1 5-34 0 0,0 2 11 0 0,0 3-11 0 0,0 1 0 0 0,0-1 0 0 0,0 0 0 0 0,0-2 5 0 0,0 0 1 0 0,0-1 0 0 0,0 2-1 0 0,-1 0 1 0 0,1 1-6 0 0,-2 0 0 0 0,2 0 0 0 0,-1 0-39 0 0,1-1 39 0 0,0 0 0 0 0,0-2-12 0 0,0 0 7 0 0,0-1-1 0 0,0 0 1 0 0,0 2-1 0 0,0 1-39 0 0,0 2-173 0 0,-1 0 134 0 0,-1 1 33 0 0,0 0-38 0 0,-1 0 83 0 0,0 0 6 0 0,-3 1 39 0 0,-4 5 29 0 0,-4 3-7 0 0,-4 7-16 0 0,-5 2-45 0 0,-2 3 6 0 0,-3 0-6 0 0,-1 2 11 0 0,0-1 22 0 0,-1 1-33 0 0,1-1 40 0 0,0 0-40 0 0,3-1 0 0 0,3-3 0 0 0,3-2 0 0 0,5-5-40 0 0,5-3-4 0 0,5-3 10 0 0,2-3-207 0 0,2-1 297 0 0,6-1-17 0 0,2-2 12 0 0,6-3-46 0 0,1-3 7 0 0,2-1-7 0 0,0-2-5 0 0,1-1 6 0 0,1 0 16 0 0,1-1-16 0 0,4-1-12 0 0,-1 0 6 0 0,2 0-28 0 0,-1 1 23 0 0,0 0 5 0 0,-3 2-6 0 0,-2 2 6 0 0,-1 0 0 0 0,0 1 0 0 0,-2-1 0 0 0,1 2 0 0 0,-4 1 34 0 0,-3 1-34 0 0,-4 3 5 0 0,-3 0 34 0 0,-1 2-279 0 0,0 0 228 0 0,3 0-49 0 0,2 0 61 0 0,4 5 28 0 0,1 4 28 0 0,3 7 39 0 0,-1 4 23 0 0,2 2-79 0 0,-1 2-6 0 0,1 0 18 0 0,-2 0-18 0 0,-1-2-27 0 0,-2-4 0 0 0,-3-3 38 0 0,-3-4-4 0 0,-2-3-35 0 0,-1-5 46 0 0,-1-1-1570 0 0,0-2 483 0 0,1-9-1882 0 0,0 1 2918 0 0,0-9 0 0 0,-1 9 0 0 0,0 1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10:59:05.3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24575,'7'7'0,"-1"-1"0,-1-1 0,1 3 0,-3-5 0,0 4 0,-2-7 0,-1 2 0,0-1 0,1 1 0,-1 0 0,0-1 0,0 1 0,0 0 0,0 4 0,0 0 0,0 0 0,0 0 0,0-5 0,0 1 0,0 1 0,0 0 0,0-1 0,0 0 0,0 1 0,-1 5 0,0 0 0,0 0 0,0-2 0,1-4 0,0 0 0,-1 3 0,-1 1 0,1 1 0,0-2 0,0-2 0,1-1 0,0 1 0,-1 1 0,-1 0 0,1 1 0,1 0 0,-1 0 0,1-2 0,-1-3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10:59:05.3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81 0 6064,'-8'1'219,"2"1"-130,6-2 5361,0 0-5411,0 3-6,0 0-27,0 5 11,0-2-12,1 1 1,-1 0 0,3 0-6,-3 5 22,1 5-16,-1-2 33,0 1-39,0-9 0,0 2 0,0 3-6,0-2 1,-1 3 5,-1-6 11,-1 4-6,2-6 1,-2 1-6,3-3-45,-1-1 45,-1 1 6,1 1-1,-1-2 7,0 2-1,1-1 0,0-2-5,1 2 5,0-3-11,-2 1 5,-2 0 46,-1 2-51,-2 0 0,0 1 0,0 1 0,2-1 17,-1 0-12,1-2-5,3 2-5,0-4-1879,2 1 0,0-1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10:59:05.3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 42 6098,'-2'-7'420,"1"1"-263,1 6 3590,0 0-3742,2 0 34,2 0-33,3 0-6,-1 0 6,2 0-1,-2 0 1,2 0-1,0 0 1,2 0 5,-1 0-5,1 0-1,-2 0 7,2 0-7,4-1 1,-1 1-6,1-1 5,-4 1-5,0 0 6,-1 0 0,3 0-6,-1 0 0,1-2 5,1 2 1,-1-1 5,1 0-11,0-1 0,-3 0-11,5-1 22,-5 1 34,4-2-40,-6 1 35,0-1-29,-1 3-6,-6 0 40,2 1-50,-2 0-7,1 0 12,0 0 0,0 0-1484,-2 0 0,2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10:59:05.3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1 6283,'-4'0'1069,"2"0"499,2 0-1529,5 0-33,0 0-6,5 0 5,-3 0-5,2 0 12,-2 0-1,3 0 0,-1 0-5,2 0 0,-2 0-6,1 0 6,-1 0-6,-1 0 5,1 0 1,-2 0 5,0 0-5,-2 0 5,0 0-6,0 0 7,0 0-7,1 0 1,-1 0 39,0 0-6,0 0 34,-1 0 22,1 0-90,-1 0-5,-1 0 6,-1 0 50,0 0-50,2 0 44,0 1-11,1-1 12,0 3 10,-2-3-10,0 2 5,-1-1 39,-1 0-62,-1 0-16,3-1-11,-3 1 5,3-1 28,0 0 12,0 0 38,2 0 174,2 1-179,0 0-39,1 1-34,-5-2 23,1 1-124,-4-1-996,2 3-1020,-2-2 2106,0 3 0,0-2 0,0-1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11:11:25.8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 21 6109,'-5'-4'767,"1"0"-621,4 4 738,0 0-878,-1-2 0,1 1 50,-2-3 33,1 4 538,0-1-627,0-1-56,1 2 56,-2-2 168,1 2 2303,-1 0-2477,6 1-5,-1 0-67,2 2 78,-2-1-79,0 2 40,0-2 45,-1 2-6,2-1 106,-2 1-106,1-1 6,0 0-29,1 1-78,-1-2 101,-1 1 84,0-1-78,-1 0 0,0 0 10,1 1 18,-1-1-28,1 1 38,-1 1-32,1-1 21,0 1-33,1 0 6,-1-1-6,0 1-6,1-1 6,-2-2 0,1 1 6,-1-1-1,0 1 46,1 0-51,0 0 0,0 0 5,-1 0 1,0 0-6,0-1 0,-1 1 6,2-1-6,-1 1 5,1 0 6,-1 0-11,1 0 6,0 1-6,1 0 6,-1 1-6,-1 0 39,2 2-39,-1-2 0,1 2 39,-1-4-33,0 1-6,-1-1 0,0 0 0,-1 0 5,2 0 1,-2 0-6,2 0 0,-1-1 0,1 1-6,-1-1 6,0 1 0,-1 1 6,1-1-6,-1 1 5,1-1 1,-1 0 0,2 1-6,-1-1 5,1 0 1,-2 1 33,1-1-39,0 1-6,0 0 1,1 0 5,1 0 0,-1 1 0,0-1-6,0 0 6,1 1 6,-2-2-1,1 1 1,-2 0 0,2 0-34,-1 1 16,1-1 24,-1 1-12,0-2 33,-1 0-27,1 0-6,-1 0-6,1-1-27,-1 1-7,1-1 40,-1 1 0,0 0 0,0 1 0,0 0 6,0 0-6,1 1 0,0-1 0,0 1 0,-1-1 39,0 1-39,0-1-5,0 1 5,0-2 0,0 2-12,0-2-55,0 1 11,0-1 56,0 0-11,0 1-28,0-1 33,0 2 6,0-2 0,1 2-11,-1-1 11,1-1 0,-1 1 0,0-1 6,0 0-6,0 1-12,0-1-66,0 2 5,0 0 73,0-1-5,0 1 5,0-2 0,0 0 5,0 0-5,0 0-5,0 1 5,0-1 0,0 4-6,0-2-44,0 1-6,0-2-6,0-1-716,1-1-328,0 0 1,1-1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11:24:41.9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 21 6109,'-5'-4'767,"1"0"-621,4 4 738,0 0-878,-1-2 0,1 1 50,-2-3 33,1 4 538,0-1-627,0-1-56,1 2 56,-2-2 168,1 2 2303,-1 0-2477,6 1-5,-1 0-67,2 2 78,-2-1-79,0 2 40,0-2 45,-1 2-6,2-1 106,-2 1-106,1-1 6,0 0-29,1 1-78,-1-2 101,-1 1 84,0-1-78,-1 0 0,0 0 10,1 1 18,-1-1-28,1 1 38,-1 1-32,1-1 21,0 1-33,1 0 6,-1-1-6,0 1-6,1-1 6,-2-2 0,1 1 6,-1-1-1,0 1 46,1 0-51,0 0 0,0 0 5,-1 0 1,0 0-6,0-1 0,-1 1 6,2-1-6,-1 1 5,1 0 6,-1 0-11,1 0 6,0 1-6,1 0 6,-1 1-6,-1 0 39,2 2-39,-1-2 0,1 2 39,-1-4-33,0 1-6,-1-1 0,0 0 0,-1 0 5,2 0 1,-2 0-6,2 0 0,-1-1 0,1 1-6,-1-1 6,0 1 0,-1 1 6,1-1-6,-1 1 5,1-1 1,-1 0 0,2 1-6,-1-1 5,1 0 1,-2 1 33,1-1-39,0 1-6,0 0 1,1 0 5,1 0 0,-1 1 0,0-1-6,0 0 6,1 1 6,-2-2-1,1 1 1,-2 0 0,2 0-34,-1 1 16,1-1 24,-1 1-12,0-2 33,-1 0-27,1 0-6,-1 0-6,1-1-27,-1 1-7,1-1 40,-1 1 0,0 0 0,0 1 0,0 0 6,0 0-6,1 1 0,0-1 0,0 1 0,-1-1 39,0 1-39,0-1-5,0 1 5,0-2 0,0 2-12,0-2-55,0 1 11,0-1 56,0 0-11,0 1-28,0-1 33,0 2 6,0-2 0,1 2-11,-1-1 11,1-1 0,-1 1 0,0-1 6,0 0-6,0 1-12,0-1-66,0 2 5,0 0 73,0-1-5,0 1 5,0-2 0,0 0 5,0 0-5,0 0-5,0 1 5,0-1 0,0 4-6,0-2-44,0 1-6,0-2-6,0-1-716,1-1-328,0 0 1,1-1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11:26:34.2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 21 6109,'-5'-4'767,"1"0"-621,4 4 738,0 0-878,-1-2 0,1 1 50,-2-3 33,1 4 538,0-1-627,0-1-56,1 2 56,-2-2 168,1 2 2303,-1 0-2477,6 1-5,-1 0-67,2 2 78,-2-1-79,0 2 40,0-2 45,-1 2-6,2-1 106,-2 1-106,1-1 6,0 0-29,1 1-78,-1-2 101,-1 1 84,0-1-78,-1 0 0,0 0 10,1 1 18,-1-1-28,1 1 38,-1 1-32,1-1 21,0 1-33,1 0 6,-1-1-6,0 1-6,1-1 6,-2-2 0,1 1 6,-1-1-1,0 1 46,1 0-51,0 0 0,0 0 5,-1 0 1,0 0-6,0-1 0,-1 1 6,2-1-6,-1 1 5,1 0 6,-1 0-11,1 0 6,0 1-6,1 0 6,-1 1-6,-1 0 39,2 2-39,-1-2 0,1 2 39,-1-4-33,0 1-6,-1-1 0,0 0 0,-1 0 5,2 0 1,-2 0-6,2 0 0,-1-1 0,1 1-6,-1-1 6,0 1 0,-1 1 6,1-1-6,-1 1 5,1-1 1,-1 0 0,2 1-6,-1-1 5,1 0 1,-2 1 33,1-1-39,0 1-6,0 0 1,1 0 5,1 0 0,-1 1 0,0-1-6,0 0 6,1 1 6,-2-2-1,1 1 1,-2 0 0,2 0-34,-1 1 16,1-1 24,-1 1-12,0-2 33,-1 0-27,1 0-6,-1 0-6,1-1-27,-1 1-7,1-1 40,-1 1 0,0 0 0,0 1 0,0 0 6,0 0-6,1 1 0,0-1 0,0 1 0,-1-1 39,0 1-39,0-1-5,0 1 5,0-2 0,0 2-12,0-2-55,0 1 11,0-1 56,0 0-11,0 1-28,0-1 33,0 2 6,0-2 0,1 2-11,-1-1 11,1-1 0,-1 1 0,0-1 6,0 0-6,0 1-12,0-1-66,0 2 5,0 0 73,0-1-5,0 1 5,0-2 0,0 0 5,0 0-5,0 0-5,0 1 5,0-1 0,0 4-6,0-2-44,0 1-6,0-2-6,0-1-716,1-1-328,0 0 1,1-1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7T11:49:36.66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525 398 10462 180000 90000,'-5'1'8284'0'0,"1"0"-8222"0"0,-2-1-62 0 0,1 0 0 0 0,-4 0-6 0 0,1 0-5 0 0,-2 0-28 0 0,-2 0 39 0 0,-2 0 0 0 0,-2-1 5 0 0,-1 0 40 0 0,2-2-39 0 0,-1 1-1 0 0,3 0-5 0 0,2 2 0 0 0,0-2 0 0 0,2 2-39 0 0,0 0 39 0 0,0 0-6 0 0,0 0 6 0 0,-2 0 0 0 0,0 0 0 0 0,0 0 12 0 0,1 0-12 0 0,0 0-6 0 0,3 0 0 0 0,-1 0 6 0 0,2 0-5 0 0,0 0 5 0 0,-2 0 5 0 0,0 0-5 0 0,-1 0-5 0 0,1 0 5 0 0,0 2 0 0 0,1 0-6 0 0,-2 3 1 0 0,1-1-1 0 0,1 1 0 0 0,-1 0 6 0 0,2-1-5 0 0,0 0-1 0 0,0 0 1 0 0,-1-1-1 0 0,3 2 6 0 0,-2-1 0 0 0,0 3 6 0 0,-1-1-12 0 0,0 2 6 0 0,1-1-39 0 0,0 1 33 0 0,-1 1-27 0 0,1-1 33 0 0,0 0 0 0 0,1 0 0 0 0,0 1 0 0 0,1-2 0 0 0,0 1 0 0 0,2-2 0 0 0,-1 0-6 0 0,3 1 6 0 0,-3-1 6 0 0,2 2-6 0 0,-3-1 0 0 0,1 1 0 0 0,2 1 0 0 0,-2-1 0 0 0,1 0 0 0 0,-1 0 0 0 0,0 1 0 0 0,1-1 5 0 0,0 0 1 0 0,0 1-6 0 0,0 0 5 0 0,0 0 1 0 0,0 1-6 0 0,-1-1 0 0 0,0 2 0 0 0,1-2 0 0 0,-1 3 0 0 0,3 0 0 0 0,-1-1 0 0 0,1 3-6 0 0,0-3 6 0 0,0 1 0 0 0,0 1 0 0 0,0-2-33 0 0,0 0 33 0 0,0 0-6 0 0,0-3 6 0 0,0 2 0 0 0,0-3 6 0 0,0 1-1 0 0,0-2 29 0 0,0 2 5 0 0,0-1-28 0 0,0 1-5 0 0,0 1 28 0 0,1 1-29 0 0,2 1 1 0 0,0 0-6 0 0,2 2 0 0 0,-1-2 0 0 0,1 3 5 0 0,1-3 1 0 0,0 2-6 0 0,0 0 6 0 0,2 1 5 0 0,-2 0-6 0 0,3-2 29 0 0,-1 2-28 0 0,3-3-1 0 0,0 2 1 0 0,-1-1-1 0 0,2 1-5 0 0,-2-3 6 0 0,1 2 0 0 0,-2-3-1 0 0,0-1 1 0 0,1-1 50 0 0,1-3 22 0 0,2 0-11 0 0,0-2-11 0 0,3 0-50 0 0,1-1 5 0 0,1 0 28 0 0,2-1-33 0 0,-1 0 0 0 0,2 0-1 0 0,0 0 1 0 0,1 0-6 0 0,2 0 5 0 0,-2 0 7 0 0,0 0-7 0 0,-3 0 1 0 0,0 0-1 0 0,-4 0 35 0 0,2 0-7 0 0,-5 0-22 0 0,2 0 29 0 0,0-3-7 0 0,1 0-27 0 0,2-2 44 0 0,1-2-16 0 0,0-1-29 0 0,0-1 46 0 0,-3-3 22 0 0,2 1-68 0 0,-2-3 1 0 0,-1 0 62 0 0,0 0-35 0 0,-2 2 23 0 0,-1-2-22 0 0,1 2-28 0 0,-2-3-1 0 0,0-1 46 0 0,-1 0-46 0 0,1-1 6 0 0,-3 1 45 0 0,1 0 51 0 0,-2 1-1 0 0,-1 0-39 0 0,-1 0-33 0 0,1-3 5 0 0,-2-1-33 0 0,3-2-6 0 0,-1-2 5 0 0,-1-2 1 0 0,2 0-6 0 0,-2-3 6 0 0,0-10-1 0 0,-2 7 23 0 0,-1-6-22 0 0,-1 12-6 0 0,0 4 33 0 0,0 2-27 0 0,0 2 5 0 0,0 2-5 0 0,0 1-1 0 0,-1 1 1 0 0,-4-1 22 0 0,-1 1-28 0 0,-5 1 0 0 0,2 1 0 0 0,-2 0 0 0 0,1 0 0 0 0,-1 0 0 0 0,-3 0 11 0 0,-8-4-11 0 0,3 4 6 0 0,-6-1-6 0 0,8 6 0 0 0,0 1-6 0 0,2 1-44 0 0,0 3 44 0 0,-1 0-5 0 0,2 1 11 0 0,2 0-6 0 0,1 0 1 0 0,4 0 5 0 0,-1 0 5 0 0,2 0 1 0 0,0 0-6 0 0,0 0 11 0 0,-1 0-11 0 0,0 0-11 0 0,0 0 5 0 0,0 0 1 0 0,1 0-1 0 0,0 0-5 0 0,1 0 11 0 0,1 0-6 0 0,2 0-178 0 0,0 0 195 0 0,4-3-6 0 0,2 0 40 0 0,4-5-45 0 0,4-1 0 0 0,4-3 6 0 0,1-2-6 0 0,3 0 0 0 0,-2-1-39 0 0,5 0-29 0 0,-1 1 18 0 0,2-1 11 0 0,3 0 39 0 0,3 0-6 0 0,2-2-33 0 0,3 0 33 0 0,-1 1 6 0 0,0-1-5 0 0,-1 2-1 0 0,-1 1 1 0 0,0 2-35 0 0,0 1 40 0 0,0 0 0 0 0,0 1 0 0 0,-1 1 0 0 0,-3 1 0 0 0,-5 2-5 0 0,-5 0 5 0 0,-3 2 0 0 0,-2 1 0 0 0,-1 1 0 0 0,1 1-11 0 0,0-1 11 0 0,1 2 5 0 0,-5-2 1 0 0,-1 2-1 0 0,-5 0-2363 0 0,-2 0-3193 0 0,-6-1 5551 0 0,-3-2 0 0 0,0 2 0 0 0,2-2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7T10:40:03.248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337 1001 10406 180000 90000,'-4'2'2728'0'0,"-7"6"-1449"0"0,-25 42 1 0 0,-5 12-1056 0 0,3-6-221 0 0,-4 7 0 0 0,4-5-3 0 0,25-30 11 0 0,9-17-11 0 0,1-2 6 0 0,-1 1-1 0 0,1 1-5 0 0,-3 0 34 0 0,3 0-28 0 0,-3 2-6 0 0,2-2 44 0 0,-1 2 24 0 0,0 0-35 0 0,1 0-33 0 0,-1 0 11 0 0,1-1 29 0 0,1 0-35 0 0,0-1 29 0 0,0 0 22 0 0,0 1 51 0 0,-1 0-17 0 0,1 1-85 0 0,-1 0 6 0 0,0 0-5 0 0,1-1 5 0 0,-2 1-5 0 0,2-3 33 0 0,1 3-39 0 0,-1-2 5 0 0,0 1 29 0 0,1-1 67 0 0,0 2 11 0 0,0-2-73 0 0,1 2-33 0 0,-2-1 33 0 0,3 0-28 0 0,-2 1 0 0 0,2-2 45 0 0,0 0-17 0 0,0-3 1 0 0,0 0 100 0 0,0 3-68 0 0,0 1-72 0 0,0 2 51 0 0,0 0-40 0 0,0 1-5 0 0,0 0 5 0 0,0 0 34 0 0,0 2-40 0 0,0-1 1 0 0,0 1 33 0 0,0-1-33 0 0,0 0-6 0 0,0 1 11 0 0,0 0 28 0 0,0-1-22 0 0,0 4 22 0 0,0-2-28 0 0,0 3 34 0 0,2-3-11 0 0,1 0-23 0 0,0 0-6 0 0,2-2 1 0 0,0 1 33 0 0,2-1-28 0 0,-1 1 29 0 0,2 1-35 0 0,-1-1 46 0 0,1 0-40 0 0,-1-2-6 0 0,0-1 40 0 0,-1-1 6 0 0,1 0-46 0 0,0 1 29 0 0,-1-1-29 0 0,2 1 1 0 0,1-2 0 0 0,1 1 44 0 0,2-2-44 0 0,-1 2 38 0 0,1 0-38 0 0,1 1 5 0 0,0 1-5 0 0,1 1 27 0 0,2 1-27 0 0,-1 3 0 0 0,1-2-1 0 0,2 3 1 0 0,-1-3-1 0 0,2 0 35 0 0,-1-1-35 0 0,0-3 1 0 0,1-1 33 0 0,-2-1-22 0 0,0-3 22 0 0,0-1-28 0 0,2-2-5 0 0,0-1 5 0 0,1-1 28 0 0,0-1-33 0 0,0-2 33 0 0,0-1-33 0 0,3 0 44 0 0,-1 0 6 0 0,4 0-17 0 0,-1 0 28 0 0,-1-5-61 0 0,2 1 28 0 0,-4-5-29 0 0,1 2 34 0 0,-3 0-33 0 0,-1 0 5 0 0,-1-1 23 0 0,-1 1-29 0 0,1-2-5 0 0,-1 1 12 0 0,0-3-1 0 0,1 3-6 0 0,-1 1 1 0 0,-1 0-6 0 0,-2 2 6 0 0,-2 0-1 0 0,-4 1 1 0 0,1 0-1 0 0,-3 3 29 0 0,2-2 5 0 0,-1 1 6 0 0,3-2 11 0 0,1-4 0 0 0,1 0-6 0 0,3-3-10 0 0,-1-2-1 0 0,2 0-34 0 0,-3-3 7 0 0,0 3 27 0 0,-3-1 0 0 0,0 2-33 0 0,-1 1-1 0 0,0 0 1 0 0,-1 1-1 0 0,-1 0 1 0 0,1-2 0 0 0,-1 0-1 0 0,-1-1 29 0 0,1 0-23 0 0,-2-1-5 0 0,1-1-1 0 0,-1-2 1 0 0,0-2-1 0 0,-2 1 7 0 0,1 1 21 0 0,-1 2 6 0 0,0 1-33 0 0,0 2 0 0 0,0-1 5 0 0,0 1-6 0 0,0-1 7 0 0,0 1-7 0 0,-2-3 6 0 0,2 2-5 0 0,-3-1-6 0 0,3 1 6 0 0,-3 1-1 0 0,3 0 46 0 0,-3 1-51 0 0,1-1 11 0 0,-1 2 46 0 0,0 0-18 0 0,0-1-34 0 0,0 2 29 0 0,0-1-28 0 0,0 2-1 0 0,0-2 6 0 0,-1 2-5 0 0,-2-2 0 0 0,0 2-1 0 0,-3-1 1 0 0,3 2-1 0 0,-2 0 1 0 0,2 1 0 0 0,-3-1-1 0 0,2 1 1 0 0,-2-1 5 0 0,0 1-5 0 0,0 0-1 0 0,1 1 1 0 0,-1 0-6 0 0,1-1 11 0 0,-3-1-5 0 0,3 1-1 0 0,-4-1-5 0 0,3 0 11 0 0,-3 1-11 0 0,3-1 6 0 0,-2 0 0 0 0,2 2-6 0 0,-1-1 0 0 0,1 3 0 0 0,0-2 0 0 0,0 3 0 0 0,1-3 0 0 0,-1 2 0 0 0,-1-1 0 0 0,1 1-6 0 0,-3 1 0 0 0,2-1-5 0 0,0 2 6 0 0,-2-1 5 0 0,2 1-6 0 0,0-1 6 0 0,0 2 0 0 0,2-1 0 0 0,1-1 0 0 0,1 2 6 0 0,-1-2-1 0 0,1 0-5 0 0,-3 0 0 0 0,2-1 11 0 0,-2 1-11 0 0,0-1 6 0 0,2 2 0 0 0,-2-2-6 0 0,3 2 0 0 0,-1-2 0 0 0,1 1 0 0 0,-1-2 0 0 0,0 0 0 0 0,-2-1 0 0 0,0-1 0 0 0,0 1-12 0 0,1-1 1 0 0,0 1-50 0 0,0-3 27 0 0,1 0 28 0 0,0-2 6 0 0,1-2-11 0 0,-1-1 11 0 0,1 1 11 0 0,-1 1-5 0 0,1 0-6 0 0,1 2 0 0 0,0 0-6 0 0,2 1-5 0 0,-3 1 6 0 0,3-2 5 0 0,-2 0 0 0 0,2-1 5 0 0,0 0-5 0 0,0 1 11 0 0,0-1-11 0 0,0 1 0 0 0,0 0-11 0 0,0 1 11 0 0,0-1 0 0 0,0-1 0 0 0,0-2 0 0 0,0-2 11 0 0,0-1-11 0 0,0-2 0 0 0,0 2 0 0 0,0-3 0 0 0,0 1 6 0 0,0-2 5 0 0,0 0 23 0 0,2 1-34 0 0,-1 0 0 0 0,1 2 5 0 0,0-2-5 0 0,-1 3 6 0 0,0-1 5 0 0,0 2-5 0 0,0 1-6 0 0,0 0 5 0 0,-1 0 1 0 0,0 0 5 0 0,0 0-11 0 0,0 0 0 0 0,0-1 11 0 0,0 0 1 0 0,0-3-12 0 0,0 0 5 0 0,-3-1-5 0 0,0 1 6 0 0,-3 0-1 0 0,-1 3 1 0 0,1 0 0 0 0,-1 2-1 0 0,1-1 1 0 0,1 3-6 0 0,-1-2 0 0 0,0 2 33 0 0,0-1-27 0 0,-1 2 61 0 0,1 0-61 0 0,-1 1-1 0 0,0 1 1 0 0,1-1 33 0 0,-1 0-33 0 0,0 0-6 0 0,1 0 0 0 0,-2 1 11 0 0,2-1 23 0 0,-3 1-29 0 0,3 2 29 0 0,-1 1-29 0 0,3 2-5 0 0,-2 0-5 0 0,2 1 5 0 0,-2 1 0 0 0,-1 0 0 0 0,0-1 0 0 0,-3 1 5 0 0,-1-1-5 0 0,0-1 12 0 0,-2 1-12 0 0,1-2 5 0 0,-2 2-5 0 0,2 0 0 0 0,0 1-5 0 0,0 0-12 0 0,1 0-90 0 0,-5 0 102 0 0,5 0-46 0 0,-3 0 18 0 0,4 1 22 0 0,1 2-1 0 0,-2 2-21 0 0,1 1 27 0 0,-2 2-27 0 0,2 1 27 0 0,-1-1-33 0 0,2 2 33 0 0,-1-1-27 0 0,0 2 27 0 0,1 0 6 0 0,-1 0-11 0 0,3 2 5 0 0,0-3 1 0 0,1 2 5 0 0,0-2 0 0 0,1-1 0 0 0,-1 0 5 0 0,0-1-5 0 0,2-1 6 0 0,-2-1-6 0 0,3-1 0 0 0,-1 0 0 0 0,1 1-6 0 0,0-1 1 0 0,0 1 5 0 0,0 1-6 0 0,-1 2 6 0 0,1-1 0 0 0,-1 1 6 0 0,1-3-1 0 0,1-1-5 0 0,0-1 6 0 0,1-2-6 0 0,0-1-56 0 0,1 0 50 0 0,0 0-179 0 0,0 1 179 0 0,0-6 6 0 0,0-1 39 0 0,0-6-33 0 0,0-1-6 0 0,0-2 0 0 0,1-1 0 0 0,2-3 5 0 0,2 1 1 0 0,2-4-6 0 0,-1 2 6 0 0,1-1-6 0 0,-1 0 5 0 0,-1 0 1 0 0,1-1-6 0 0,1-1 0 0 0,1 0-6 0 0,0-1 6 0 0,1 0 0 0 0,1-2 11 0 0,-1 0-11 0 0,2-1 6 0 0,-1 1 0 0 0,0-1-6 0 0,2 2-6 0 0,-2 0-5 0 0,1 3 5 0 0,2-2 6 0 0,0 1 0 0 0,3-2 0 0 0,-1 2-5 0 0,2 0 5 0 0,-3 3-12 0 0,2 1 7 0 0,-2 2-1 0 0,0 3 1 0 0,0 1 5 0 0,-3 2-17 0 0,4 0 17 0 0,-1-1 0 0 0,2 1 0 0 0,1-1-6 0 0,3-2 6 0 0,-1-1-5 0 0,1 1 5 0 0,-1 1-6 0 0,-2 1 6 0 0,1-2 6 0 0,-1 0-6 0 0,0 0-12 0 0,-1-1-27 0 0,-2 1-17 0 0,-1 1 45 0 0,-4 1-28 0 0,1 0 28 0 0,-3 2-29 0 0,2-1 35 0 0,-2 2-1 0 0,0-1-5 0 0,0 3 5 0 0,-1-1 1 0 0,1 2-6 0 0,0-1 5 0 0,2 0 0 0 0,1-1-33 0 0,1-1 39 0 0,0 0 0 0 0,-4 0 0 0 0,2 2 0 0 0,-5 2-5 0 0,2 0-1 0 0,-2 1-28 0 0,3 0 34 0 0,0-1 6 0 0,2-2 0 0 0,0 1-6 0 0,-2 1 5 0 0,0 0-5 0 0,-4 3 0 0 0,1 0 0 0 0,-3 1 28 0 0,0 0-39 0 0,-8 0 11 0 0,-7 1 6 0 0,-8 3-1 0 0,-8 1 6 0 0,-1 3-5 0 0,5-3 5 0 0,-1 2-5 0 0,8-3 5 0 0,-1 0-11 0 0,3-1 6 0 0,2 0-1 0 0,1 0 1 0 0,2-1-1 0 0,1 1 1 0 0,-2-1 0 0 0,1 1-6 0 0,-1-1 5 0 0,3 1-5 0 0,0-2 0 0 0,4 2 0 0 0,1-3 0 0 0,3 1-644 0 0,1-1 644 0 0,7 0 0 0 0,1 0 0 0 0,6 0 6 0 0,0-1 5 0 0,1-2 11 0 0,11-3-16 0 0,-5 0 0 0 0,4-1-6 0 0,-8 2 5 0 0,-4 1 1 0 0,-2 1-1 0 0,-2 1 7 0 0,-2 0-7 0 0,4-1 1 0 0,-1-1-1 0 0,4-2-5 0 0,-3 1 6 0 0,1 1 0 0 0,-5 0 5 0 0,0 3-6 0 0,-4 0-5 0 0,-1 1-5 0 0,0 0 5 0 0,1 0 0 0 0,2 0 5 0 0,-1-1 1 0 0,2-1 0 0 0,1 0-6 0 0,-1-1 5 0 0,2 2-5 0 0,-5 0-5 0 0,1 1-1 0 0,-2 0-84 0 0,0 0 96 0 0,-1 2 5 0 0,0 2-5 0 0,0 1-1 0 0,0 3 29 0 0,0-3-34 0 0,0 3 39 0 0,0 0-39 0 0,0 1 6 0 0,0 3-1 0 0,-1 2 1 0 0,-2 1 0 0 0,-2 3-1 0 0,1 0-5 0 0,-1 4 6 0 0,0 1-1 0 0,1-1 1 0 0,-2 0 0 0 0,3-2-6 0 0,-1 0 0 0 0,1-2 0 0 0,0-1 0 0 0,1-3 0 0 0,0-1 5 0 0,2-4 1 0 0,-2-1-6 0 0,2-4 11 0 0,0 0-11 0 0,0-3-560 0 0,0 0-627 0 0,-4-1-2852 0 0,2 0 4039 0 0,-4 0 0 0 0,4 0 0 0 0,-1 0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12:22:07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24575,'7'7'0,"-1"-1"0,-1-1 0,1 3 0,-3-5 0,0 4 0,-2-7 0,-1 2 0,0-1 0,1 1 0,-1 0 0,0-1 0,0 1 0,0 0 0,0 4 0,0 0 0,0 0 0,0 0 0,0-5 0,0 1 0,0 1 0,0 0 0,0-1 0,0 0 0,0 1 0,-1 5 0,0 0 0,0 0 0,0-2 0,1-4 0,0 0 0,-1 3 0,-1 1 0,1 1 0,0-2 0,0-2 0,1-1 0,0 1 0,-1 1 0,-1 0 0,1 1 0,1 0 0,-1 0 0,1-2 0,-1-3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12:22:07.2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 21 6109,'-5'-4'767,"1"0"-621,4 4 738,0 0-878,-1-2 0,1 1 50,-2-3 33,1 4 538,0-1-627,0-1-56,1 2 56,-2-2 168,1 2 2303,-1 0-2477,6 1-5,-1 0-67,2 2 78,-2-1-79,0 2 40,0-2 45,-1 2-6,2-1 106,-2 1-106,1-1 6,0 0-29,1 1-78,-1-2 101,-1 1 84,0-1-78,-1 0 0,0 0 10,1 1 18,-1-1-28,1 1 38,-1 1-32,1-1 21,0 1-33,1 0 6,-1-1-6,0 1-6,1-1 6,-2-2 0,1 1 6,-1-1-1,0 1 46,1 0-51,0 0 0,0 0 5,-1 0 1,0 0-6,0-1 0,-1 1 6,2-1-6,-1 1 5,1 0 6,-1 0-11,1 0 6,0 1-6,1 0 6,-1 1-6,-1 0 39,2 2-39,-1-2 0,1 2 39,-1-4-33,0 1-6,-1-1 0,0 0 0,-1 0 5,2 0 1,-2 0-6,2 0 0,-1-1 0,1 1-6,-1-1 6,0 1 0,-1 1 6,1-1-6,-1 1 5,1-1 1,-1 0 0,2 1-6,-1-1 5,1 0 1,-2 1 33,1-1-39,0 1-6,0 0 1,1 0 5,1 0 0,-1 1 0,0-1-6,0 0 6,1 1 6,-2-2-1,1 1 1,-2 0 0,2 0-34,-1 1 16,1-1 24,-1 1-12,0-2 33,-1 0-27,1 0-6,-1 0-6,1-1-27,-1 1-7,1-1 40,-1 1 0,0 0 0,0 1 0,0 0 6,0 0-6,1 1 0,0-1 0,0 1 0,-1-1 39,0 1-39,0-1-5,0 1 5,0-2 0,0 2-12,0-2-55,0 1 11,0-1 56,0 0-11,0 1-28,0-1 33,0 2 6,0-2 0,1 2-11,-1-1 11,1-1 0,-1 1 0,0-1 6,0 0-6,0 1-12,0-1-66,0 2 5,0 0 73,0-1-5,0 1 5,0-2 0,0 0 5,0 0-5,0 0-5,0 1 5,0-1 0,0 4-6,0-2-44,0 1-6,0-2-6,0-1-716,1-1-328,0 0 1,1-1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12:22:07.2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 21 6109,'-5'-4'767,"1"0"-621,4 4 738,0 0-878,-1-2 0,1 1 50,-2-3 33,1 4 538,0-1-627,0-1-56,1 2 56,-2-2 168,1 2 2303,-1 0-2477,6 1-5,-1 0-67,2 2 78,-2-1-79,0 2 40,0-2 45,-1 2-6,2-1 106,-2 1-106,1-1 6,0 0-29,1 1-78,-1-2 101,-1 1 84,0-1-78,-1 0 0,0 0 10,1 1 18,-1-1-28,1 1 38,-1 1-32,1-1 21,0 1-33,1 0 6,-1-1-6,0 1-6,1-1 6,-2-2 0,1 1 6,-1-1-1,0 1 46,1 0-51,0 0 0,0 0 5,-1 0 1,0 0-6,0-1 0,-1 1 6,2-1-6,-1 1 5,1 0 6,-1 0-11,1 0 6,0 1-6,1 0 6,-1 1-6,-1 0 39,2 2-39,-1-2 0,1 2 39,-1-4-33,0 1-6,-1-1 0,0 0 0,-1 0 5,2 0 1,-2 0-6,2 0 0,-1-1 0,1 1-6,-1-1 6,0 1 0,-1 1 6,1-1-6,-1 1 5,1-1 1,-1 0 0,2 1-6,-1-1 5,1 0 1,-2 1 33,1-1-39,0 1-6,0 0 1,1 0 5,1 0 0,-1 1 0,0-1-6,0 0 6,1 1 6,-2-2-1,1 1 1,-2 0 0,2 0-34,-1 1 16,1-1 24,-1 1-12,0-2 33,-1 0-27,1 0-6,-1 0-6,1-1-27,-1 1-7,1-1 40,-1 1 0,0 0 0,0 1 0,0 0 6,0 0-6,1 1 0,0-1 0,0 1 0,-1-1 39,0 1-39,0-1-5,0 1 5,0-2 0,0 2-12,0-2-55,0 1 11,0-1 56,0 0-11,0 1-28,0-1 33,0 2 6,0-2 0,1 2-11,-1-1 11,1-1 0,-1 1 0,0-1 6,0 0-6,0 1-12,0-1-66,0 2 5,0 0 73,0-1-5,0 1 5,0-2 0,0 0 5,0 0-5,0 0-5,0 1 5,0-1 0,0 4-6,0-2-44,0 1-6,0-2-6,0-1-716,1-1-328,0 0 1,1-1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12:22:53.4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21 7324,'0'-10'2017,"0"2"-1519,0 8 3479,0 0-3977,3-1 11,2 1-5,3-1 27,1 2-27,-1 1-1,2 6-77,2 5 72,-2 0 56,1 3-45,-5-4 34,1 3-40,-1 1-5,0 3 17,1 10-17,-1-5 34,0 8-29,-4-8 6,0 12 34,-2-9-45,0 7 0,0-11 6,0-2-6,0-1 5,0-1-5,0-2 6,0 8-6,0-7 6,-4 16-1,2-14-5,-5 7 0,4-10 0,0 1 0,2-3 11,1-1-11,0-1 0,0 5-3386,0-3 3386,0 5 0,0-7 6,0 0-6,0-3 0,0-2 5,0-3-5,0-2 1807,0-2-6490,-2-9 4683,1-2 0,-1 0 0,1 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12:22:53.4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42 11474,'9'3'1222,"0"2"-970,-4 3 0,1 3-4274,0 0 4168,1 3 943,3 8-994,1-4 252,10 21-341,-7-17-1,7 10 6,-11-16 3393,2-1-3399,-5-7 46,1 0-51,-6-7-90,0-1 180,-2 0-34,3-5 11,-3 1-67,3-7 33,-3 2-33,3-1-5,-2 1-29,2-3-100,3 3 123,1-5-23,5 0-313,12-16 151,-3 4 39,10-9 67,-9 10 90,-3 3-16,0 4-124,-8 6-532,0 4-1339,-8 6 918,-2 2 1,-1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12:37:05.0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6 13833,'-4'-3'0,"1"1"0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12:37:06.3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 0 10259,'-1'8'3394,"-1"-2"-2873,2-6-1612,0 0 1,0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12:37:07.6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 0 9268,'-3'2'4789,"0"-1"-4274,0-1-45,3 1-61,-4 1-22,3 0-45,-2 1-6,3 0-23,-1 0-22,1-1 1,0 0-5327,0-1-410,0-6 5445,0 0 0,0 0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7T10:40:15.476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447 213 10350 180000 90000,'-3'4'1983'0'0,"0"0"-1294"0"0,1-1-50 0 0,-1-1-219 0 0,0 1 16 0 0,-1-1-4 0 0,0 1 228 0 0,-7 5-520 0 0,5-2-78 0 0,-8 3 11 0 0,8-5 0 0 0,-1 1-1 0 0,1-1-4 0 0,0 2-12 0 0,2-1 33 0 0,-1-1-33 0 0,-1 1 11 0 0,0-1-61 0 0,-3 1 6 0 0,2 0-1 0 0,0 0 17 0 0,-2 0-28 0 0,2 2 0 0 0,-2-1 0 0 0,1 2 11 0 0,-2-1-11 0 0,1 0 6 0 0,0 0-6 0 0,1 1 0 0 0,2-1 6 0 0,-3 0-1 0 0,3 1 1 0 0,-2-3 33 0 0,1 2-33 0 0,-2-1-1 0 0,2 1 1 0 0,-2 0-1 0 0,3 0 1 0 0,-1-1 0 0 0,2 0-6 0 0,0 0 5 0 0,0 1-5 0 0,0 0 0 0 0,-1 1 0 0 0,2-2 0 0 0,-2 2 0 0 0,3-2 0 0 0,-2 2 0 0 0,0 1 0 0 0,0-1-5 0 0,-1 2 5 0 0,1-2 0 0 0,0 1-6 0 0,2-1 6 0 0,-1 0 0 0 0,1-2 6 0 0,0 2-6 0 0,0-1 5 0 0,0 1 12 0 0,-1 2-17 0 0,1 0 5 0 0,-3 0 1 0 0,3 1 0 0 0,-1-1 5 0 0,1 1-6 0 0,0 0-5 0 0,-1 0 6 0 0,1-1-6 0 0,-1 0 6 0 0,-1-2-6 0 0,2 1 11 0 0,-1-1-11 0 0,1 0 5 0 0,0-1 7 0 0,0 0 21 0 0,1 1-33 0 0,0-3 34 0 0,-1 3-17 0 0,2-2-12 0 0,-2 1 40 0 0,1 0-45 0 0,0-1 6 0 0,0 1-1 0 0,-1 0 6 0 0,2 1-11 0 0,-2-2-11 0 0,3 1 11 0 0,-3-1 0 0 0,3-1 0 0 0,-1 2 0 0 0,1-2 0 0 0,0 0 0 0 0,-2 1 0 0 0,2 0-5 0 0,-1 0 5 0 0,1 1 0 0 0,0-2 0 0 0,0 3 0 0 0,-2-3 16 0 0,2 2-16 0 0,-1 0-11 0 0,1 1 6 0 0,0 0-57 0 0,0-1 62 0 0,0 0-11 0 0,0 1 11 0 0,0-3 11 0 0,0 2-11 0 0,0-1 6 0 0,0 1-1 0 0,0 0 6 0 0,0 1 29 0 0,0 1-24 0 0,0-1-16 0 0,0 2-39 0 0,0-2 34 0 0,0 2-1 0 0,1-2-33 0 0,1 1 33 0 0,2-1-78 0 0,-1 0 84 0 0,3-2-5 0 0,-3 2 10 0 0,2-3-5 0 0,0 3 6 0 0,2-1 55 0 0,-1 1-5 0 0,1 3-22 0 0,-1-3-23 0 0,-2 1 0 0 0,0-2-5 0 0,-1 1 0 0 0,1 0-1 0 0,1 1 1 0 0,1-1-6 0 0,-1 1-79 0 0,1-1 12 0 0,0-2 67 0 0,0 0 28 0 0,-2 0-28 0 0,1-1 0 0 0,0-1 0 0 0,1 1-5 0 0,-1-1 5 0 0,1 1-45 0 0,0 0 6 0 0,0 0 78 0 0,1 1-22 0 0,0 0-17 0 0,2 1-6 0 0,-1-1-44 0 0,2 2 27 0 0,-1-3 23 0 0,1 1 6 0 0,-1 0-6 0 0,-1-1 5 0 0,1-1-10 0 0,0 0 10 0 0,-2-2 1 0 0,1 2 72 0 0,0-1-72 0 0,2 2 33 0 0,-1-1-39 0 0,2 0 0 0 0,-2 1 11 0 0,2-1 23 0 0,-2 1-34 0 0,2 0 6 0 0,-2 0 10 0 0,1-1-16 0 0,-3 1 6 0 0,2-1 0 0 0,-3 0 5 0 0,2 1-11 0 0,-2-2 5 0 0,3 2-5 0 0,-2-2 12 0 0,1 2-7 0 0,0-2 6 0 0,0 1-5 0 0,0-1-6 0 0,0 1 0 0 0,2 0 0 0 0,0 0 0 0 0,2 1 6 0 0,-1 0 5 0 0,1 0-11 0 0,-1-1 0 0 0,1 1 0 0 0,-1-2-11 0 0,1 2 11 0 0,-1-2-6 0 0,1 1 6 0 0,-1-2 6 0 0,1 1-6 0 0,-2 1 11 0 0,1-2-11 0 0,0 2 11 0 0,0 0-5 0 0,2-1-6 0 0,-1 2 11 0 0,2-2-11 0 0,-1 2 0 0 0,1-3-11 0 0,1 2-51 0 0,-2-1 12 0 0,1-1 50 0 0,-2 0 0 0 0,1 0 0 0 0,-1-2 5 0 0,0 2 12 0 0,0-2-11 0 0,-1 0 5 0 0,-1 0-6 0 0,0 0 29 0 0,2 0-28 0 0,-2 0 5 0 0,1 0-11 0 0,2 0 5 0 0,-1 1-5 0 0,1-1 0 0 0,-2 1 0 0 0,2-1 0 0 0,0 0 12 0 0,0 0-12 0 0,2 0 5 0 0,-4 0 6 0 0,2 0-5 0 0,-1 0-6 0 0,-2 0 6 0 0,1 0-6 0 0,-2 0-12 0 0,1 0-21 0 0,0 0 33 0 0,0 0 0 0 0,2 0 5 0 0,0 0 1 0 0,2-2 0 0 0,0-1 27 0 0,-1-2-33 0 0,0 0 0 0 0,-2 1 11 0 0,0-1 29 0 0,0-1-35 0 0,-1 1 1 0 0,2-3 27 0 0,-1 1-21 0 0,-1-1-7 0 0,2-1 6 0 0,-3 1-5 0 0,0 1 33 0 0,-1 0-22 0 0,0 1 50 0 0,-2-2-22 0 0,2 1 5 0 0,-1-3-16 0 0,1 1 0 0 0,-1-2 5 0 0,1 1 34 0 0,-1-1 5 0 0,-2 2 12 0 0,1 0-18 0 0,-1 2 52 0 0,0 0-52 0 0,-2-1-16 0 0,1 2-44 0 0,1-3 21 0 0,-2 0-27 0 0,2-3-1 0 0,-2 0 51 0 0,3-2-50 0 0,-3 1 39 0 0,1-2 22 0 0,-1 1 17 0 0,-1 2-11 0 0,0-1 0 0 0,-1 2-1 0 0,0-1-38 0 0,-1 0-28 0 0,1-1 33 0 0,-1 0-34 0 0,2 0 40 0 0,-2 0-39 0 0,0 0 33 0 0,0 0 6 0 0,0 0-40 0 0,1 0 12 0 0,-1-1-11 0 0,2 0 39 0 0,-2-1-40 0 0,0 0 6 0 0,0 2-11 0 0,0 0 6 0 0,0 1 0 0 0,0 1-6 0 0,0 0 11 0 0,0-2-11 0 0,0 0 5 0 0,0 0-5 0 0,0-3 0 0 0,0-1 6 0 0,0-2 0 0 0,0 0-6 0 0,0 3-6 0 0,-2 1 6 0 0,1 2 0 0 0,-2-1 6 0 0,0 1-1 0 0,0-3 1 0 0,0 2-6 0 0,0 0 5 0 0,2-1 1 0 0,-1 1 0 0 0,1 1-6 0 0,1-1 0 0 0,-1 1 5 0 0,-1 0-5 0 0,1 0 6 0 0,-1 0-6 0 0,0 0 5 0 0,0 0-5 0 0,-1 0 0 0 0,0 0 6 0 0,0-1 5 0 0,0 1-5 0 0,-1-1 5 0 0,1 1-5 0 0,-2-1-1 0 0,0 1 29 0 0,1-2-1 0 0,-2 4-21 0 0,3-1-7 0 0,-2 2 40 0 0,1-2-39 0 0,-1 2-6 0 0,0-2 0 0 0,0 1 5 0 0,-2 0-5 0 0,1-1 6 0 0,-1 1-1 0 0,0 0 35 0 0,0 0-35 0 0,0 1 6 0 0,2 0-11 0 0,-1 1 6 0 0,0-1 28 0 0,-1-2-34 0 0,1 0 44 0 0,-1 0-44 0 0,1 0 0 0 0,-1 0 0 0 0,1 2 0 0 0,-1-1 0 0 0,1 2 34 0 0,1 0-28 0 0,-1 2-6 0 0,1 0 5 0 0,0-1-5 0 0,0 3 0 0 0,1-1 0 0 0,-2 0 0 0 0,2 1-39 0 0,-3 0 33 0 0,1-1 12 0 0,-2 0 22 0 0,0-1-28 0 0,0 1 0 0 0,-1-1 0 0 0,0 1 0 0 0,1 1 6 0 0,0 0 33 0 0,0 2-34 0 0,2 0-5 0 0,-2-1 6 0 0,0 1 44 0 0,-2-1-44 0 0,0 1 0 0 0,-1 0-1 0 0,-1-2-5 0 0,-1 2 0 0 0,0-2 6 0 0,-1 2-6 0 0,-1-1 45 0 0,0 2-12 0 0,-1-1 23 0 0,-2 1-50 0 0,0-1-1 0 0,1 0 1 0 0,-1 2 0 0 0,4 0-1 0 0,-2 1-5 0 0,1 0 0 0 0,2 0 0 0 0,1 0-28 0 0,1 0 23 0 0,0 0 5 0 0,1 0-12 0 0,0 0 7 0 0,-2 0-1 0 0,2 0-5 0 0,-3 3 0 0 0,2 0 5 0 0,-4 5 1 0 0,1-1 5 0 0,-1 2-6 0 0,-2 0 0 0 0,3 1 6 0 0,-2 0-5 0 0,2 0-29 0 0,-1 0 34 0 0,1-1 6 0 0,1 0-1 0 0,0 1-5 0 0,1-2 6 0 0,1 1-6 0 0,-1-1 0 0 0,1 0-6 0 0,-1 0 1 0 0,0 0-1 0 0,-2 3-5 0 0,0 1-34 0 0,-2 2-22 0 0,0 0 67 0 0,-1 3-11 0 0,0-1-23 0 0,0 0 34 0 0,1-2 0 0 0,0-2-56 0 0,1-1-45 0 0,1-1-55 0 0,0 0-63 0 0,2 0-307 0 0,2-3-790 0 0,4 0-897 0 0,3-2-1825 0 0,2 1 4038 0 0,1 0 0 0 0,0-2 0 0 0,0-2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7T10:40:16.67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59 179 11364 180000 90000,'-9'-1'2913'0'0,"-1"0"-2365"0"0,4 1-72 0 0,-2 0-84 0 0,2 0 12 0 0,-1 0-17 0 0,2 0-102 0 0,1 0-89 0 0,2 0-134 0 0,1 0-12 0 0,1-4 96 0 0,1 0-45 0 0,7-4-45 0 0,6-1-17 0 0,9-1-34 0 0,4-2 1 0 0,5 0 0 0 0,2-1 38 0 0,4 3 1 0 0,1-3-39 0 0,3 1 78 0 0,-1 1 5 0 0,3-1-49 0 0,-1 2-35 0 0,0 0 79 0 0,-2 3-78 0 0,-1-1-1 0 0,-7 4 1 0 0,-3-1-6 0 0,-5 4 0 0 0,-5-1-11 0 0,-4 2 11 0 0,-2 0-6 0 0,-3 0-27 0 0,-2 0-130 0 0,-2 0-369 0 0,-3 0-633 0 0,-2 0-1019 0 0,-1 3 2184 0 0,-4-2 0 0 0,2 2 0 0 0,-3-2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7T10:40:17.30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58 31 10065 180000 90000,'-5'-1'3416'0'0,"2"0"-985"0"0,3 1-2157 0 0,-21-11 7 0 0,16 7-1 0 0,-17-6 11 0 0,22 9 112 0 0,-1 1-296 0 0,10-2 10 0 0,4 2-72 0 0,12-1 28 0 0,4 1-12 0 0,2 0-49 0 0,4 0 21 0 0,-1 0-33 0 0,-1 0 0 0 0,-6 0 6 0 0,-4 0 33 0 0,-6 0-39 0 0,-4 0 0 0 0,-4 0-6 0 0,-3 1 1 0 0,-4-1-51 0 0,0 3 50 0 0,-2-3 6 0 0,0 4 0 0 0,0-2 73 0 0,0 6-6 0 0,0 3 0 0 0,-5 6-5 0 0,-4 7-56 0 0,-6 2-1 0 0,-2 2-5 0 0,-1-1-73 0 0,2-2-548 0 0,3-1-2992 0 0,3-3 3613 0 0,5-3 0 0 0,2-9 0 0 0,2-3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10:26:20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24575,'7'7'0,"-1"-1"0,-1-1 0,1 3 0,-3-5 0,0 4 0,-2-7 0,-1 2 0,0-1 0,1 1 0,-1 0 0,0-1 0,0 1 0,0 0 0,0 4 0,0 0 0,0 0 0,0 0 0,0-5 0,0 1 0,0 1 0,0 0 0,0-1 0,0 0 0,0 1 0,-1 5 0,0 0 0,0 0 0,0-2 0,1-4 0,0 0 0,-1 3 0,-1 1 0,1 1 0,0-2 0,0-2 0,1-1 0,0 1 0,-1 1 0,-1 0 0,1 1 0,1 0 0,-1 0 0,1-2 0,-1-3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7T10:31:08.4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81 0 6064,'-8'1'219,"2"1"-130,6-2 5361,0 0-5411,0 3-6,0 0-27,0 5 11,0-2-12,1 1 1,-1 0 0,3 0-6,-3 5 22,1 5-16,-1-2 33,0 1-39,0-9 0,0 2 0,0 3-6,0-2 1,-1 3 5,-1-6 11,-1 4-6,2-6 1,-2 1-6,3-3-45,-1-1 45,-1 1 6,1 1-1,-1-2 7,0 2-1,1-1 0,0-2-5,1 2 5,0-3-11,-2 1 5,-2 0 46,-1 2-51,-2 0 0,0 1 0,0 1 0,2-1 17,-1 0-12,1-2-5,3 2-5,0-4-1879,2 1 0,0-1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F16D1-6D4D-4F3E-B80E-9776AC2DA4D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B67C3-F6B4-4DE6-BD3E-0441603A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5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0D50-C5DF-432A-A41B-93DD6D7A5852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996F-9226-4A04-8BCF-FE4A7C7A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1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0D50-C5DF-432A-A41B-93DD6D7A5852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996F-9226-4A04-8BCF-FE4A7C7A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6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0D50-C5DF-432A-A41B-93DD6D7A5852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996F-9226-4A04-8BCF-FE4A7C7A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0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0D50-C5DF-432A-A41B-93DD6D7A5852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996F-9226-4A04-8BCF-FE4A7C7A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2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0D50-C5DF-432A-A41B-93DD6D7A5852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996F-9226-4A04-8BCF-FE4A7C7A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5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0D50-C5DF-432A-A41B-93DD6D7A5852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996F-9226-4A04-8BCF-FE4A7C7A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0D50-C5DF-432A-A41B-93DD6D7A5852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996F-9226-4A04-8BCF-FE4A7C7A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1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0D50-C5DF-432A-A41B-93DD6D7A5852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996F-9226-4A04-8BCF-FE4A7C7A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1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0D50-C5DF-432A-A41B-93DD6D7A5852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996F-9226-4A04-8BCF-FE4A7C7A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4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0D50-C5DF-432A-A41B-93DD6D7A5852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996F-9226-4A04-8BCF-FE4A7C7A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5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0D50-C5DF-432A-A41B-93DD6D7A5852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996F-9226-4A04-8BCF-FE4A7C7A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7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50D50-C5DF-432A-A41B-93DD6D7A5852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7996F-9226-4A04-8BCF-FE4A7C7A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3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36.png"/><Relationship Id="rId18" Type="http://schemas.openxmlformats.org/officeDocument/2006/relationships/customXml" Target="../ink/ink4.xml"/><Relationship Id="rId26" Type="http://schemas.openxmlformats.org/officeDocument/2006/relationships/image" Target="../media/image45.png"/><Relationship Id="rId3" Type="http://schemas.openxmlformats.org/officeDocument/2006/relationships/image" Target="../media/image29.png"/><Relationship Id="rId21" Type="http://schemas.openxmlformats.org/officeDocument/2006/relationships/image" Target="../media/image42.png"/><Relationship Id="rId7" Type="http://schemas.openxmlformats.org/officeDocument/2006/relationships/image" Target="../media/image33.png"/><Relationship Id="rId12" Type="http://schemas.openxmlformats.org/officeDocument/2006/relationships/customXml" Target="../ink/ink3.xm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2" Type="http://schemas.openxmlformats.org/officeDocument/2006/relationships/image" Target="../media/image1.jpg"/><Relationship Id="rId16" Type="http://schemas.openxmlformats.org/officeDocument/2006/relationships/image" Target="../media/image39.png"/><Relationship Id="rId20" Type="http://schemas.openxmlformats.org/officeDocument/2006/relationships/customXml" Target="../ink/ink5.xml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5.png"/><Relationship Id="rId24" Type="http://schemas.openxmlformats.org/officeDocument/2006/relationships/customXml" Target="../ink/ink7.xml"/><Relationship Id="rId5" Type="http://schemas.openxmlformats.org/officeDocument/2006/relationships/image" Target="../media/image31.png"/><Relationship Id="rId15" Type="http://schemas.openxmlformats.org/officeDocument/2006/relationships/image" Target="../media/image38.png"/><Relationship Id="rId23" Type="http://schemas.openxmlformats.org/officeDocument/2006/relationships/image" Target="../media/image43.png"/><Relationship Id="rId28" Type="http://schemas.openxmlformats.org/officeDocument/2006/relationships/image" Target="../media/image47.png"/><Relationship Id="rId10" Type="http://schemas.openxmlformats.org/officeDocument/2006/relationships/customXml" Target="../ink/ink2.xml"/><Relationship Id="rId19" Type="http://schemas.openxmlformats.org/officeDocument/2006/relationships/image" Target="../media/image41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Relationship Id="rId14" Type="http://schemas.openxmlformats.org/officeDocument/2006/relationships/image" Target="../media/image37.png"/><Relationship Id="rId22" Type="http://schemas.openxmlformats.org/officeDocument/2006/relationships/customXml" Target="../ink/ink6.xml"/><Relationship Id="rId27" Type="http://schemas.openxmlformats.org/officeDocument/2006/relationships/image" Target="../media/image3.png"/><Relationship Id="rId30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.xml"/><Relationship Id="rId21" Type="http://schemas.openxmlformats.org/officeDocument/2006/relationships/image" Target="../media/image61.png"/><Relationship Id="rId34" Type="http://schemas.openxmlformats.org/officeDocument/2006/relationships/customXml" Target="../ink/ink20.xml"/><Relationship Id="rId42" Type="http://schemas.openxmlformats.org/officeDocument/2006/relationships/image" Target="../media/image31.png"/><Relationship Id="rId47" Type="http://schemas.openxmlformats.org/officeDocument/2006/relationships/customXml" Target="../ink/ink25.xml"/><Relationship Id="rId50" Type="http://schemas.openxmlformats.org/officeDocument/2006/relationships/image" Target="../media/image76.png"/><Relationship Id="rId55" Type="http://schemas.openxmlformats.org/officeDocument/2006/relationships/customXml" Target="../ink/ink28.xml"/><Relationship Id="rId63" Type="http://schemas.openxmlformats.org/officeDocument/2006/relationships/image" Target="../media/image84.png"/><Relationship Id="rId7" Type="http://schemas.openxmlformats.org/officeDocument/2006/relationships/image" Target="../media/image52.png"/><Relationship Id="rId2" Type="http://schemas.openxmlformats.org/officeDocument/2006/relationships/image" Target="../media/image1.jpg"/><Relationship Id="rId16" Type="http://schemas.openxmlformats.org/officeDocument/2006/relationships/customXml" Target="../ink/ink11.xml"/><Relationship Id="rId29" Type="http://schemas.openxmlformats.org/officeDocument/2006/relationships/image" Target="../media/image65.png"/><Relationship Id="rId11" Type="http://schemas.openxmlformats.org/officeDocument/2006/relationships/image" Target="../media/image56.png"/><Relationship Id="rId24" Type="http://schemas.openxmlformats.org/officeDocument/2006/relationships/customXml" Target="../ink/ink15.xml"/><Relationship Id="rId32" Type="http://schemas.openxmlformats.org/officeDocument/2006/relationships/customXml" Target="../ink/ink19.xml"/><Relationship Id="rId37" Type="http://schemas.openxmlformats.org/officeDocument/2006/relationships/image" Target="../media/image69.png"/><Relationship Id="rId40" Type="http://schemas.openxmlformats.org/officeDocument/2006/relationships/image" Target="../media/image72.png"/><Relationship Id="rId45" Type="http://schemas.openxmlformats.org/officeDocument/2006/relationships/customXml" Target="../ink/ink23.xml"/><Relationship Id="rId53" Type="http://schemas.openxmlformats.org/officeDocument/2006/relationships/image" Target="../media/image78.png"/><Relationship Id="rId58" Type="http://schemas.openxmlformats.org/officeDocument/2006/relationships/customXml" Target="../ink/ink29.xml"/><Relationship Id="rId66" Type="http://schemas.openxmlformats.org/officeDocument/2006/relationships/image" Target="../media/image87.png"/><Relationship Id="rId5" Type="http://schemas.openxmlformats.org/officeDocument/2006/relationships/image" Target="../media/image51.png"/><Relationship Id="rId61" Type="http://schemas.openxmlformats.org/officeDocument/2006/relationships/image" Target="../media/image83.png"/><Relationship Id="rId19" Type="http://schemas.openxmlformats.org/officeDocument/2006/relationships/image" Target="../media/image60.png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64.png"/><Relationship Id="rId30" Type="http://schemas.openxmlformats.org/officeDocument/2006/relationships/customXml" Target="../ink/ink18.xml"/><Relationship Id="rId35" Type="http://schemas.openxmlformats.org/officeDocument/2006/relationships/image" Target="../media/image68.png"/><Relationship Id="rId43" Type="http://schemas.openxmlformats.org/officeDocument/2006/relationships/customXml" Target="../ink/ink22.xml"/><Relationship Id="rId48" Type="http://schemas.openxmlformats.org/officeDocument/2006/relationships/image" Target="../media/image75.png"/><Relationship Id="rId56" Type="http://schemas.openxmlformats.org/officeDocument/2006/relationships/image" Target="../media/image80.png"/><Relationship Id="rId64" Type="http://schemas.openxmlformats.org/officeDocument/2006/relationships/image" Target="../media/image85.png"/><Relationship Id="rId8" Type="http://schemas.openxmlformats.org/officeDocument/2006/relationships/image" Target="../media/image53.png"/><Relationship Id="rId51" Type="http://schemas.openxmlformats.org/officeDocument/2006/relationships/customXml" Target="../ink/ink27.xml"/><Relationship Id="rId3" Type="http://schemas.openxmlformats.org/officeDocument/2006/relationships/image" Target="../media/image50.png"/><Relationship Id="rId12" Type="http://schemas.openxmlformats.org/officeDocument/2006/relationships/customXml" Target="../ink/ink9.xml"/><Relationship Id="rId17" Type="http://schemas.openxmlformats.org/officeDocument/2006/relationships/image" Target="../media/image59.png"/><Relationship Id="rId25" Type="http://schemas.openxmlformats.org/officeDocument/2006/relationships/image" Target="../media/image63.png"/><Relationship Id="rId33" Type="http://schemas.openxmlformats.org/officeDocument/2006/relationships/image" Target="../media/image67.png"/><Relationship Id="rId38" Type="http://schemas.openxmlformats.org/officeDocument/2006/relationships/image" Target="../media/image70.png"/><Relationship Id="rId46" Type="http://schemas.openxmlformats.org/officeDocument/2006/relationships/customXml" Target="../ink/ink24.xml"/><Relationship Id="rId59" Type="http://schemas.openxmlformats.org/officeDocument/2006/relationships/image" Target="../media/image82.png"/><Relationship Id="rId20" Type="http://schemas.openxmlformats.org/officeDocument/2006/relationships/customXml" Target="../ink/ink13.xml"/><Relationship Id="rId41" Type="http://schemas.openxmlformats.org/officeDocument/2006/relationships/image" Target="../media/image73.png"/><Relationship Id="rId54" Type="http://schemas.openxmlformats.org/officeDocument/2006/relationships/image" Target="../media/image79.png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5" Type="http://schemas.openxmlformats.org/officeDocument/2006/relationships/image" Target="../media/image58.png"/><Relationship Id="rId23" Type="http://schemas.openxmlformats.org/officeDocument/2006/relationships/image" Target="../media/image62.png"/><Relationship Id="rId28" Type="http://schemas.openxmlformats.org/officeDocument/2006/relationships/customXml" Target="../ink/ink17.xml"/><Relationship Id="rId36" Type="http://schemas.openxmlformats.org/officeDocument/2006/relationships/customXml" Target="../ink/ink21.xml"/><Relationship Id="rId49" Type="http://schemas.openxmlformats.org/officeDocument/2006/relationships/customXml" Target="../ink/ink26.xml"/><Relationship Id="rId57" Type="http://schemas.openxmlformats.org/officeDocument/2006/relationships/image" Target="../media/image81.png"/><Relationship Id="rId10" Type="http://schemas.openxmlformats.org/officeDocument/2006/relationships/image" Target="../media/image55.png"/><Relationship Id="rId31" Type="http://schemas.openxmlformats.org/officeDocument/2006/relationships/image" Target="../media/image66.png"/><Relationship Id="rId44" Type="http://schemas.openxmlformats.org/officeDocument/2006/relationships/image" Target="../media/image74.png"/><Relationship Id="rId52" Type="http://schemas.openxmlformats.org/officeDocument/2006/relationships/image" Target="../media/image77.png"/><Relationship Id="rId60" Type="http://schemas.openxmlformats.org/officeDocument/2006/relationships/customXml" Target="../ink/ink30.xml"/><Relationship Id="rId65" Type="http://schemas.openxmlformats.org/officeDocument/2006/relationships/image" Target="../media/image86.png"/><Relationship Id="rId4" Type="http://schemas.openxmlformats.org/officeDocument/2006/relationships/image" Target="../media/image27.png"/><Relationship Id="rId9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customXml" Target="../ink/ink12.xml"/><Relationship Id="rId39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5.xml"/><Relationship Id="rId18" Type="http://schemas.openxmlformats.org/officeDocument/2006/relationships/image" Target="../media/image94.png"/><Relationship Id="rId26" Type="http://schemas.openxmlformats.org/officeDocument/2006/relationships/image" Target="../media/image100.png"/><Relationship Id="rId39" Type="http://schemas.openxmlformats.org/officeDocument/2006/relationships/image" Target="../media/image4.png"/><Relationship Id="rId21" Type="http://schemas.openxmlformats.org/officeDocument/2006/relationships/customXml" Target="../ink/ink38.xml"/><Relationship Id="rId34" Type="http://schemas.openxmlformats.org/officeDocument/2006/relationships/image" Target="../media/image107.png"/><Relationship Id="rId7" Type="http://schemas.openxmlformats.org/officeDocument/2006/relationships/customXml" Target="../ink/ink32.xml"/><Relationship Id="rId12" Type="http://schemas.openxmlformats.org/officeDocument/2006/relationships/image" Target="../media/image58.png"/><Relationship Id="rId17" Type="http://schemas.openxmlformats.org/officeDocument/2006/relationships/image" Target="../media/image93.png"/><Relationship Id="rId25" Type="http://schemas.openxmlformats.org/officeDocument/2006/relationships/image" Target="../media/image99.png"/><Relationship Id="rId33" Type="http://schemas.openxmlformats.org/officeDocument/2006/relationships/customXml" Target="../ink/ink39.xml"/><Relationship Id="rId38" Type="http://schemas.openxmlformats.org/officeDocument/2006/relationships/image" Target="../media/image111.png"/><Relationship Id="rId2" Type="http://schemas.openxmlformats.org/officeDocument/2006/relationships/image" Target="../media/image1.jpg"/><Relationship Id="rId16" Type="http://schemas.openxmlformats.org/officeDocument/2006/relationships/customXml" Target="../ink/ink36.xml"/><Relationship Id="rId20" Type="http://schemas.openxmlformats.org/officeDocument/2006/relationships/image" Target="../media/image95.png"/><Relationship Id="rId29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customXml" Target="../ink/ink34.xml"/><Relationship Id="rId24" Type="http://schemas.openxmlformats.org/officeDocument/2006/relationships/image" Target="../media/image98.png"/><Relationship Id="rId32" Type="http://schemas.openxmlformats.org/officeDocument/2006/relationships/image" Target="../media/image106.png"/><Relationship Id="rId37" Type="http://schemas.openxmlformats.org/officeDocument/2006/relationships/image" Target="../media/image110.png"/><Relationship Id="rId40" Type="http://schemas.openxmlformats.org/officeDocument/2006/relationships/image" Target="../media/image113.png"/><Relationship Id="rId5" Type="http://schemas.openxmlformats.org/officeDocument/2006/relationships/image" Target="../media/image90.png"/><Relationship Id="rId15" Type="http://schemas.openxmlformats.org/officeDocument/2006/relationships/image" Target="../media/image92.png"/><Relationship Id="rId23" Type="http://schemas.openxmlformats.org/officeDocument/2006/relationships/image" Target="../media/image97.png"/><Relationship Id="rId28" Type="http://schemas.openxmlformats.org/officeDocument/2006/relationships/image" Target="../media/image102.png"/><Relationship Id="rId36" Type="http://schemas.openxmlformats.org/officeDocument/2006/relationships/image" Target="../media/image109.png"/><Relationship Id="rId10" Type="http://schemas.openxmlformats.org/officeDocument/2006/relationships/image" Target="../media/image57.png"/><Relationship Id="rId19" Type="http://schemas.openxmlformats.org/officeDocument/2006/relationships/customXml" Target="../ink/ink37.xml"/><Relationship Id="rId31" Type="http://schemas.openxmlformats.org/officeDocument/2006/relationships/image" Target="../media/image105.png"/><Relationship Id="rId4" Type="http://schemas.openxmlformats.org/officeDocument/2006/relationships/image" Target="../media/image89.png"/><Relationship Id="rId9" Type="http://schemas.openxmlformats.org/officeDocument/2006/relationships/customXml" Target="../ink/ink33.xml"/><Relationship Id="rId14" Type="http://schemas.openxmlformats.org/officeDocument/2006/relationships/image" Target="../media/image59.png"/><Relationship Id="rId22" Type="http://schemas.openxmlformats.org/officeDocument/2006/relationships/image" Target="../media/image96.png"/><Relationship Id="rId27" Type="http://schemas.openxmlformats.org/officeDocument/2006/relationships/image" Target="../media/image101.png"/><Relationship Id="rId30" Type="http://schemas.openxmlformats.org/officeDocument/2006/relationships/image" Target="../media/image104.png"/><Relationship Id="rId35" Type="http://schemas.openxmlformats.org/officeDocument/2006/relationships/image" Target="../media/image108.png"/><Relationship Id="rId8" Type="http://schemas.openxmlformats.org/officeDocument/2006/relationships/image" Target="../media/image52.png"/><Relationship Id="rId3" Type="http://schemas.openxmlformats.org/officeDocument/2006/relationships/image" Target="../media/image8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18" Type="http://schemas.openxmlformats.org/officeDocument/2006/relationships/image" Target="../media/image12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" Type="http://schemas.openxmlformats.org/officeDocument/2006/relationships/image" Target="../media/image1.jp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5" Type="http://schemas.openxmlformats.org/officeDocument/2006/relationships/image" Target="../media/image12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5.png"/><Relationship Id="rId18" Type="http://schemas.openxmlformats.org/officeDocument/2006/relationships/customXml" Target="../ink/ink44.xml"/><Relationship Id="rId26" Type="http://schemas.openxmlformats.org/officeDocument/2006/relationships/image" Target="../media/image141.png"/><Relationship Id="rId3" Type="http://schemas.openxmlformats.org/officeDocument/2006/relationships/image" Target="../media/image130.png"/><Relationship Id="rId21" Type="http://schemas.openxmlformats.org/officeDocument/2006/relationships/customXml" Target="../ink/ink45.xml"/><Relationship Id="rId7" Type="http://schemas.openxmlformats.org/officeDocument/2006/relationships/image" Target="../media/image52.png"/><Relationship Id="rId12" Type="http://schemas.openxmlformats.org/officeDocument/2006/relationships/customXml" Target="../ink/ink42.xml"/><Relationship Id="rId17" Type="http://schemas.openxmlformats.org/officeDocument/2006/relationships/image" Target="../media/image35.png"/><Relationship Id="rId25" Type="http://schemas.openxmlformats.org/officeDocument/2006/relationships/customXml" Target="../ink/ink47.xml"/><Relationship Id="rId2" Type="http://schemas.openxmlformats.org/officeDocument/2006/relationships/image" Target="../media/image1.jpg"/><Relationship Id="rId16" Type="http://schemas.openxmlformats.org/officeDocument/2006/relationships/customXml" Target="../ink/ink43.xml"/><Relationship Id="rId20" Type="http://schemas.openxmlformats.org/officeDocument/2006/relationships/image" Target="../media/image138.png"/><Relationship Id="rId29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.xml"/><Relationship Id="rId11" Type="http://schemas.openxmlformats.org/officeDocument/2006/relationships/image" Target="../media/image134.png"/><Relationship Id="rId24" Type="http://schemas.openxmlformats.org/officeDocument/2006/relationships/image" Target="../media/image140.png"/><Relationship Id="rId5" Type="http://schemas.openxmlformats.org/officeDocument/2006/relationships/image" Target="../media/image132.png"/><Relationship Id="rId15" Type="http://schemas.openxmlformats.org/officeDocument/2006/relationships/image" Target="../media/image137.png"/><Relationship Id="rId23" Type="http://schemas.openxmlformats.org/officeDocument/2006/relationships/customXml" Target="../ink/ink46.xml"/><Relationship Id="rId28" Type="http://schemas.openxmlformats.org/officeDocument/2006/relationships/image" Target="../media/image143.png"/><Relationship Id="rId10" Type="http://schemas.openxmlformats.org/officeDocument/2006/relationships/image" Target="../media/image93.png"/><Relationship Id="rId19" Type="http://schemas.openxmlformats.org/officeDocument/2006/relationships/image" Target="../media/image36.png"/><Relationship Id="rId4" Type="http://schemas.openxmlformats.org/officeDocument/2006/relationships/image" Target="../media/image131.png"/><Relationship Id="rId9" Type="http://schemas.openxmlformats.org/officeDocument/2006/relationships/customXml" Target="../ink/ink41.xml"/><Relationship Id="rId14" Type="http://schemas.openxmlformats.org/officeDocument/2006/relationships/image" Target="../media/image136.png"/><Relationship Id="rId22" Type="http://schemas.openxmlformats.org/officeDocument/2006/relationships/image" Target="../media/image139.png"/><Relationship Id="rId27" Type="http://schemas.openxmlformats.org/officeDocument/2006/relationships/image" Target="../media/image142.png"/><Relationship Id="rId30" Type="http://schemas.openxmlformats.org/officeDocument/2006/relationships/image" Target="../media/image1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itle 1">
            <a:extLst>
              <a:ext uri="{FF2B5EF4-FFF2-40B4-BE49-F238E27FC236}">
                <a16:creationId xmlns:a16="http://schemas.microsoft.com/office/drawing/2014/main" id="{81004279-0EA7-CB6C-E143-C652F8569C69}"/>
              </a:ext>
            </a:extLst>
          </p:cNvPr>
          <p:cNvSpPr txBox="1">
            <a:spLocks/>
          </p:cNvSpPr>
          <p:nvPr/>
        </p:nvSpPr>
        <p:spPr>
          <a:xfrm>
            <a:off x="457200" y="751460"/>
            <a:ext cx="8229600" cy="504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Avenir Next Condensed" charset="0"/>
              </a:rPr>
              <a:t>The search problem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0627A9-1918-59E3-8F0C-3882CC197A2B}"/>
              </a:ext>
            </a:extLst>
          </p:cNvPr>
          <p:cNvSpPr txBox="1"/>
          <p:nvPr/>
        </p:nvSpPr>
        <p:spPr>
          <a:xfrm>
            <a:off x="2305877" y="1562849"/>
            <a:ext cx="4417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Z" dirty="0"/>
              <a:t>We would like to find a marked item on a list:</a:t>
            </a:r>
          </a:p>
        </p:txBody>
      </p:sp>
      <p:graphicFrame>
        <p:nvGraphicFramePr>
          <p:cNvPr id="31" name="Table 33">
            <a:extLst>
              <a:ext uri="{FF2B5EF4-FFF2-40B4-BE49-F238E27FC236}">
                <a16:creationId xmlns:a16="http://schemas.microsoft.com/office/drawing/2014/main" id="{93536306-E21A-6588-CEE8-B7CDDD674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64269"/>
              </p:ext>
            </p:extLst>
          </p:nvPr>
        </p:nvGraphicFramePr>
        <p:xfrm>
          <a:off x="2567608" y="2217527"/>
          <a:ext cx="15869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737">
                  <a:extLst>
                    <a:ext uri="{9D8B030D-6E8A-4147-A177-3AD203B41FA5}">
                      <a16:colId xmlns:a16="http://schemas.microsoft.com/office/drawing/2014/main" val="4180059064"/>
                    </a:ext>
                  </a:extLst>
                </a:gridCol>
                <a:gridCol w="396737">
                  <a:extLst>
                    <a:ext uri="{9D8B030D-6E8A-4147-A177-3AD203B41FA5}">
                      <a16:colId xmlns:a16="http://schemas.microsoft.com/office/drawing/2014/main" val="1477824749"/>
                    </a:ext>
                  </a:extLst>
                </a:gridCol>
                <a:gridCol w="396737">
                  <a:extLst>
                    <a:ext uri="{9D8B030D-6E8A-4147-A177-3AD203B41FA5}">
                      <a16:colId xmlns:a16="http://schemas.microsoft.com/office/drawing/2014/main" val="1839767655"/>
                    </a:ext>
                  </a:extLst>
                </a:gridCol>
                <a:gridCol w="396737">
                  <a:extLst>
                    <a:ext uri="{9D8B030D-6E8A-4147-A177-3AD203B41FA5}">
                      <a16:colId xmlns:a16="http://schemas.microsoft.com/office/drawing/2014/main" val="3491105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421514"/>
                  </a:ext>
                </a:extLst>
              </a:tr>
            </a:tbl>
          </a:graphicData>
        </a:graphic>
      </p:graphicFrame>
      <p:graphicFrame>
        <p:nvGraphicFramePr>
          <p:cNvPr id="370" name="Table 33">
            <a:extLst>
              <a:ext uri="{FF2B5EF4-FFF2-40B4-BE49-F238E27FC236}">
                <a16:creationId xmlns:a16="http://schemas.microsoft.com/office/drawing/2014/main" id="{0921FFE3-7C7E-D79D-2127-45B813B1C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485452"/>
              </p:ext>
            </p:extLst>
          </p:nvPr>
        </p:nvGraphicFramePr>
        <p:xfrm>
          <a:off x="5493352" y="2217527"/>
          <a:ext cx="7934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737">
                  <a:extLst>
                    <a:ext uri="{9D8B030D-6E8A-4147-A177-3AD203B41FA5}">
                      <a16:colId xmlns:a16="http://schemas.microsoft.com/office/drawing/2014/main" val="1839767655"/>
                    </a:ext>
                  </a:extLst>
                </a:gridCol>
                <a:gridCol w="396737">
                  <a:extLst>
                    <a:ext uri="{9D8B030D-6E8A-4147-A177-3AD203B41FA5}">
                      <a16:colId xmlns:a16="http://schemas.microsoft.com/office/drawing/2014/main" val="3491105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421514"/>
                  </a:ext>
                </a:extLst>
              </a:tr>
            </a:tbl>
          </a:graphicData>
        </a:graphic>
      </p:graphicFrame>
      <p:sp>
        <p:nvSpPr>
          <p:cNvPr id="371" name="TextBox 370">
            <a:extLst>
              <a:ext uri="{FF2B5EF4-FFF2-40B4-BE49-F238E27FC236}">
                <a16:creationId xmlns:a16="http://schemas.microsoft.com/office/drawing/2014/main" id="{F9C68E29-5EFB-150E-9A84-23B5DD238D97}"/>
              </a:ext>
            </a:extLst>
          </p:cNvPr>
          <p:cNvSpPr txBox="1"/>
          <p:nvPr/>
        </p:nvSpPr>
        <p:spPr>
          <a:xfrm>
            <a:off x="2597425" y="2588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Z" dirty="0"/>
              <a:t>1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7F1BA7A8-1FC6-BFC9-3147-DA1A0A3BCCB3}"/>
              </a:ext>
            </a:extLst>
          </p:cNvPr>
          <p:cNvSpPr txBox="1"/>
          <p:nvPr/>
        </p:nvSpPr>
        <p:spPr>
          <a:xfrm>
            <a:off x="2995289" y="2588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Z" dirty="0"/>
              <a:t>2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3C2154C6-6D1F-7DA7-9184-F06BAF90767E}"/>
              </a:ext>
            </a:extLst>
          </p:cNvPr>
          <p:cNvSpPr txBox="1"/>
          <p:nvPr/>
        </p:nvSpPr>
        <p:spPr>
          <a:xfrm>
            <a:off x="3393153" y="2588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Z" dirty="0"/>
              <a:t>3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E1AF92E7-17BA-97D6-1191-CA65DACCBFB1}"/>
              </a:ext>
            </a:extLst>
          </p:cNvPr>
          <p:cNvSpPr txBox="1"/>
          <p:nvPr/>
        </p:nvSpPr>
        <p:spPr>
          <a:xfrm>
            <a:off x="3797343" y="2588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Z" dirty="0"/>
              <a:t>4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49DF00F4-C647-A54D-38E7-2A36BDD05F87}"/>
              </a:ext>
            </a:extLst>
          </p:cNvPr>
          <p:cNvSpPr txBox="1"/>
          <p:nvPr/>
        </p:nvSpPr>
        <p:spPr>
          <a:xfrm>
            <a:off x="5424250" y="2588367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Z" dirty="0"/>
              <a:t>N-1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01D1FA28-A12D-168B-833B-27F2AE507FF6}"/>
              </a:ext>
            </a:extLst>
          </p:cNvPr>
          <p:cNvSpPr txBox="1"/>
          <p:nvPr/>
        </p:nvSpPr>
        <p:spPr>
          <a:xfrm>
            <a:off x="5912709" y="258836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Z" dirty="0"/>
              <a:t>N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74DA9A1C-4997-0CB6-C3B5-2AC49BCDC9A1}"/>
              </a:ext>
            </a:extLst>
          </p:cNvPr>
          <p:cNvSpPr txBox="1"/>
          <p:nvPr/>
        </p:nvSpPr>
        <p:spPr>
          <a:xfrm>
            <a:off x="4255335" y="21578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Z" dirty="0"/>
              <a:t>…</a:t>
            </a:r>
          </a:p>
        </p:txBody>
      </p:sp>
      <p:graphicFrame>
        <p:nvGraphicFramePr>
          <p:cNvPr id="378" name="Table 33">
            <a:extLst>
              <a:ext uri="{FF2B5EF4-FFF2-40B4-BE49-F238E27FC236}">
                <a16:creationId xmlns:a16="http://schemas.microsoft.com/office/drawing/2014/main" id="{17A6EBC5-11A9-91FD-A833-1745B43FC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281449"/>
              </p:ext>
            </p:extLst>
          </p:nvPr>
        </p:nvGraphicFramePr>
        <p:xfrm>
          <a:off x="4678943" y="2217527"/>
          <a:ext cx="39673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737">
                  <a:extLst>
                    <a:ext uri="{9D8B030D-6E8A-4147-A177-3AD203B41FA5}">
                      <a16:colId xmlns:a16="http://schemas.microsoft.com/office/drawing/2014/main" val="1839767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Z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421514"/>
                  </a:ext>
                </a:extLst>
              </a:tr>
            </a:tbl>
          </a:graphicData>
        </a:graphic>
      </p:graphicFrame>
      <p:sp>
        <p:nvSpPr>
          <p:cNvPr id="379" name="TextBox 378">
            <a:extLst>
              <a:ext uri="{FF2B5EF4-FFF2-40B4-BE49-F238E27FC236}">
                <a16:creationId xmlns:a16="http://schemas.microsoft.com/office/drawing/2014/main" id="{642692DC-EA07-E68F-D127-9D51E2EDDA07}"/>
              </a:ext>
            </a:extLst>
          </p:cNvPr>
          <p:cNvSpPr txBox="1"/>
          <p:nvPr/>
        </p:nvSpPr>
        <p:spPr>
          <a:xfrm>
            <a:off x="5125700" y="215988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Z" dirty="0"/>
              <a:t>…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E27036A7-5E76-19A0-1137-280BB82F9DAA}"/>
              </a:ext>
            </a:extLst>
          </p:cNvPr>
          <p:cNvSpPr txBox="1"/>
          <p:nvPr/>
        </p:nvSpPr>
        <p:spPr>
          <a:xfrm>
            <a:off x="4726468" y="258836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Z" dirty="0"/>
              <a:t>k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8E8F44A-9F39-B94F-BBAC-344C88F74936}"/>
              </a:ext>
            </a:extLst>
          </p:cNvPr>
          <p:cNvSpPr/>
          <p:nvPr/>
        </p:nvSpPr>
        <p:spPr>
          <a:xfrm>
            <a:off x="685800" y="3319669"/>
            <a:ext cx="1620077" cy="616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</a:t>
            </a:r>
            <a:r>
              <a:rPr lang="en-CZ" dirty="0"/>
              <a:t>ith classical approach</a:t>
            </a:r>
          </a:p>
        </p:txBody>
      </p:sp>
      <p:sp>
        <p:nvSpPr>
          <p:cNvPr id="383" name="Rounded Rectangle 382">
            <a:extLst>
              <a:ext uri="{FF2B5EF4-FFF2-40B4-BE49-F238E27FC236}">
                <a16:creationId xmlns:a16="http://schemas.microsoft.com/office/drawing/2014/main" id="{CF8E6979-4516-49D6-D063-9169AACE2A9B}"/>
              </a:ext>
            </a:extLst>
          </p:cNvPr>
          <p:cNvSpPr/>
          <p:nvPr/>
        </p:nvSpPr>
        <p:spPr>
          <a:xfrm>
            <a:off x="685800" y="4320563"/>
            <a:ext cx="1620077" cy="61622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</a:t>
            </a:r>
            <a:r>
              <a:rPr lang="en-CZ" dirty="0"/>
              <a:t>ith quantum approach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43DE7E51-FE58-B4B3-7565-6F3D29297F21}"/>
              </a:ext>
            </a:extLst>
          </p:cNvPr>
          <p:cNvSpPr/>
          <p:nvPr/>
        </p:nvSpPr>
        <p:spPr>
          <a:xfrm>
            <a:off x="2375452" y="3528391"/>
            <a:ext cx="288235" cy="178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sp>
        <p:nvSpPr>
          <p:cNvPr id="385" name="Right Arrow 384">
            <a:extLst>
              <a:ext uri="{FF2B5EF4-FFF2-40B4-BE49-F238E27FC236}">
                <a16:creationId xmlns:a16="http://schemas.microsoft.com/office/drawing/2014/main" id="{8FC5FC23-3C3D-D778-8E60-6ADFA70A6438}"/>
              </a:ext>
            </a:extLst>
          </p:cNvPr>
          <p:cNvSpPr/>
          <p:nvPr/>
        </p:nvSpPr>
        <p:spPr>
          <a:xfrm>
            <a:off x="2375452" y="4539223"/>
            <a:ext cx="288235" cy="178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09F95B1D-03DA-6DB3-560B-A1E848B210D0}"/>
              </a:ext>
            </a:extLst>
          </p:cNvPr>
          <p:cNvSpPr txBox="1"/>
          <p:nvPr/>
        </p:nvSpPr>
        <p:spPr>
          <a:xfrm>
            <a:off x="2886098" y="3319669"/>
            <a:ext cx="5800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Z" dirty="0"/>
              <a:t>We have to check N/2 of the boxes on average. In the worst case, we have to check all N of them.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5C09F9A4-6A0A-732F-E58E-147EE3401F0F}"/>
                  </a:ext>
                </a:extLst>
              </p:cNvPr>
              <p:cNvSpPr txBox="1"/>
              <p:nvPr/>
            </p:nvSpPr>
            <p:spPr>
              <a:xfrm>
                <a:off x="2899111" y="4323875"/>
                <a:ext cx="5800702" cy="685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Z" dirty="0"/>
                  <a:t>We can find the marked item roughly in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Z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CZ" dirty="0"/>
                  <a:t> steps with Grover’s algorithm </a:t>
                </a:r>
                <a:r>
                  <a:rPr lang="en-CZ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:r>
                  <a:rPr lang="en-CZ" i="1" u="sng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Grover’s amplitude amplification trick</a:t>
                </a:r>
                <a:r>
                  <a:rPr lang="en-CZ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r>
                  <a:rPr lang="en-CZ" dirty="0"/>
                  <a:t>.</a:t>
                </a:r>
              </a:p>
            </p:txBody>
          </p:sp>
        </mc:Choice>
        <mc:Fallback xmlns=""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5C09F9A4-6A0A-732F-E58E-147EE3401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111" y="4323875"/>
                <a:ext cx="5800702" cy="685252"/>
              </a:xfrm>
              <a:prstGeom prst="rect">
                <a:avLst/>
              </a:prstGeom>
              <a:blipFill>
                <a:blip r:embed="rId3"/>
                <a:stretch>
                  <a:fillRect l="-875" b="-10909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1" name="TextBox 390">
            <a:extLst>
              <a:ext uri="{FF2B5EF4-FFF2-40B4-BE49-F238E27FC236}">
                <a16:creationId xmlns:a16="http://schemas.microsoft.com/office/drawing/2014/main" id="{7CB58473-8973-4975-52C4-C66AD35278AD}"/>
              </a:ext>
            </a:extLst>
          </p:cNvPr>
          <p:cNvSpPr txBox="1"/>
          <p:nvPr/>
        </p:nvSpPr>
        <p:spPr>
          <a:xfrm>
            <a:off x="5268033" y="6219082"/>
            <a:ext cx="14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Z" dirty="0"/>
              <a:t>Database size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4968200-5250-9556-9569-5A3DBEE56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582" y="5190099"/>
            <a:ext cx="2082800" cy="1485900"/>
          </a:xfrm>
          <a:prstGeom prst="rect">
            <a:avLst/>
          </a:prstGeom>
        </p:spPr>
      </p:pic>
      <p:sp>
        <p:nvSpPr>
          <p:cNvPr id="394" name="TextBox 393">
            <a:extLst>
              <a:ext uri="{FF2B5EF4-FFF2-40B4-BE49-F238E27FC236}">
                <a16:creationId xmlns:a16="http://schemas.microsoft.com/office/drawing/2014/main" id="{EF05F048-F60D-529A-EA01-F6146F1612B4}"/>
              </a:ext>
            </a:extLst>
          </p:cNvPr>
          <p:cNvSpPr txBox="1"/>
          <p:nvPr/>
        </p:nvSpPr>
        <p:spPr>
          <a:xfrm>
            <a:off x="5268033" y="5067363"/>
            <a:ext cx="600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Z" dirty="0"/>
              <a:t>N/2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TextBox 395">
                <a:extLst>
                  <a:ext uri="{FF2B5EF4-FFF2-40B4-BE49-F238E27FC236}">
                    <a16:creationId xmlns:a16="http://schemas.microsoft.com/office/drawing/2014/main" id="{798F4E13-C63F-2147-39B3-84E11F3909FF}"/>
                  </a:ext>
                </a:extLst>
              </p:cNvPr>
              <p:cNvSpPr txBox="1"/>
              <p:nvPr/>
            </p:nvSpPr>
            <p:spPr>
              <a:xfrm>
                <a:off x="5268033" y="5823653"/>
                <a:ext cx="613111" cy="395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Z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CZ" dirty="0"/>
                  <a:t> </a:t>
                </a:r>
              </a:p>
            </p:txBody>
          </p:sp>
        </mc:Choice>
        <mc:Fallback xmlns="">
          <p:sp>
            <p:nvSpPr>
              <p:cNvPr id="396" name="TextBox 395">
                <a:extLst>
                  <a:ext uri="{FF2B5EF4-FFF2-40B4-BE49-F238E27FC236}">
                    <a16:creationId xmlns:a16="http://schemas.microsoft.com/office/drawing/2014/main" id="{798F4E13-C63F-2147-39B3-84E11F390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033" y="5823653"/>
                <a:ext cx="613111" cy="3954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ight Brace 48">
            <a:extLst>
              <a:ext uri="{FF2B5EF4-FFF2-40B4-BE49-F238E27FC236}">
                <a16:creationId xmlns:a16="http://schemas.microsoft.com/office/drawing/2014/main" id="{D987F62D-1C45-D190-6E35-97235DEA3E8B}"/>
              </a:ext>
            </a:extLst>
          </p:cNvPr>
          <p:cNvSpPr/>
          <p:nvPr/>
        </p:nvSpPr>
        <p:spPr>
          <a:xfrm>
            <a:off x="5799462" y="5190099"/>
            <a:ext cx="221510" cy="915279"/>
          </a:xfrm>
          <a:prstGeom prst="rightBrace">
            <a:avLst>
              <a:gd name="adj1" fmla="val 5278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534B119C-47F1-C05E-A545-2DFDD8CEAB7F}"/>
              </a:ext>
            </a:extLst>
          </p:cNvPr>
          <p:cNvSpPr txBox="1"/>
          <p:nvPr/>
        </p:nvSpPr>
        <p:spPr>
          <a:xfrm>
            <a:off x="6020972" y="5470951"/>
            <a:ext cx="214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Z" b="1" dirty="0">
                <a:solidFill>
                  <a:srgbClr val="C00000"/>
                </a:solidFill>
              </a:rPr>
              <a:t>Quadratic speed up!</a:t>
            </a:r>
          </a:p>
        </p:txBody>
      </p:sp>
    </p:spTree>
    <p:extLst>
      <p:ext uri="{BB962C8B-B14F-4D97-AF65-F5344CB8AC3E}">
        <p14:creationId xmlns:p14="http://schemas.microsoft.com/office/powerpoint/2010/main" val="344873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3BF61-CA07-8644-6D2A-FCF1BDC7A7B4}"/>
              </a:ext>
            </a:extLst>
          </p:cNvPr>
          <p:cNvCxnSpPr>
            <a:cxnSpLocks/>
          </p:cNvCxnSpPr>
          <p:nvPr/>
        </p:nvCxnSpPr>
        <p:spPr>
          <a:xfrm flipV="1">
            <a:off x="1151201" y="2208374"/>
            <a:ext cx="4738865" cy="143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itle 1">
            <a:extLst>
              <a:ext uri="{FF2B5EF4-FFF2-40B4-BE49-F238E27FC236}">
                <a16:creationId xmlns:a16="http://schemas.microsoft.com/office/drawing/2014/main" id="{81004279-0EA7-CB6C-E143-C652F8569C69}"/>
              </a:ext>
            </a:extLst>
          </p:cNvPr>
          <p:cNvSpPr txBox="1">
            <a:spLocks/>
          </p:cNvSpPr>
          <p:nvPr/>
        </p:nvSpPr>
        <p:spPr>
          <a:xfrm>
            <a:off x="457200" y="751460"/>
            <a:ext cx="8229600" cy="504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Avenir Next Condensed" charset="0"/>
              </a:rPr>
              <a:t>Grover’s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0DD23E-BA76-F796-C6A7-A0F2983FD04B}"/>
                  </a:ext>
                </a:extLst>
              </p:cNvPr>
              <p:cNvSpPr txBox="1"/>
              <p:nvPr/>
            </p:nvSpPr>
            <p:spPr>
              <a:xfrm>
                <a:off x="813352" y="2070126"/>
                <a:ext cx="337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CZ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0DD23E-BA76-F796-C6A7-A0F2983FD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52" y="2070126"/>
                <a:ext cx="337849" cy="276999"/>
              </a:xfrm>
              <a:prstGeom prst="rect">
                <a:avLst/>
              </a:prstGeom>
              <a:blipFill>
                <a:blip r:embed="rId3"/>
                <a:stretch>
                  <a:fillRect l="-50000" t="-168182" r="-85714" b="-245455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2F2E1C29-D8E7-01AD-E7D5-3B28FA663701}"/>
                  </a:ext>
                </a:extLst>
              </p:cNvPr>
              <p:cNvSpPr/>
              <p:nvPr/>
            </p:nvSpPr>
            <p:spPr>
              <a:xfrm>
                <a:off x="1744390" y="1835834"/>
                <a:ext cx="745587" cy="74558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Z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2F2E1C29-D8E7-01AD-E7D5-3B28FA663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90" y="1835834"/>
                <a:ext cx="745587" cy="74558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20256B90-976B-E9E5-C22A-52A2FFF7BD17}"/>
                  </a:ext>
                </a:extLst>
              </p:cNvPr>
              <p:cNvSpPr/>
              <p:nvPr/>
            </p:nvSpPr>
            <p:spPr>
              <a:xfrm>
                <a:off x="2937796" y="1835834"/>
                <a:ext cx="745587" cy="74558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20256B90-976B-E9E5-C22A-52A2FFF7B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796" y="1835834"/>
                <a:ext cx="745587" cy="74558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9C1E398C-F3D5-9250-6BD6-CA1E677A5BC9}"/>
                  </a:ext>
                </a:extLst>
              </p:cNvPr>
              <p:cNvSpPr/>
              <p:nvPr/>
            </p:nvSpPr>
            <p:spPr>
              <a:xfrm>
                <a:off x="3962386" y="1835833"/>
                <a:ext cx="745587" cy="74558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9C1E398C-F3D5-9250-6BD6-CA1E677A5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386" y="1835833"/>
                <a:ext cx="745587" cy="74558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5F7B190-9886-7BF4-137D-E3057E35656C}"/>
              </a:ext>
            </a:extLst>
          </p:cNvPr>
          <p:cNvSpPr/>
          <p:nvPr/>
        </p:nvSpPr>
        <p:spPr>
          <a:xfrm>
            <a:off x="5209715" y="1835833"/>
            <a:ext cx="745587" cy="745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6B59D1DA-9FF5-4950-08C7-8FCFC69545AD}"/>
              </a:ext>
            </a:extLst>
          </p:cNvPr>
          <p:cNvSpPr/>
          <p:nvPr/>
        </p:nvSpPr>
        <p:spPr>
          <a:xfrm rot="18330822">
            <a:off x="5392481" y="2126360"/>
            <a:ext cx="423887" cy="441528"/>
          </a:xfrm>
          <a:prstGeom prst="arc">
            <a:avLst>
              <a:gd name="adj1" fmla="val 15353404"/>
              <a:gd name="adj2" fmla="val 2236403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2F10AA-7D50-C2F6-B721-58E8EBD24E52}"/>
              </a:ext>
            </a:extLst>
          </p:cNvPr>
          <p:cNvCxnSpPr/>
          <p:nvPr/>
        </p:nvCxnSpPr>
        <p:spPr>
          <a:xfrm flipV="1">
            <a:off x="5583322" y="2011680"/>
            <a:ext cx="177380" cy="23211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F4A11B-EA3E-6FB3-D9FD-FA524EBE72C1}"/>
              </a:ext>
            </a:extLst>
          </p:cNvPr>
          <p:cNvCxnSpPr/>
          <p:nvPr/>
        </p:nvCxnSpPr>
        <p:spPr>
          <a:xfrm flipH="1">
            <a:off x="1350495" y="2084194"/>
            <a:ext cx="154744" cy="27699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33F049-E7EA-8C00-3F8B-7218C120B9A7}"/>
                  </a:ext>
                </a:extLst>
              </p:cNvPr>
              <p:cNvSpPr txBox="1"/>
              <p:nvPr/>
            </p:nvSpPr>
            <p:spPr>
              <a:xfrm>
                <a:off x="1278971" y="2332554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33F049-E7EA-8C00-3F8B-7218C120B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71" y="2332554"/>
                <a:ext cx="189924" cy="276999"/>
              </a:xfrm>
              <a:prstGeom prst="rect">
                <a:avLst/>
              </a:prstGeom>
              <a:blipFill>
                <a:blip r:embed="rId7"/>
                <a:stretch>
                  <a:fillRect l="-18750" r="-18750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e 12">
            <a:extLst>
              <a:ext uri="{FF2B5EF4-FFF2-40B4-BE49-F238E27FC236}">
                <a16:creationId xmlns:a16="http://schemas.microsoft.com/office/drawing/2014/main" id="{D29F32BF-4A6A-96A8-4E08-66E963A13924}"/>
              </a:ext>
            </a:extLst>
          </p:cNvPr>
          <p:cNvSpPr/>
          <p:nvPr/>
        </p:nvSpPr>
        <p:spPr>
          <a:xfrm>
            <a:off x="2631828" y="1617657"/>
            <a:ext cx="257905" cy="1195754"/>
          </a:xfrm>
          <a:prstGeom prst="leftBrace">
            <a:avLst>
              <a:gd name="adj1" fmla="val 73788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0ACA98BD-7B41-4EA6-1B02-8AA3CCB4E1C9}"/>
              </a:ext>
            </a:extLst>
          </p:cNvPr>
          <p:cNvSpPr/>
          <p:nvPr/>
        </p:nvSpPr>
        <p:spPr>
          <a:xfrm flipH="1">
            <a:off x="4805273" y="1610497"/>
            <a:ext cx="257905" cy="1195754"/>
          </a:xfrm>
          <a:prstGeom prst="leftBrace">
            <a:avLst>
              <a:gd name="adj1" fmla="val 73788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21D43-DA3F-688F-A825-7F93FF07AD9F}"/>
                  </a:ext>
                </a:extLst>
              </p:cNvPr>
              <p:cNvSpPr txBox="1"/>
              <p:nvPr/>
            </p:nvSpPr>
            <p:spPr>
              <a:xfrm>
                <a:off x="4955095" y="1375205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21D43-DA3F-688F-A825-7F93FF07A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095" y="1375205"/>
                <a:ext cx="166969" cy="276999"/>
              </a:xfrm>
              <a:prstGeom prst="rect">
                <a:avLst/>
              </a:prstGeom>
              <a:blipFill>
                <a:blip r:embed="rId8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62899BD0-6025-EBB8-0910-2BA385BD0071}"/>
              </a:ext>
            </a:extLst>
          </p:cNvPr>
          <p:cNvSpPr txBox="1"/>
          <p:nvPr/>
        </p:nvSpPr>
        <p:spPr>
          <a:xfrm>
            <a:off x="5996752" y="201168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 qubits</a:t>
            </a:r>
            <a:endParaRPr lang="en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E5A155A-EDE5-731B-53DE-C8DB2229099F}"/>
                  </a:ext>
                </a:extLst>
              </p:cNvPr>
              <p:cNvSpPr txBox="1"/>
              <p:nvPr/>
            </p:nvSpPr>
            <p:spPr>
              <a:xfrm>
                <a:off x="2173056" y="3083025"/>
                <a:ext cx="1753429" cy="779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CZ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CZ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E5A155A-EDE5-731B-53DE-C8DB22290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056" y="3083025"/>
                <a:ext cx="1753429" cy="779124"/>
              </a:xfrm>
              <a:prstGeom prst="rect">
                <a:avLst/>
              </a:prstGeom>
              <a:blipFill>
                <a:blip r:embed="rId9"/>
                <a:stretch>
                  <a:fillRect l="-9286" t="-109524" r="-12143" b="-169841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C5B81E9-801C-9F15-813D-9A1CAD23AB44}"/>
                  </a:ext>
                </a:extLst>
              </p:cNvPr>
              <p:cNvSpPr txBox="1"/>
              <p:nvPr/>
            </p:nvSpPr>
            <p:spPr>
              <a:xfrm>
                <a:off x="1130527" y="4367061"/>
                <a:ext cx="2085058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C5B81E9-801C-9F15-813D-9A1CAD23A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527" y="4367061"/>
                <a:ext cx="2085058" cy="288477"/>
              </a:xfrm>
              <a:prstGeom prst="rect">
                <a:avLst/>
              </a:prstGeom>
              <a:blipFill>
                <a:blip r:embed="rId10"/>
                <a:stretch>
                  <a:fillRect l="-1818" t="-150000" r="-13939" b="-225000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7C85395-4DBE-92E5-69AB-E4E68BE77D3B}"/>
                  </a:ext>
                </a:extLst>
              </p:cNvPr>
              <p:cNvSpPr txBox="1"/>
              <p:nvPr/>
            </p:nvSpPr>
            <p:spPr>
              <a:xfrm>
                <a:off x="1109425" y="5057997"/>
                <a:ext cx="16293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7C85395-4DBE-92E5-69AB-E4E68BE77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25" y="5057997"/>
                <a:ext cx="1629357" cy="276999"/>
              </a:xfrm>
              <a:prstGeom prst="rect">
                <a:avLst/>
              </a:prstGeom>
              <a:blipFill>
                <a:blip r:embed="rId11"/>
                <a:stretch>
                  <a:fillRect l="-2326" t="-160870" r="-2326" b="-230435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18E56932-ABFF-0D42-87D1-F7680A7C7A19}"/>
              </a:ext>
            </a:extLst>
          </p:cNvPr>
          <p:cNvSpPr txBox="1"/>
          <p:nvPr/>
        </p:nvSpPr>
        <p:spPr>
          <a:xfrm>
            <a:off x="721348" y="3324519"/>
            <a:ext cx="125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1) Initialize </a:t>
            </a:r>
            <a:endParaRPr lang="en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2BDF20C-6FC7-4C7A-BB34-3EEA3DA605F0}"/>
                  </a:ext>
                </a:extLst>
              </p:cNvPr>
              <p:cNvSpPr txBox="1"/>
              <p:nvPr/>
            </p:nvSpPr>
            <p:spPr>
              <a:xfrm>
                <a:off x="714310" y="3959574"/>
                <a:ext cx="3534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2) Perform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GB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CZ" dirty="0"/>
                  <a:t> </a:t>
                </a:r>
                <a:r>
                  <a:rPr lang="en-GB" dirty="0"/>
                  <a:t>t</a:t>
                </a:r>
                <a:r>
                  <a:rPr lang="en-CZ" dirty="0"/>
                  <a:t>imes.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2BDF20C-6FC7-4C7A-BB34-3EEA3DA60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10" y="3959574"/>
                <a:ext cx="3534133" cy="369332"/>
              </a:xfrm>
              <a:prstGeom prst="rect">
                <a:avLst/>
              </a:prstGeom>
              <a:blipFill>
                <a:blip r:embed="rId12"/>
                <a:stretch>
                  <a:fillRect l="-1434" t="-10345" b="-27586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3A5E2DE2-CA35-3CB4-6972-DAE8B1A62698}"/>
              </a:ext>
            </a:extLst>
          </p:cNvPr>
          <p:cNvSpPr txBox="1"/>
          <p:nvPr/>
        </p:nvSpPr>
        <p:spPr>
          <a:xfrm>
            <a:off x="693209" y="5746401"/>
            <a:ext cx="6622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3) Measure the resulting quantum state on the computational basis. </a:t>
            </a:r>
            <a:endParaRPr lang="en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43FF6B0-B9D2-28BF-EEA6-6C141A1F1A98}"/>
                  </a:ext>
                </a:extLst>
              </p:cNvPr>
              <p:cNvSpPr txBox="1"/>
              <p:nvPr/>
            </p:nvSpPr>
            <p:spPr>
              <a:xfrm>
                <a:off x="5760702" y="4030215"/>
                <a:ext cx="23095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0,1,2,…,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43FF6B0-B9D2-28BF-EEA6-6C141A1F1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02" y="4030215"/>
                <a:ext cx="2309543" cy="276999"/>
              </a:xfrm>
              <a:prstGeom prst="rect">
                <a:avLst/>
              </a:prstGeom>
              <a:blipFill>
                <a:blip r:embed="rId13"/>
                <a:stretch>
                  <a:fillRect l="-3279" t="-4348" b="-34783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5AC3ED67-109F-EF06-AB7E-275E1FA4BFF1}"/>
              </a:ext>
            </a:extLst>
          </p:cNvPr>
          <p:cNvSpPr txBox="1"/>
          <p:nvPr/>
        </p:nvSpPr>
        <p:spPr>
          <a:xfrm>
            <a:off x="3527265" y="5039314"/>
            <a:ext cx="271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Grover’s </a:t>
            </a:r>
            <a:r>
              <a:rPr lang="en-GB" i="1" u="sng" dirty="0"/>
              <a:t>diffusion operator</a:t>
            </a:r>
            <a:endParaRPr lang="en-CZ" i="1" u="sng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2D899DC-D7A4-6A04-E3EF-FF37AC646E12}"/>
              </a:ext>
            </a:extLst>
          </p:cNvPr>
          <p:cNvSpPr txBox="1"/>
          <p:nvPr/>
        </p:nvSpPr>
        <p:spPr>
          <a:xfrm>
            <a:off x="3527265" y="4361817"/>
            <a:ext cx="170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Quantum oracle</a:t>
            </a:r>
            <a:endParaRPr lang="en-CZ" dirty="0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2CDBD67D-855C-CD91-4A05-F96CB1163CC3}"/>
              </a:ext>
            </a:extLst>
          </p:cNvPr>
          <p:cNvSpPr/>
          <p:nvPr/>
        </p:nvSpPr>
        <p:spPr>
          <a:xfrm>
            <a:off x="3310589" y="4511299"/>
            <a:ext cx="210044" cy="144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742410BD-AB98-8BC0-01C2-1C443BAF507B}"/>
              </a:ext>
            </a:extLst>
          </p:cNvPr>
          <p:cNvSpPr/>
          <p:nvPr/>
        </p:nvSpPr>
        <p:spPr>
          <a:xfrm>
            <a:off x="3310589" y="5166656"/>
            <a:ext cx="210044" cy="144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915E877A-23D5-841F-580D-770C62F4B042}"/>
              </a:ext>
            </a:extLst>
          </p:cNvPr>
          <p:cNvSpPr/>
          <p:nvPr/>
        </p:nvSpPr>
        <p:spPr>
          <a:xfrm>
            <a:off x="6947977" y="2150573"/>
            <a:ext cx="210044" cy="144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CED9EF6-84D1-513A-3A5F-F3F74607E171}"/>
                  </a:ext>
                </a:extLst>
              </p:cNvPr>
              <p:cNvSpPr txBox="1"/>
              <p:nvPr/>
            </p:nvSpPr>
            <p:spPr>
              <a:xfrm>
                <a:off x="7316176" y="2070126"/>
                <a:ext cx="7779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Z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CED9EF6-84D1-513A-3A5F-F3F74607E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176" y="2070126"/>
                <a:ext cx="777905" cy="276999"/>
              </a:xfrm>
              <a:prstGeom prst="rect">
                <a:avLst/>
              </a:prstGeom>
              <a:blipFill>
                <a:blip r:embed="rId14"/>
                <a:stretch>
                  <a:fillRect l="-6452" r="-4839" b="-9091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D433C920-CF6F-06B0-BD11-7E06E0265B2B}"/>
              </a:ext>
            </a:extLst>
          </p:cNvPr>
          <p:cNvSpPr txBox="1"/>
          <p:nvPr/>
        </p:nvSpPr>
        <p:spPr>
          <a:xfrm>
            <a:off x="7255457" y="2290005"/>
            <a:ext cx="19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dimensional space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F1A585-5D86-2D67-AF37-ABCD038E5AA0}"/>
              </a:ext>
            </a:extLst>
          </p:cNvPr>
          <p:cNvSpPr txBox="1"/>
          <p:nvPr/>
        </p:nvSpPr>
        <p:spPr>
          <a:xfrm>
            <a:off x="6416942" y="4423095"/>
            <a:ext cx="257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The domain indicates the database. f(x)=1 only if the data x satisfies the search criterion. </a:t>
            </a:r>
            <a:endParaRPr lang="en-CZ" sz="1200" dirty="0"/>
          </a:p>
        </p:txBody>
      </p:sp>
      <p:sp>
        <p:nvSpPr>
          <p:cNvPr id="65" name="Right Arrow 64">
            <a:extLst>
              <a:ext uri="{FF2B5EF4-FFF2-40B4-BE49-F238E27FC236}">
                <a16:creationId xmlns:a16="http://schemas.microsoft.com/office/drawing/2014/main" id="{F5C9A96D-0777-9F9D-663B-D6B0D07EC79D}"/>
              </a:ext>
            </a:extLst>
          </p:cNvPr>
          <p:cNvSpPr/>
          <p:nvPr/>
        </p:nvSpPr>
        <p:spPr>
          <a:xfrm rot="5400000">
            <a:off x="7884037" y="2663954"/>
            <a:ext cx="210044" cy="144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333B02A-7CA3-5772-CFCA-E27D0626978F}"/>
              </a:ext>
            </a:extLst>
          </p:cNvPr>
          <p:cNvSpPr txBox="1"/>
          <p:nvPr/>
        </p:nvSpPr>
        <p:spPr>
          <a:xfrm>
            <a:off x="7038102" y="2802543"/>
            <a:ext cx="1911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It defines the size of the database</a:t>
            </a:r>
          </a:p>
        </p:txBody>
      </p:sp>
    </p:spTree>
    <p:extLst>
      <p:ext uri="{BB962C8B-B14F-4D97-AF65-F5344CB8AC3E}">
        <p14:creationId xmlns:p14="http://schemas.microsoft.com/office/powerpoint/2010/main" val="91636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itle 1">
            <a:extLst>
              <a:ext uri="{FF2B5EF4-FFF2-40B4-BE49-F238E27FC236}">
                <a16:creationId xmlns:a16="http://schemas.microsoft.com/office/drawing/2014/main" id="{81004279-0EA7-CB6C-E143-C652F8569C69}"/>
              </a:ext>
            </a:extLst>
          </p:cNvPr>
          <p:cNvSpPr txBox="1">
            <a:spLocks/>
          </p:cNvSpPr>
          <p:nvPr/>
        </p:nvSpPr>
        <p:spPr>
          <a:xfrm>
            <a:off x="457200" y="751460"/>
            <a:ext cx="8229600" cy="504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Avenir Next Condensed" charset="0"/>
              </a:rPr>
              <a:t>Grover’s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E5A155A-EDE5-731B-53DE-C8DB2229099F}"/>
                  </a:ext>
                </a:extLst>
              </p:cNvPr>
              <p:cNvSpPr txBox="1"/>
              <p:nvPr/>
            </p:nvSpPr>
            <p:spPr>
              <a:xfrm>
                <a:off x="717847" y="5422786"/>
                <a:ext cx="2192010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CZ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CZ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E5A155A-EDE5-731B-53DE-C8DB22290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47" y="5422786"/>
                <a:ext cx="2192010" cy="672172"/>
              </a:xfrm>
              <a:prstGeom prst="rect">
                <a:avLst/>
              </a:prstGeom>
              <a:blipFill>
                <a:blip r:embed="rId3"/>
                <a:stretch>
                  <a:fillRect l="-5780" t="-146296" r="-10983" b="-198148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A06BC18F-CC17-9C4F-47CB-44E52AC2CA16}"/>
              </a:ext>
            </a:extLst>
          </p:cNvPr>
          <p:cNvSpPr txBox="1"/>
          <p:nvPr/>
        </p:nvSpPr>
        <p:spPr>
          <a:xfrm>
            <a:off x="3755373" y="828425"/>
            <a:ext cx="431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(How does it work? – Geometric approach)</a:t>
            </a:r>
            <a:endParaRPr lang="en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59CE387-42FE-3758-37EF-8E9D7B7D8F6B}"/>
                  </a:ext>
                </a:extLst>
              </p:cNvPr>
              <p:cNvSpPr txBox="1"/>
              <p:nvPr/>
            </p:nvSpPr>
            <p:spPr>
              <a:xfrm>
                <a:off x="601773" y="1551566"/>
                <a:ext cx="808502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Notice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GB" dirty="0"/>
                  <a:t> adds a relative phase of -1 to the marked state. Let’s denote this state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GB" dirty="0"/>
                  <a:t>. First observe that the vectors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CZ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CZ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CZ" dirty="0"/>
                  <a:t> constitute a 2D subspace in N dimensional Hilbert space.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59CE387-42FE-3758-37EF-8E9D7B7D8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73" y="1551566"/>
                <a:ext cx="8085027" cy="923330"/>
              </a:xfrm>
              <a:prstGeom prst="rect">
                <a:avLst/>
              </a:prstGeom>
              <a:blipFill>
                <a:blip r:embed="rId4"/>
                <a:stretch>
                  <a:fillRect l="-628" t="-16438" r="-1256" b="-39726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>
            <a:extLst>
              <a:ext uri="{FF2B5EF4-FFF2-40B4-BE49-F238E27FC236}">
                <a16:creationId xmlns:a16="http://schemas.microsoft.com/office/drawing/2014/main" id="{8F711CCD-CB9A-01E2-96A3-7520E1AA98C3}"/>
              </a:ext>
            </a:extLst>
          </p:cNvPr>
          <p:cNvSpPr/>
          <p:nvPr/>
        </p:nvSpPr>
        <p:spPr>
          <a:xfrm>
            <a:off x="3042530" y="5639501"/>
            <a:ext cx="216676" cy="161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5E74A2-17D1-02D4-493A-5433C7071691}"/>
                  </a:ext>
                </a:extLst>
              </p:cNvPr>
              <p:cNvSpPr txBox="1"/>
              <p:nvPr/>
            </p:nvSpPr>
            <p:spPr>
              <a:xfrm>
                <a:off x="3391879" y="5581890"/>
                <a:ext cx="10648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CZ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5E74A2-17D1-02D4-493A-5433C7071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879" y="5581890"/>
                <a:ext cx="1064843" cy="276999"/>
              </a:xfrm>
              <a:prstGeom prst="rect">
                <a:avLst/>
              </a:prstGeom>
              <a:blipFill>
                <a:blip r:embed="rId5"/>
                <a:stretch>
                  <a:fillRect t="-4348" r="-4706" b="-8696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ight Arrow 37">
            <a:extLst>
              <a:ext uri="{FF2B5EF4-FFF2-40B4-BE49-F238E27FC236}">
                <a16:creationId xmlns:a16="http://schemas.microsoft.com/office/drawing/2014/main" id="{AC5FCC7C-F4D7-F313-F34C-9A3F2DD77726}"/>
              </a:ext>
            </a:extLst>
          </p:cNvPr>
          <p:cNvSpPr/>
          <p:nvPr/>
        </p:nvSpPr>
        <p:spPr>
          <a:xfrm>
            <a:off x="4618913" y="5639501"/>
            <a:ext cx="216676" cy="161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5EFFDB5-7504-485C-579D-9E953BA61E01}"/>
                  </a:ext>
                </a:extLst>
              </p:cNvPr>
              <p:cNvSpPr txBox="1"/>
              <p:nvPr/>
            </p:nvSpPr>
            <p:spPr>
              <a:xfrm>
                <a:off x="601772" y="4320359"/>
                <a:ext cx="73253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Let’s define another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GB" dirty="0"/>
                  <a:t> so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GB" dirty="0"/>
                  <a:t> span this 2D subspace:</a:t>
                </a:r>
                <a:endParaRPr lang="en-CZ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5EFFDB5-7504-485C-579D-9E953BA61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72" y="4320359"/>
                <a:ext cx="7325372" cy="369332"/>
              </a:xfrm>
              <a:prstGeom prst="rect">
                <a:avLst/>
              </a:prstGeom>
              <a:blipFill>
                <a:blip r:embed="rId6"/>
                <a:stretch>
                  <a:fillRect l="-693" t="-113333" b="-166667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A864BE-72A1-764E-C5A2-CA36F4F61DC4}"/>
              </a:ext>
            </a:extLst>
          </p:cNvPr>
          <p:cNvCxnSpPr>
            <a:cxnSpLocks/>
          </p:cNvCxnSpPr>
          <p:nvPr/>
        </p:nvCxnSpPr>
        <p:spPr>
          <a:xfrm flipV="1">
            <a:off x="3976594" y="3743592"/>
            <a:ext cx="949569" cy="2180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2D3A7A9-CB1B-2177-8991-643EE2636B8B}"/>
              </a:ext>
            </a:extLst>
          </p:cNvPr>
          <p:cNvCxnSpPr>
            <a:cxnSpLocks/>
          </p:cNvCxnSpPr>
          <p:nvPr/>
        </p:nvCxnSpPr>
        <p:spPr>
          <a:xfrm flipV="1">
            <a:off x="3995351" y="2735581"/>
            <a:ext cx="0" cy="12342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DBBE16-C474-0661-E0FA-E14F6947DF83}"/>
                  </a:ext>
                </a:extLst>
              </p:cNvPr>
              <p:cNvSpPr txBox="1"/>
              <p:nvPr/>
            </p:nvSpPr>
            <p:spPr>
              <a:xfrm>
                <a:off x="4889136" y="3508411"/>
                <a:ext cx="437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CZ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CZ" dirty="0"/>
                  <a:t> 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DBBE16-C474-0661-E0FA-E14F6947D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136" y="3508411"/>
                <a:ext cx="437956" cy="369332"/>
              </a:xfrm>
              <a:prstGeom prst="rect">
                <a:avLst/>
              </a:prstGeom>
              <a:blipFill>
                <a:blip r:embed="rId7"/>
                <a:stretch>
                  <a:fillRect l="-27778" t="-113333" r="-55556" b="-166667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7CF0606-6328-D617-E60A-B247163FF5EA}"/>
                  </a:ext>
                </a:extLst>
              </p:cNvPr>
              <p:cNvSpPr txBox="1"/>
              <p:nvPr/>
            </p:nvSpPr>
            <p:spPr>
              <a:xfrm>
                <a:off x="3755373" y="2382216"/>
                <a:ext cx="5767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CZ" dirty="0"/>
                  <a:t> 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7CF0606-6328-D617-E60A-B247163FF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373" y="2382216"/>
                <a:ext cx="576775" cy="369332"/>
              </a:xfrm>
              <a:prstGeom prst="rect">
                <a:avLst/>
              </a:prstGeom>
              <a:blipFill>
                <a:blip r:embed="rId8"/>
                <a:stretch>
                  <a:fillRect l="-10638" t="-110000" r="-27660" b="-166667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04E5881-D0D4-621A-47DD-C797F67A7BF8}"/>
              </a:ext>
            </a:extLst>
          </p:cNvPr>
          <p:cNvCxnSpPr>
            <a:cxnSpLocks/>
          </p:cNvCxnSpPr>
          <p:nvPr/>
        </p:nvCxnSpPr>
        <p:spPr>
          <a:xfrm flipV="1">
            <a:off x="5796016" y="6149477"/>
            <a:ext cx="949569" cy="2180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23A4766-6272-BE1E-7538-3AE5AC712926}"/>
              </a:ext>
            </a:extLst>
          </p:cNvPr>
          <p:cNvCxnSpPr>
            <a:cxnSpLocks/>
          </p:cNvCxnSpPr>
          <p:nvPr/>
        </p:nvCxnSpPr>
        <p:spPr>
          <a:xfrm flipV="1">
            <a:off x="5814773" y="5141466"/>
            <a:ext cx="0" cy="12342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2EE9141-E98A-9074-0F81-A3790132CF95}"/>
                  </a:ext>
                </a:extLst>
              </p:cNvPr>
              <p:cNvSpPr txBox="1"/>
              <p:nvPr/>
            </p:nvSpPr>
            <p:spPr>
              <a:xfrm>
                <a:off x="6708558" y="5914296"/>
                <a:ext cx="437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CZ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CZ" dirty="0"/>
                  <a:t> 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2EE9141-E98A-9074-0F81-A3790132C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558" y="5914296"/>
                <a:ext cx="437956" cy="369332"/>
              </a:xfrm>
              <a:prstGeom prst="rect">
                <a:avLst/>
              </a:prstGeom>
              <a:blipFill>
                <a:blip r:embed="rId9"/>
                <a:stretch>
                  <a:fillRect l="-31429" t="-110000" r="-57143" b="-166667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7E35DAD-2E7A-4749-FE5A-0E91C319A8E5}"/>
                  </a:ext>
                </a:extLst>
              </p:cNvPr>
              <p:cNvSpPr txBox="1"/>
              <p:nvPr/>
            </p:nvSpPr>
            <p:spPr>
              <a:xfrm>
                <a:off x="5574795" y="4788101"/>
                <a:ext cx="5767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CZ" dirty="0"/>
                  <a:t> 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7E35DAD-2E7A-4749-FE5A-0E91C319A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795" y="4788101"/>
                <a:ext cx="576775" cy="369332"/>
              </a:xfrm>
              <a:prstGeom prst="rect">
                <a:avLst/>
              </a:prstGeom>
              <a:blipFill>
                <a:blip r:embed="rId10"/>
                <a:stretch>
                  <a:fillRect l="-13043" t="-106452" r="-30435" b="-161290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663FAF9-03FB-2B15-9BC3-FC4AC399E878}"/>
              </a:ext>
            </a:extLst>
          </p:cNvPr>
          <p:cNvCxnSpPr>
            <a:cxnSpLocks/>
          </p:cNvCxnSpPr>
          <p:nvPr/>
        </p:nvCxnSpPr>
        <p:spPr>
          <a:xfrm>
            <a:off x="5807739" y="6369409"/>
            <a:ext cx="167671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E55BB29-92CB-06C8-6B9F-D5718957AC40}"/>
                  </a:ext>
                </a:extLst>
              </p:cNvPr>
              <p:cNvSpPr txBox="1"/>
              <p:nvPr/>
            </p:nvSpPr>
            <p:spPr>
              <a:xfrm>
                <a:off x="7417585" y="6171196"/>
                <a:ext cx="437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CZ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CZ" dirty="0"/>
                  <a:t> </a:t>
                </a: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E55BB29-92CB-06C8-6B9F-D5718957A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585" y="6171196"/>
                <a:ext cx="437956" cy="369332"/>
              </a:xfrm>
              <a:prstGeom prst="rect">
                <a:avLst/>
              </a:prstGeom>
              <a:blipFill>
                <a:blip r:embed="rId11"/>
                <a:stretch>
                  <a:fillRect l="-20000" t="-106452" r="-68571" b="-158065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FCEAD990-F21F-4BA0-8316-CDB1C9661CC9}"/>
              </a:ext>
            </a:extLst>
          </p:cNvPr>
          <p:cNvSpPr txBox="1"/>
          <p:nvPr/>
        </p:nvSpPr>
        <p:spPr>
          <a:xfrm>
            <a:off x="4244385" y="2337274"/>
            <a:ext cx="12895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state we want to measure at the end.</a:t>
            </a:r>
            <a:endParaRPr lang="en-CZ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93CEBAA-A445-2436-098D-8743B05E2171}"/>
              </a:ext>
            </a:extLst>
          </p:cNvPr>
          <p:cNvSpPr txBox="1"/>
          <p:nvPr/>
        </p:nvSpPr>
        <p:spPr>
          <a:xfrm>
            <a:off x="5285879" y="3462244"/>
            <a:ext cx="10577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Initial state of the system</a:t>
            </a:r>
            <a:endParaRPr lang="en-CZ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85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itle 1">
            <a:extLst>
              <a:ext uri="{FF2B5EF4-FFF2-40B4-BE49-F238E27FC236}">
                <a16:creationId xmlns:a16="http://schemas.microsoft.com/office/drawing/2014/main" id="{81004279-0EA7-CB6C-E143-C652F8569C69}"/>
              </a:ext>
            </a:extLst>
          </p:cNvPr>
          <p:cNvSpPr txBox="1">
            <a:spLocks/>
          </p:cNvSpPr>
          <p:nvPr/>
        </p:nvSpPr>
        <p:spPr>
          <a:xfrm>
            <a:off x="457200" y="751460"/>
            <a:ext cx="8229600" cy="504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Avenir Next Condensed" charset="0"/>
              </a:rPr>
              <a:t>Grover’s algorithm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6BC18F-CC17-9C4F-47CB-44E52AC2CA16}"/>
              </a:ext>
            </a:extLst>
          </p:cNvPr>
          <p:cNvSpPr txBox="1"/>
          <p:nvPr/>
        </p:nvSpPr>
        <p:spPr>
          <a:xfrm>
            <a:off x="3755373" y="828425"/>
            <a:ext cx="431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(How does it work? – Geometric approach)</a:t>
            </a:r>
            <a:endParaRPr lang="en-CZ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04E5881-D0D4-621A-47DD-C797F67A7BF8}"/>
              </a:ext>
            </a:extLst>
          </p:cNvPr>
          <p:cNvCxnSpPr>
            <a:cxnSpLocks/>
          </p:cNvCxnSpPr>
          <p:nvPr/>
        </p:nvCxnSpPr>
        <p:spPr>
          <a:xfrm flipV="1">
            <a:off x="983005" y="2686547"/>
            <a:ext cx="949569" cy="2180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23A4766-6272-BE1E-7538-3AE5AC712926}"/>
              </a:ext>
            </a:extLst>
          </p:cNvPr>
          <p:cNvCxnSpPr>
            <a:cxnSpLocks/>
          </p:cNvCxnSpPr>
          <p:nvPr/>
        </p:nvCxnSpPr>
        <p:spPr>
          <a:xfrm flipV="1">
            <a:off x="1001762" y="1678536"/>
            <a:ext cx="0" cy="12342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2EE9141-E98A-9074-0F81-A3790132CF95}"/>
                  </a:ext>
                </a:extLst>
              </p:cNvPr>
              <p:cNvSpPr txBox="1"/>
              <p:nvPr/>
            </p:nvSpPr>
            <p:spPr>
              <a:xfrm>
                <a:off x="1895547" y="2451366"/>
                <a:ext cx="437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CZ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CZ" dirty="0"/>
                  <a:t> 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2EE9141-E98A-9074-0F81-A3790132C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547" y="2451366"/>
                <a:ext cx="437956" cy="369332"/>
              </a:xfrm>
              <a:prstGeom prst="rect">
                <a:avLst/>
              </a:prstGeom>
              <a:blipFill>
                <a:blip r:embed="rId3"/>
                <a:stretch>
                  <a:fillRect l="-31429" t="-106452" r="-57143" b="-161290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7E35DAD-2E7A-4749-FE5A-0E91C319A8E5}"/>
                  </a:ext>
                </a:extLst>
              </p:cNvPr>
              <p:cNvSpPr txBox="1"/>
              <p:nvPr/>
            </p:nvSpPr>
            <p:spPr>
              <a:xfrm>
                <a:off x="761784" y="1325171"/>
                <a:ext cx="5767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CZ" dirty="0"/>
                  <a:t> 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7E35DAD-2E7A-4749-FE5A-0E91C319A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84" y="1325171"/>
                <a:ext cx="576775" cy="369332"/>
              </a:xfrm>
              <a:prstGeom prst="rect">
                <a:avLst/>
              </a:prstGeom>
              <a:blipFill>
                <a:blip r:embed="rId4"/>
                <a:stretch>
                  <a:fillRect l="-13043" t="-110000" r="-30435" b="-166667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663FAF9-03FB-2B15-9BC3-FC4AC399E878}"/>
              </a:ext>
            </a:extLst>
          </p:cNvPr>
          <p:cNvCxnSpPr>
            <a:cxnSpLocks/>
          </p:cNvCxnSpPr>
          <p:nvPr/>
        </p:nvCxnSpPr>
        <p:spPr>
          <a:xfrm>
            <a:off x="994728" y="2906479"/>
            <a:ext cx="167671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E55BB29-92CB-06C8-6B9F-D5718957AC40}"/>
                  </a:ext>
                </a:extLst>
              </p:cNvPr>
              <p:cNvSpPr txBox="1"/>
              <p:nvPr/>
            </p:nvSpPr>
            <p:spPr>
              <a:xfrm>
                <a:off x="2604574" y="2708266"/>
                <a:ext cx="437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CZ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CZ" dirty="0"/>
                  <a:t> </a:t>
                </a: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E55BB29-92CB-06C8-6B9F-D5718957A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74" y="2708266"/>
                <a:ext cx="437956" cy="369332"/>
              </a:xfrm>
              <a:prstGeom prst="rect">
                <a:avLst/>
              </a:prstGeom>
              <a:blipFill>
                <a:blip r:embed="rId5"/>
                <a:stretch>
                  <a:fillRect l="-16667" t="-110000" r="-66667" b="-166667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841C4708-2143-1445-FD9A-37C3314A7EF6}"/>
              </a:ext>
            </a:extLst>
          </p:cNvPr>
          <p:cNvGrpSpPr/>
          <p:nvPr/>
        </p:nvGrpSpPr>
        <p:grpSpPr>
          <a:xfrm>
            <a:off x="3368505" y="1930454"/>
            <a:ext cx="2585386" cy="520912"/>
            <a:chOff x="4114800" y="2971800"/>
            <a:chExt cx="2585386" cy="5209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55711DA-57FE-ED7D-A3F0-8F5922DDC113}"/>
                    </a:ext>
                  </a:extLst>
                </p:cNvPr>
                <p:cNvSpPr txBox="1"/>
                <p:nvPr/>
              </p:nvSpPr>
              <p:spPr>
                <a:xfrm>
                  <a:off x="4114800" y="2971800"/>
                  <a:ext cx="1482264" cy="5209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CZ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oMath>
                    </m:oMathPara>
                  </a14:m>
                  <a:endParaRPr lang="en-CZ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55711DA-57FE-ED7D-A3F0-8F5922DDC1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2971800"/>
                  <a:ext cx="1482264" cy="520912"/>
                </a:xfrm>
                <a:prstGeom prst="rect">
                  <a:avLst/>
                </a:prstGeom>
                <a:blipFill>
                  <a:blip r:embed="rId6"/>
                  <a:stretch>
                    <a:fillRect l="-12712" t="-60976" r="-19492" b="-114634"/>
                  </a:stretch>
                </a:blipFill>
              </p:spPr>
              <p:txBody>
                <a:bodyPr/>
                <a:lstStyle/>
                <a:p>
                  <a:r>
                    <a:rPr lang="en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E671FE8-4832-C2F5-C877-02745208AB88}"/>
                    </a:ext>
                  </a:extLst>
                </p:cNvPr>
                <p:cNvSpPr txBox="1"/>
                <p:nvPr/>
              </p:nvSpPr>
              <p:spPr>
                <a:xfrm>
                  <a:off x="5597064" y="2971800"/>
                  <a:ext cx="1103122" cy="5209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en-CZ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E671FE8-4832-C2F5-C877-02745208AB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7064" y="2971800"/>
                  <a:ext cx="1103122" cy="520912"/>
                </a:xfrm>
                <a:prstGeom prst="rect">
                  <a:avLst/>
                </a:prstGeom>
                <a:blipFill>
                  <a:blip r:embed="rId7"/>
                  <a:stretch>
                    <a:fillRect l="-4598" t="-60976" r="-27586" b="-114634"/>
                  </a:stretch>
                </a:blipFill>
              </p:spPr>
              <p:txBody>
                <a:bodyPr/>
                <a:lstStyle/>
                <a:p>
                  <a:r>
                    <a:rPr lang="en-CZ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5E45EA0-B5C6-7B98-CC9B-E3EBE6791583}"/>
                  </a:ext>
                </a:extLst>
              </p14:cNvPr>
              <p14:cNvContentPartPr/>
              <p14:nvPr/>
            </p14:nvContentPartPr>
            <p14:xfrm>
              <a:off x="1431886" y="2822455"/>
              <a:ext cx="11880" cy="65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5E45EA0-B5C6-7B98-CC9B-E3EBE679158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22886" y="2813815"/>
                <a:ext cx="295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CC706A9E-3781-8CEC-449A-05DD682DE6C1}"/>
              </a:ext>
            </a:extLst>
          </p:cNvPr>
          <p:cNvGrpSpPr/>
          <p:nvPr/>
        </p:nvGrpSpPr>
        <p:grpSpPr>
          <a:xfrm>
            <a:off x="1540606" y="2833615"/>
            <a:ext cx="129960" cy="327240"/>
            <a:chOff x="1540606" y="2833615"/>
            <a:chExt cx="129960" cy="3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050EE5C-07A4-A8A6-71DD-2B97A844D1DF}"/>
                    </a:ext>
                  </a:extLst>
                </p14:cNvPr>
                <p14:cNvContentPartPr/>
                <p14:nvPr/>
              </p14:nvContentPartPr>
              <p14:xfrm>
                <a:off x="1544566" y="2833615"/>
                <a:ext cx="45000" cy="262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050EE5C-07A4-A8A6-71DD-2B97A844D1D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29446" y="2818495"/>
                  <a:ext cx="756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1151983-2112-499A-7C7C-BFF7E42B6B30}"/>
                    </a:ext>
                  </a:extLst>
                </p14:cNvPr>
                <p14:cNvContentPartPr/>
                <p14:nvPr/>
              </p14:nvContentPartPr>
              <p14:xfrm>
                <a:off x="1540606" y="3061495"/>
                <a:ext cx="129960" cy="99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1151983-2112-499A-7C7C-BFF7E42B6B3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25486" y="3046015"/>
                  <a:ext cx="160560" cy="12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37B0826-8DF5-21C4-FAC2-AC13CA5CDE6F}"/>
                  </a:ext>
                </a:extLst>
              </p:cNvPr>
              <p:cNvSpPr txBox="1"/>
              <p:nvPr/>
            </p:nvSpPr>
            <p:spPr>
              <a:xfrm>
                <a:off x="575868" y="3263519"/>
                <a:ext cx="243009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Let us assume that this angle is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CZ" sz="1200" dirty="0"/>
                  <a:t>.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37B0826-8DF5-21C4-FAC2-AC13CA5CD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68" y="3263519"/>
                <a:ext cx="2430094" cy="276999"/>
              </a:xfrm>
              <a:prstGeom prst="rect">
                <a:avLst/>
              </a:prstGeom>
              <a:blipFill>
                <a:blip r:embed="rId1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D5C3254-CAF9-0115-1A0B-4533DE8FE669}"/>
                  </a:ext>
                </a:extLst>
              </p:cNvPr>
              <p:cNvSpPr txBox="1"/>
              <p:nvPr/>
            </p:nvSpPr>
            <p:spPr>
              <a:xfrm>
                <a:off x="524211" y="3661792"/>
                <a:ext cx="29644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What actually is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CZ" dirty="0"/>
                  <a:t>?</a:t>
                </a: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D5C3254-CAF9-0115-1A0B-4533DE8FE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11" y="3661792"/>
                <a:ext cx="2964497" cy="369332"/>
              </a:xfrm>
              <a:prstGeom prst="rect">
                <a:avLst/>
              </a:prstGeom>
              <a:blipFill>
                <a:blip r:embed="rId15"/>
                <a:stretch>
                  <a:fillRect l="-1709" t="-6667" b="-23333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FAB9FA6-703F-C8B9-27AF-86C1949EACE9}"/>
                  </a:ext>
                </a:extLst>
              </p:cNvPr>
              <p:cNvSpPr txBox="1"/>
              <p:nvPr/>
            </p:nvSpPr>
            <p:spPr>
              <a:xfrm>
                <a:off x="711850" y="4765341"/>
                <a:ext cx="1537600" cy="446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CZ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CZ" sz="1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FAB9FA6-703F-C8B9-27AF-86C1949EA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50" y="4765341"/>
                <a:ext cx="1537600" cy="446854"/>
              </a:xfrm>
              <a:prstGeom prst="rect">
                <a:avLst/>
              </a:prstGeom>
              <a:blipFill>
                <a:blip r:embed="rId16"/>
                <a:stretch>
                  <a:fillRect t="-5556" r="-1639" b="-8333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BA13689-A7BA-607A-1F81-6A9858E2AB76}"/>
                  </a:ext>
                </a:extLst>
              </p:cNvPr>
              <p:cNvSpPr txBox="1"/>
              <p:nvPr/>
            </p:nvSpPr>
            <p:spPr>
              <a:xfrm>
                <a:off x="1693100" y="4118711"/>
                <a:ext cx="951478" cy="432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CZ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CZ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CZ" sz="10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CZ" sz="10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BA13689-A7BA-607A-1F81-6A9858E2A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100" y="4118711"/>
                <a:ext cx="951478" cy="432875"/>
              </a:xfrm>
              <a:prstGeom prst="rect">
                <a:avLst/>
              </a:prstGeom>
              <a:blipFill>
                <a:blip r:embed="rId17"/>
                <a:stretch>
                  <a:fillRect l="-11842" t="-108571" r="-14474" b="-174286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FF88D2D-8010-6ECD-33B3-789E420024D7}"/>
                  </a:ext>
                </a:extLst>
              </p14:cNvPr>
              <p14:cNvContentPartPr/>
              <p14:nvPr/>
            </p14:nvContentPartPr>
            <p14:xfrm>
              <a:off x="1320830" y="4400373"/>
              <a:ext cx="431640" cy="9489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FF88D2D-8010-6ECD-33B3-789E420024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16510" y="4396053"/>
                <a:ext cx="440280" cy="95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281F8404-1186-C306-FE89-1B026D90398B}"/>
              </a:ext>
            </a:extLst>
          </p:cNvPr>
          <p:cNvGrpSpPr/>
          <p:nvPr/>
        </p:nvGrpSpPr>
        <p:grpSpPr>
          <a:xfrm>
            <a:off x="1839950" y="4689453"/>
            <a:ext cx="748800" cy="538560"/>
            <a:chOff x="6794806" y="3102702"/>
            <a:chExt cx="748800" cy="5385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1A6017B-EFB0-EEA0-A365-8458723F6372}"/>
                    </a:ext>
                  </a:extLst>
                </p14:cNvPr>
                <p14:cNvContentPartPr/>
                <p14:nvPr/>
              </p14:nvContentPartPr>
              <p14:xfrm>
                <a:off x="6794806" y="3102702"/>
                <a:ext cx="501120" cy="5385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1A6017B-EFB0-EEA0-A365-8458723F63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90486" y="3098382"/>
                  <a:ext cx="50976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3D8D7BF-6215-7C2D-6DF5-C3CC1A5BB901}"/>
                    </a:ext>
                  </a:extLst>
                </p14:cNvPr>
                <p14:cNvContentPartPr/>
                <p14:nvPr/>
              </p14:nvContentPartPr>
              <p14:xfrm>
                <a:off x="7292326" y="3240942"/>
                <a:ext cx="245880" cy="64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3D8D7BF-6215-7C2D-6DF5-C3CC1A5BB90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88006" y="3236622"/>
                  <a:ext cx="2545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63D2AC1-845B-252A-4EB2-9A2D77E1C274}"/>
                    </a:ext>
                  </a:extLst>
                </p14:cNvPr>
                <p14:cNvContentPartPr/>
                <p14:nvPr/>
              </p14:nvContentPartPr>
              <p14:xfrm>
                <a:off x="7432366" y="3212142"/>
                <a:ext cx="111240" cy="91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63D2AC1-845B-252A-4EB2-9A2D77E1C27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28046" y="3207822"/>
                  <a:ext cx="119880" cy="100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CBA089CF-8FFF-94B2-6CC9-B9867F3FA4B9}"/>
              </a:ext>
            </a:extLst>
          </p:cNvPr>
          <p:cNvSpPr txBox="1"/>
          <p:nvPr/>
        </p:nvSpPr>
        <p:spPr>
          <a:xfrm>
            <a:off x="2541146" y="4666255"/>
            <a:ext cx="8166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Geometry</a:t>
            </a:r>
            <a:endParaRPr lang="en-CZ" sz="1200" dirty="0"/>
          </a:p>
        </p:txBody>
      </p:sp>
      <p:sp>
        <p:nvSpPr>
          <p:cNvPr id="92" name="Right Arrow 91">
            <a:extLst>
              <a:ext uri="{FF2B5EF4-FFF2-40B4-BE49-F238E27FC236}">
                <a16:creationId xmlns:a16="http://schemas.microsoft.com/office/drawing/2014/main" id="{244F5F15-8F37-8A45-FAC0-38B8E4DD0B09}"/>
              </a:ext>
            </a:extLst>
          </p:cNvPr>
          <p:cNvSpPr/>
          <p:nvPr/>
        </p:nvSpPr>
        <p:spPr>
          <a:xfrm>
            <a:off x="3417937" y="4943254"/>
            <a:ext cx="216676" cy="161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AFED962-7291-C38B-EF1A-38BB63E6CA6C}"/>
                  </a:ext>
                </a:extLst>
              </p:cNvPr>
              <p:cNvSpPr txBox="1"/>
              <p:nvPr/>
            </p:nvSpPr>
            <p:spPr>
              <a:xfrm>
                <a:off x="3835296" y="4765341"/>
                <a:ext cx="1198726" cy="4449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140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den>
                          </m:f>
                        </m:e>
                      </m:func>
                    </m:oMath>
                  </m:oMathPara>
                </a14:m>
                <a:endParaRPr lang="en-CZ" sz="1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AFED962-7291-C38B-EF1A-38BB63E6C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296" y="4765341"/>
                <a:ext cx="1198726" cy="444994"/>
              </a:xfrm>
              <a:prstGeom prst="rect">
                <a:avLst/>
              </a:prstGeom>
              <a:blipFill>
                <a:blip r:embed="rId26"/>
                <a:stretch>
                  <a:fillRect l="-3125" t="-5556" r="-3125" b="-8333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A25B0AA4-CEC3-A9EF-9E68-5F5BDA71ECED}"/>
              </a:ext>
            </a:extLst>
          </p:cNvPr>
          <p:cNvSpPr txBox="1"/>
          <p:nvPr/>
        </p:nvSpPr>
        <p:spPr>
          <a:xfrm>
            <a:off x="5599642" y="4711923"/>
            <a:ext cx="14334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It is defined by N: The size of the database</a:t>
            </a:r>
            <a:endParaRPr lang="en-CZ" sz="1200" dirty="0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D6164DD8-00C7-F75F-6EF2-DC8B7332E5EB}"/>
              </a:ext>
            </a:extLst>
          </p:cNvPr>
          <p:cNvSpPr/>
          <p:nvPr/>
        </p:nvSpPr>
        <p:spPr>
          <a:xfrm>
            <a:off x="5294850" y="4943254"/>
            <a:ext cx="216676" cy="161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2CAD5343-A067-1609-7E2B-7B78EFF3118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83005" y="5583928"/>
            <a:ext cx="2460844" cy="9901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91A1D97-C308-5C3E-4AB1-A87F69420F2F}"/>
                  </a:ext>
                </a:extLst>
              </p:cNvPr>
              <p:cNvSpPr txBox="1"/>
              <p:nvPr/>
            </p:nvSpPr>
            <p:spPr>
              <a:xfrm>
                <a:off x="3012209" y="6435556"/>
                <a:ext cx="43164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CZ" sz="12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91A1D97-C308-5C3E-4AB1-A87F69420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09" y="6435556"/>
                <a:ext cx="431640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4513252-7BFE-7AE5-19FA-CD91742BC546}"/>
                  </a:ext>
                </a:extLst>
              </p:cNvPr>
              <p:cNvSpPr txBox="1"/>
              <p:nvPr/>
            </p:nvSpPr>
            <p:spPr>
              <a:xfrm>
                <a:off x="849948" y="5745491"/>
                <a:ext cx="38529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Z" sz="12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4513252-7BFE-7AE5-19FA-CD91742BC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48" y="5745491"/>
                <a:ext cx="385294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D52480-7729-19BA-7E6D-2E6429D4F4E7}"/>
                  </a:ext>
                </a:extLst>
              </p:cNvPr>
              <p:cNvSpPr txBox="1"/>
              <p:nvPr/>
            </p:nvSpPr>
            <p:spPr>
              <a:xfrm>
                <a:off x="3942241" y="5928856"/>
                <a:ext cx="364347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The larger the </a:t>
                </a:r>
                <a:r>
                  <a:rPr lang="en-US" sz="1200" dirty="0" err="1"/>
                  <a:t>database</a:t>
                </a:r>
                <a:r>
                  <a:rPr lang="en-US" sz="1200" dirty="0"/>
                  <a:t>, the closer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CZ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CZ" sz="1200" dirty="0"/>
                  <a:t> to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CZ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CZ" sz="1200" dirty="0"/>
                  <a:t>  </a:t>
                </a: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D52480-7729-19BA-7E6D-2E6429D4F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241" y="5928856"/>
                <a:ext cx="3643471" cy="276999"/>
              </a:xfrm>
              <a:prstGeom prst="rect">
                <a:avLst/>
              </a:prstGeom>
              <a:blipFill>
                <a:blip r:embed="rId30"/>
                <a:stretch>
                  <a:fillRect t="-100000" b="-159091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ight Arrow 102">
            <a:extLst>
              <a:ext uri="{FF2B5EF4-FFF2-40B4-BE49-F238E27FC236}">
                <a16:creationId xmlns:a16="http://schemas.microsoft.com/office/drawing/2014/main" id="{B0D6CFBF-4FBE-5FD5-3DEE-4AB237086447}"/>
              </a:ext>
            </a:extLst>
          </p:cNvPr>
          <p:cNvSpPr/>
          <p:nvPr/>
        </p:nvSpPr>
        <p:spPr>
          <a:xfrm>
            <a:off x="3652049" y="5986467"/>
            <a:ext cx="216676" cy="161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10280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itle 1">
            <a:extLst>
              <a:ext uri="{FF2B5EF4-FFF2-40B4-BE49-F238E27FC236}">
                <a16:creationId xmlns:a16="http://schemas.microsoft.com/office/drawing/2014/main" id="{81004279-0EA7-CB6C-E143-C652F8569C69}"/>
              </a:ext>
            </a:extLst>
          </p:cNvPr>
          <p:cNvSpPr txBox="1">
            <a:spLocks/>
          </p:cNvSpPr>
          <p:nvPr/>
        </p:nvSpPr>
        <p:spPr>
          <a:xfrm>
            <a:off x="457200" y="751460"/>
            <a:ext cx="8229600" cy="504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Avenir Next Condensed" charset="0"/>
              </a:rPr>
              <a:t>Grover’s algorithm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6BC18F-CC17-9C4F-47CB-44E52AC2CA16}"/>
              </a:ext>
            </a:extLst>
          </p:cNvPr>
          <p:cNvSpPr txBox="1"/>
          <p:nvPr/>
        </p:nvSpPr>
        <p:spPr>
          <a:xfrm>
            <a:off x="3755373" y="828425"/>
            <a:ext cx="431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(How does it work? – Geometric approach)</a:t>
            </a:r>
            <a:endParaRPr lang="en-CZ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185542-24C2-19D1-F244-B0CC7C627D16}"/>
              </a:ext>
            </a:extLst>
          </p:cNvPr>
          <p:cNvCxnSpPr>
            <a:cxnSpLocks/>
          </p:cNvCxnSpPr>
          <p:nvPr/>
        </p:nvCxnSpPr>
        <p:spPr>
          <a:xfrm flipV="1">
            <a:off x="907976" y="3392193"/>
            <a:ext cx="949569" cy="2180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0467AA-FBFA-4821-9E58-787EBDE00AFC}"/>
              </a:ext>
            </a:extLst>
          </p:cNvPr>
          <p:cNvCxnSpPr>
            <a:cxnSpLocks/>
          </p:cNvCxnSpPr>
          <p:nvPr/>
        </p:nvCxnSpPr>
        <p:spPr>
          <a:xfrm flipV="1">
            <a:off x="926733" y="2384182"/>
            <a:ext cx="0" cy="12342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97190A7-5303-535D-0692-CAAD49F8F6FD}"/>
                  </a:ext>
                </a:extLst>
              </p:cNvPr>
              <p:cNvSpPr txBox="1"/>
              <p:nvPr/>
            </p:nvSpPr>
            <p:spPr>
              <a:xfrm>
                <a:off x="1820518" y="3157012"/>
                <a:ext cx="437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CZ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CZ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97190A7-5303-535D-0692-CAAD49F8F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518" y="3157012"/>
                <a:ext cx="437956" cy="369332"/>
              </a:xfrm>
              <a:prstGeom prst="rect">
                <a:avLst/>
              </a:prstGeom>
              <a:blipFill>
                <a:blip r:embed="rId3"/>
                <a:stretch>
                  <a:fillRect l="-31429" t="-110000" r="-57143" b="-166667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6F6E668-A296-0852-0622-724CAF9BFB34}"/>
                  </a:ext>
                </a:extLst>
              </p:cNvPr>
              <p:cNvSpPr txBox="1"/>
              <p:nvPr/>
            </p:nvSpPr>
            <p:spPr>
              <a:xfrm>
                <a:off x="686755" y="2030817"/>
                <a:ext cx="5767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CZ" dirty="0"/>
                  <a:t>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6F6E668-A296-0852-0622-724CAF9BF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55" y="2030817"/>
                <a:ext cx="576775" cy="369332"/>
              </a:xfrm>
              <a:prstGeom prst="rect">
                <a:avLst/>
              </a:prstGeom>
              <a:blipFill>
                <a:blip r:embed="rId4"/>
                <a:stretch>
                  <a:fillRect l="-13043" t="-106452" r="-30435" b="-161290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FE6CD6-A41E-8475-FFAD-06E13C41BF53}"/>
              </a:ext>
            </a:extLst>
          </p:cNvPr>
          <p:cNvCxnSpPr>
            <a:cxnSpLocks/>
          </p:cNvCxnSpPr>
          <p:nvPr/>
        </p:nvCxnSpPr>
        <p:spPr>
          <a:xfrm>
            <a:off x="919699" y="3612125"/>
            <a:ext cx="167671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71CB220-26E9-213E-B83B-FD7BF3CCB820}"/>
                  </a:ext>
                </a:extLst>
              </p:cNvPr>
              <p:cNvSpPr txBox="1"/>
              <p:nvPr/>
            </p:nvSpPr>
            <p:spPr>
              <a:xfrm>
                <a:off x="2529545" y="3413912"/>
                <a:ext cx="437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CZ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CZ" dirty="0"/>
                  <a:t> 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71CB220-26E9-213E-B83B-FD7BF3CCB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545" y="3413912"/>
                <a:ext cx="437956" cy="369332"/>
              </a:xfrm>
              <a:prstGeom prst="rect">
                <a:avLst/>
              </a:prstGeom>
              <a:blipFill>
                <a:blip r:embed="rId5"/>
                <a:stretch>
                  <a:fillRect l="-20000" t="-106452" r="-68571" b="-158065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863F002-DEE4-8261-AEE8-C58E9E00C34B}"/>
                  </a:ext>
                </a:extLst>
              </p14:cNvPr>
              <p14:cNvContentPartPr/>
              <p14:nvPr/>
            </p14:nvContentPartPr>
            <p14:xfrm>
              <a:off x="1356857" y="3528101"/>
              <a:ext cx="11880" cy="65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863F002-DEE4-8261-AEE8-C58E9E00C3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7857" y="3519051"/>
                <a:ext cx="29520" cy="82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90A3E03-FA18-E68F-24A7-B2FC8350C1BC}"/>
                  </a:ext>
                </a:extLst>
              </p:cNvPr>
              <p:cNvSpPr txBox="1"/>
              <p:nvPr/>
            </p:nvSpPr>
            <p:spPr>
              <a:xfrm>
                <a:off x="559569" y="1590342"/>
                <a:ext cx="28351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How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Z" dirty="0"/>
                  <a:t>affect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CZ" dirty="0"/>
                  <a:t> ? 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90A3E03-FA18-E68F-24A7-B2FC8350C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69" y="1590342"/>
                <a:ext cx="2835114" cy="369332"/>
              </a:xfrm>
              <a:prstGeom prst="rect">
                <a:avLst/>
              </a:prstGeom>
              <a:blipFill>
                <a:blip r:embed="rId8"/>
                <a:stretch>
                  <a:fillRect l="-2232" t="-113333" b="-166667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B0F682DE-0425-2193-9E27-9A14010EB5BB}"/>
              </a:ext>
            </a:extLst>
          </p:cNvPr>
          <p:cNvGrpSpPr/>
          <p:nvPr/>
        </p:nvGrpSpPr>
        <p:grpSpPr>
          <a:xfrm>
            <a:off x="3319266" y="2501213"/>
            <a:ext cx="2845642" cy="520912"/>
            <a:chOff x="3854544" y="2971800"/>
            <a:chExt cx="2845642" cy="5209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290FF89-AA47-97C1-F289-590E9EDD8550}"/>
                    </a:ext>
                  </a:extLst>
                </p:cNvPr>
                <p:cNvSpPr txBox="1"/>
                <p:nvPr/>
              </p:nvSpPr>
              <p:spPr>
                <a:xfrm>
                  <a:off x="3854544" y="2971800"/>
                  <a:ext cx="1778564" cy="5209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CZ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oMath>
                    </m:oMathPara>
                  </a14:m>
                  <a:endParaRPr lang="en-CZ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290FF89-AA47-97C1-F289-590E9EDD85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544" y="2971800"/>
                  <a:ext cx="1778564" cy="520912"/>
                </a:xfrm>
                <a:prstGeom prst="rect">
                  <a:avLst/>
                </a:prstGeom>
                <a:blipFill>
                  <a:blip r:embed="rId9"/>
                  <a:stretch>
                    <a:fillRect l="-2837" t="-58140" r="-16312" b="-106977"/>
                  </a:stretch>
                </a:blipFill>
              </p:spPr>
              <p:txBody>
                <a:bodyPr/>
                <a:lstStyle/>
                <a:p>
                  <a:r>
                    <a:rPr lang="en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E72B09F-CA97-881E-41D8-93594EF13168}"/>
                    </a:ext>
                  </a:extLst>
                </p:cNvPr>
                <p:cNvSpPr txBox="1"/>
                <p:nvPr/>
              </p:nvSpPr>
              <p:spPr>
                <a:xfrm>
                  <a:off x="5597064" y="2971800"/>
                  <a:ext cx="1103122" cy="5209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en-CZ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E72B09F-CA97-881E-41D8-93594EF131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7064" y="2971800"/>
                  <a:ext cx="1103122" cy="520912"/>
                </a:xfrm>
                <a:prstGeom prst="rect">
                  <a:avLst/>
                </a:prstGeom>
                <a:blipFill>
                  <a:blip r:embed="rId10"/>
                  <a:stretch>
                    <a:fillRect l="-1136" t="-58140" r="-26136" b="-106977"/>
                  </a:stretch>
                </a:blipFill>
              </p:spPr>
              <p:txBody>
                <a:bodyPr/>
                <a:lstStyle/>
                <a:p>
                  <a:r>
                    <a:rPr lang="en-CZ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EFADB4A-7504-99A2-FBD5-EE19D51A38E6}"/>
              </a:ext>
            </a:extLst>
          </p:cNvPr>
          <p:cNvCxnSpPr>
            <a:cxnSpLocks/>
          </p:cNvCxnSpPr>
          <p:nvPr/>
        </p:nvCxnSpPr>
        <p:spPr>
          <a:xfrm>
            <a:off x="919697" y="3614930"/>
            <a:ext cx="939644" cy="1974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1D1ECC7-3740-0BA8-1593-066818709EE7}"/>
                  </a:ext>
                </a:extLst>
              </p:cNvPr>
              <p:cNvSpPr txBox="1"/>
              <p:nvPr/>
            </p:nvSpPr>
            <p:spPr>
              <a:xfrm>
                <a:off x="1549480" y="3724557"/>
                <a:ext cx="12415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CZ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1D1ECC7-3740-0BA8-1593-066818709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480" y="3724557"/>
                <a:ext cx="1241557" cy="369332"/>
              </a:xfrm>
              <a:prstGeom prst="rect">
                <a:avLst/>
              </a:prstGeom>
              <a:blipFill>
                <a:blip r:embed="rId11"/>
                <a:stretch>
                  <a:fillRect t="-113333" b="-166667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5206EC1-55F0-5D9A-FB5D-6676EFE9B46C}"/>
                  </a:ext>
                </a:extLst>
              </p14:cNvPr>
              <p14:cNvContentPartPr/>
              <p14:nvPr/>
            </p14:nvContentPartPr>
            <p14:xfrm>
              <a:off x="1341580" y="3634476"/>
              <a:ext cx="29520" cy="87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5206EC1-55F0-5D9A-FB5D-6676EFE9B46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26100" y="3618996"/>
                <a:ext cx="6012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B0DC185-D430-0523-01E2-7B74CDA45AAC}"/>
                  </a:ext>
                </a:extLst>
              </p14:cNvPr>
              <p14:cNvContentPartPr/>
              <p14:nvPr/>
            </p14:nvContentPartPr>
            <p14:xfrm>
              <a:off x="1319620" y="3564276"/>
              <a:ext cx="121680" cy="15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B0DC185-D430-0523-01E2-7B74CDA45AA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04140" y="3548796"/>
                <a:ext cx="1522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BAE23FC-AF86-760F-0375-75A0532D4AE6}"/>
                  </a:ext>
                </a:extLst>
              </p14:cNvPr>
              <p14:cNvContentPartPr/>
              <p14:nvPr/>
            </p14:nvContentPartPr>
            <p14:xfrm>
              <a:off x="1319620" y="3673356"/>
              <a:ext cx="96840" cy="9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BAE23FC-AF86-760F-0375-75A0532D4AE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04140" y="3657876"/>
                <a:ext cx="1274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2D5F00D-CA5E-098E-D3CB-BB514BECB5EB}"/>
                  </a:ext>
                </a:extLst>
              </p14:cNvPr>
              <p14:cNvContentPartPr/>
              <p14:nvPr/>
            </p14:nvContentPartPr>
            <p14:xfrm>
              <a:off x="1406740" y="3699636"/>
              <a:ext cx="112320" cy="167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2D5F00D-CA5E-098E-D3CB-BB514BECB5E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91260" y="3684156"/>
                <a:ext cx="1429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07D0E89-519B-1E10-C2FC-FC749661CF75}"/>
                  </a:ext>
                </a:extLst>
              </p14:cNvPr>
              <p14:cNvContentPartPr/>
              <p14:nvPr/>
            </p14:nvContentPartPr>
            <p14:xfrm>
              <a:off x="1386940" y="3827436"/>
              <a:ext cx="79200" cy="79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07D0E89-519B-1E10-C2FC-FC749661CF7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71460" y="3811956"/>
                <a:ext cx="109800" cy="11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5B4B22A8-9059-20FC-EA31-916CF890B143}"/>
              </a:ext>
            </a:extLst>
          </p:cNvPr>
          <p:cNvGrpSpPr/>
          <p:nvPr/>
        </p:nvGrpSpPr>
        <p:grpSpPr>
          <a:xfrm>
            <a:off x="1222420" y="3117516"/>
            <a:ext cx="325800" cy="447120"/>
            <a:chOff x="1285726" y="5565295"/>
            <a:chExt cx="325800" cy="44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BE93ABF-796C-C5B4-F450-7D834F60560F}"/>
                    </a:ext>
                  </a:extLst>
                </p14:cNvPr>
                <p14:cNvContentPartPr/>
                <p14:nvPr/>
              </p14:nvContentPartPr>
              <p14:xfrm>
                <a:off x="1472206" y="5802175"/>
                <a:ext cx="139320" cy="210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BE93ABF-796C-C5B4-F450-7D834F60560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56726" y="5786695"/>
                  <a:ext cx="1699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5000E30-AFE6-7A2A-711E-2534B585903D}"/>
                    </a:ext>
                  </a:extLst>
                </p14:cNvPr>
                <p14:cNvContentPartPr/>
                <p14:nvPr/>
              </p14:nvContentPartPr>
              <p14:xfrm>
                <a:off x="1285726" y="5591575"/>
                <a:ext cx="54360" cy="111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5000E30-AFE6-7A2A-711E-2534B585903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70246" y="5576095"/>
                  <a:ext cx="849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3739A47-9D7B-8247-37CF-3D2B296E6E81}"/>
                    </a:ext>
                  </a:extLst>
                </p14:cNvPr>
                <p14:cNvContentPartPr/>
                <p14:nvPr/>
              </p14:nvContentPartPr>
              <p14:xfrm>
                <a:off x="1341526" y="5565295"/>
                <a:ext cx="92520" cy="197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3739A47-9D7B-8247-37CF-3D2B296E6E8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26046" y="5549815"/>
                  <a:ext cx="1231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3EDCD96-AB1B-4452-5DE8-395C6D43209C}"/>
                    </a:ext>
                  </a:extLst>
                </p14:cNvPr>
                <p14:cNvContentPartPr/>
                <p14:nvPr/>
              </p14:nvContentPartPr>
              <p14:xfrm>
                <a:off x="1419646" y="5669695"/>
                <a:ext cx="76680" cy="82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3EDCD96-AB1B-4452-5DE8-395C6D43209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04166" y="5654215"/>
                  <a:ext cx="107280" cy="11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0825BA0-33B4-9993-8C20-D7A223EFE70A}"/>
              </a:ext>
            </a:extLst>
          </p:cNvPr>
          <p:cNvGrpSpPr/>
          <p:nvPr/>
        </p:nvGrpSpPr>
        <p:grpSpPr>
          <a:xfrm>
            <a:off x="1087420" y="3930036"/>
            <a:ext cx="249120" cy="228960"/>
            <a:chOff x="1150726" y="6377815"/>
            <a:chExt cx="249120" cy="2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EADF84B-3B36-1BDB-9559-27CD502C6695}"/>
                    </a:ext>
                  </a:extLst>
                </p14:cNvPr>
                <p14:cNvContentPartPr/>
                <p14:nvPr/>
              </p14:nvContentPartPr>
              <p14:xfrm>
                <a:off x="1150726" y="6377815"/>
                <a:ext cx="84240" cy="121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EADF84B-3B36-1BDB-9559-27CD502C669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35246" y="6362289"/>
                  <a:ext cx="114840" cy="1523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004F1B1-AD24-CA57-8908-918ED5F4048C}"/>
                    </a:ext>
                  </a:extLst>
                </p14:cNvPr>
                <p14:cNvContentPartPr/>
                <p14:nvPr/>
              </p14:nvContentPartPr>
              <p14:xfrm>
                <a:off x="1162246" y="6445855"/>
                <a:ext cx="38880" cy="9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004F1B1-AD24-CA57-8908-918ED5F4048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6766" y="6430375"/>
                  <a:ext cx="694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E1A4F2A-3B24-BCB2-27A3-4F6C8C6F1C4C}"/>
                    </a:ext>
                  </a:extLst>
                </p14:cNvPr>
                <p14:cNvContentPartPr/>
                <p14:nvPr/>
              </p14:nvContentPartPr>
              <p14:xfrm>
                <a:off x="1210846" y="6398335"/>
                <a:ext cx="100800" cy="208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E1A4F2A-3B24-BCB2-27A3-4F6C8C6F1C4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95366" y="6382828"/>
                  <a:ext cx="131400" cy="2390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89B6B64-FA38-5D47-7E99-3293B8B18BD5}"/>
                    </a:ext>
                  </a:extLst>
                </p14:cNvPr>
                <p14:cNvContentPartPr/>
                <p14:nvPr/>
              </p14:nvContentPartPr>
              <p14:xfrm>
                <a:off x="1307326" y="6529015"/>
                <a:ext cx="92520" cy="69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89B6B64-FA38-5D47-7E99-3293B8B18BD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91846" y="6513535"/>
                  <a:ext cx="123120" cy="100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0" name="Right Arrow 69">
            <a:extLst>
              <a:ext uri="{FF2B5EF4-FFF2-40B4-BE49-F238E27FC236}">
                <a16:creationId xmlns:a16="http://schemas.microsoft.com/office/drawing/2014/main" id="{CE3A285B-5595-7C5E-A144-A4F5445B85A8}"/>
              </a:ext>
            </a:extLst>
          </p:cNvPr>
          <p:cNvSpPr/>
          <p:nvPr/>
        </p:nvSpPr>
        <p:spPr>
          <a:xfrm>
            <a:off x="3319266" y="3445454"/>
            <a:ext cx="216676" cy="161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7B37612-6676-01C9-983C-82B5E58098DF}"/>
                  </a:ext>
                </a:extLst>
              </p:cNvPr>
              <p:cNvSpPr txBox="1"/>
              <p:nvPr/>
            </p:nvSpPr>
            <p:spPr>
              <a:xfrm>
                <a:off x="3604584" y="3338161"/>
                <a:ext cx="25931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CZ" dirty="0"/>
                  <a:t> reflects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CZ" dirty="0"/>
                  <a:t> about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CZ" dirty="0"/>
                  <a:t>. 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7B37612-6676-01C9-983C-82B5E5809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584" y="3338161"/>
                <a:ext cx="2593197" cy="369332"/>
              </a:xfrm>
              <a:prstGeom prst="rect">
                <a:avLst/>
              </a:prstGeom>
              <a:blipFill>
                <a:blip r:embed="rId38"/>
                <a:stretch>
                  <a:fillRect t="-117241" r="-5340" b="-172414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929122E-7603-0838-201C-C3A99E12C7A8}"/>
                  </a:ext>
                </a:extLst>
              </p:cNvPr>
              <p:cNvSpPr txBox="1"/>
              <p:nvPr/>
            </p:nvSpPr>
            <p:spPr>
              <a:xfrm>
                <a:off x="592490" y="4381932"/>
                <a:ext cx="28351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How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Z" dirty="0"/>
                  <a:t>affect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CZ" dirty="0"/>
                  <a:t> ? 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929122E-7603-0838-201C-C3A99E12C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90" y="4381932"/>
                <a:ext cx="2835114" cy="369332"/>
              </a:xfrm>
              <a:prstGeom prst="rect">
                <a:avLst/>
              </a:prstGeom>
              <a:blipFill>
                <a:blip r:embed="rId39"/>
                <a:stretch>
                  <a:fillRect l="-1786" t="-117241" r="-446" b="-175862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B010B33-6639-93C3-EDF5-8D2184312BED}"/>
              </a:ext>
            </a:extLst>
          </p:cNvPr>
          <p:cNvCxnSpPr>
            <a:cxnSpLocks/>
          </p:cNvCxnSpPr>
          <p:nvPr/>
        </p:nvCxnSpPr>
        <p:spPr>
          <a:xfrm flipV="1">
            <a:off x="996191" y="6003111"/>
            <a:ext cx="949569" cy="2180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0695893-0F21-7B61-FD4D-4E0BC91ACD9F}"/>
              </a:ext>
            </a:extLst>
          </p:cNvPr>
          <p:cNvCxnSpPr>
            <a:cxnSpLocks/>
          </p:cNvCxnSpPr>
          <p:nvPr/>
        </p:nvCxnSpPr>
        <p:spPr>
          <a:xfrm flipV="1">
            <a:off x="1014948" y="4995100"/>
            <a:ext cx="0" cy="12342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B6C336C-3296-5D51-2438-A3BD4BE0D71A}"/>
                  </a:ext>
                </a:extLst>
              </p:cNvPr>
              <p:cNvSpPr txBox="1"/>
              <p:nvPr/>
            </p:nvSpPr>
            <p:spPr>
              <a:xfrm>
                <a:off x="1847944" y="5941497"/>
                <a:ext cx="437956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0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CZ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CZ" sz="1000" dirty="0"/>
                  <a:t> </a:t>
                </a: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B6C336C-3296-5D51-2438-A3BD4BE0D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944" y="5941497"/>
                <a:ext cx="437956" cy="246221"/>
              </a:xfrm>
              <a:prstGeom prst="rect">
                <a:avLst/>
              </a:prstGeom>
              <a:blipFill>
                <a:blip r:embed="rId40"/>
                <a:stretch>
                  <a:fillRect l="-8571" t="-90000" b="-135000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8BEAB2C8-D478-B877-C9A2-E596E66A7605}"/>
                  </a:ext>
                </a:extLst>
              </p:cNvPr>
              <p:cNvSpPr txBox="1"/>
              <p:nvPr/>
            </p:nvSpPr>
            <p:spPr>
              <a:xfrm>
                <a:off x="774970" y="4641735"/>
                <a:ext cx="5767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CZ" dirty="0"/>
                  <a:t> </a:t>
                </a: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8BEAB2C8-D478-B877-C9A2-E596E66A7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70" y="4641735"/>
                <a:ext cx="576775" cy="369332"/>
              </a:xfrm>
              <a:prstGeom prst="rect">
                <a:avLst/>
              </a:prstGeom>
              <a:blipFill>
                <a:blip r:embed="rId41"/>
                <a:stretch>
                  <a:fillRect l="-10638" t="-110000" r="-29787" b="-166667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2776008-758E-1CD7-C5E7-C48A4D4D620C}"/>
              </a:ext>
            </a:extLst>
          </p:cNvPr>
          <p:cNvCxnSpPr>
            <a:cxnSpLocks/>
          </p:cNvCxnSpPr>
          <p:nvPr/>
        </p:nvCxnSpPr>
        <p:spPr>
          <a:xfrm>
            <a:off x="1007914" y="6223043"/>
            <a:ext cx="167671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A02ED21-AFAD-4AF6-4CB0-DC18FBA6CC27}"/>
                  </a:ext>
                </a:extLst>
              </p:cNvPr>
              <p:cNvSpPr txBox="1"/>
              <p:nvPr/>
            </p:nvSpPr>
            <p:spPr>
              <a:xfrm>
                <a:off x="2617760" y="6024830"/>
                <a:ext cx="437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CZ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CZ" dirty="0"/>
                  <a:t> </a:t>
                </a: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A02ED21-AFAD-4AF6-4CB0-DC18FBA6C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760" y="6024830"/>
                <a:ext cx="437956" cy="369332"/>
              </a:xfrm>
              <a:prstGeom prst="rect">
                <a:avLst/>
              </a:prstGeom>
              <a:blipFill>
                <a:blip r:embed="rId42"/>
                <a:stretch>
                  <a:fillRect l="-16667" t="-110000" r="-66667" b="-166667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C7B82BF5-C3CC-DBA3-505C-3E8AB97E39C4}"/>
                  </a:ext>
                </a:extLst>
              </p14:cNvPr>
              <p14:cNvContentPartPr/>
              <p14:nvPr/>
            </p14:nvContentPartPr>
            <p14:xfrm>
              <a:off x="1445072" y="6139019"/>
              <a:ext cx="11880" cy="651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C7B82BF5-C3CC-DBA3-505C-3E8AB97E39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36072" y="6129969"/>
                <a:ext cx="29520" cy="82898"/>
              </a:xfrm>
              <a:prstGeom prst="rect">
                <a:avLst/>
              </a:prstGeom>
            </p:spPr>
          </p:pic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FF66D70-650F-CD0E-86B3-A9DCBA408417}"/>
              </a:ext>
            </a:extLst>
          </p:cNvPr>
          <p:cNvCxnSpPr>
            <a:cxnSpLocks/>
          </p:cNvCxnSpPr>
          <p:nvPr/>
        </p:nvCxnSpPr>
        <p:spPr>
          <a:xfrm>
            <a:off x="1007912" y="6225848"/>
            <a:ext cx="939644" cy="1974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3FB6E2E-CD84-20C2-0A6B-49473FF66433}"/>
                  </a:ext>
                </a:extLst>
              </p:cNvPr>
              <p:cNvSpPr txBox="1"/>
              <p:nvPr/>
            </p:nvSpPr>
            <p:spPr>
              <a:xfrm rot="851630">
                <a:off x="1243131" y="6330873"/>
                <a:ext cx="62077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CZ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CZ" sz="10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3FB6E2E-CD84-20C2-0A6B-49473FF66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51630">
                <a:off x="1243131" y="6330873"/>
                <a:ext cx="620779" cy="246221"/>
              </a:xfrm>
              <a:prstGeom prst="rect">
                <a:avLst/>
              </a:prstGeom>
              <a:blipFill>
                <a:blip r:embed="rId44"/>
                <a:stretch>
                  <a:fillRect t="-37500" r="-13208" b="-84375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94AF49EC-10EC-FB42-81E1-8D8CBBAC649F}"/>
                  </a:ext>
                </a:extLst>
              </p14:cNvPr>
              <p14:cNvContentPartPr/>
              <p14:nvPr/>
            </p14:nvContentPartPr>
            <p14:xfrm>
              <a:off x="1429795" y="6245394"/>
              <a:ext cx="29520" cy="871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94AF49EC-10EC-FB42-81E1-8D8CBBAC649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14315" y="6229914"/>
                <a:ext cx="6012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EE0373E7-7A80-D169-4976-2B191F61C888}"/>
                  </a:ext>
                </a:extLst>
              </p14:cNvPr>
              <p14:cNvContentPartPr/>
              <p14:nvPr/>
            </p14:nvContentPartPr>
            <p14:xfrm>
              <a:off x="1407835" y="6175194"/>
              <a:ext cx="121680" cy="151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EE0373E7-7A80-D169-4976-2B191F61C8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92355" y="6159714"/>
                <a:ext cx="1522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65A4FA7-3398-75E7-2303-7647C66D4537}"/>
                  </a:ext>
                </a:extLst>
              </p14:cNvPr>
              <p14:cNvContentPartPr/>
              <p14:nvPr/>
            </p14:nvContentPartPr>
            <p14:xfrm>
              <a:off x="1407835" y="6284274"/>
              <a:ext cx="96840" cy="97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65A4FA7-3398-75E7-2303-7647C66D453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92355" y="6268794"/>
                <a:ext cx="127440" cy="40320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2F7DE8-B44E-DD92-E217-9E08E74AC37E}"/>
              </a:ext>
            </a:extLst>
          </p:cNvPr>
          <p:cNvCxnSpPr/>
          <p:nvPr/>
        </p:nvCxnSpPr>
        <p:spPr>
          <a:xfrm flipH="1" flipV="1">
            <a:off x="1835377" y="6024830"/>
            <a:ext cx="88215" cy="398431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AF45C46-643C-EC43-C05B-2FFAE767D354}"/>
                  </a:ext>
                </a:extLst>
              </p:cNvPr>
              <p:cNvSpPr txBox="1"/>
              <p:nvPr/>
            </p:nvSpPr>
            <p:spPr>
              <a:xfrm>
                <a:off x="4001551" y="4811700"/>
                <a:ext cx="16293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AF45C46-643C-EC43-C05B-2FFAE767D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551" y="4811700"/>
                <a:ext cx="1629357" cy="276999"/>
              </a:xfrm>
              <a:prstGeom prst="rect">
                <a:avLst/>
              </a:prstGeom>
              <a:blipFill>
                <a:blip r:embed="rId48"/>
                <a:stretch>
                  <a:fillRect l="-2308" t="-160870" r="-2308" b="-234783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BCA69E09-171D-C0B9-C546-B2B7BA846FD2}"/>
              </a:ext>
            </a:extLst>
          </p:cNvPr>
          <p:cNvGrpSpPr/>
          <p:nvPr/>
        </p:nvGrpSpPr>
        <p:grpSpPr>
          <a:xfrm>
            <a:off x="1741843" y="6059618"/>
            <a:ext cx="100080" cy="106200"/>
            <a:chOff x="1764011" y="6065160"/>
            <a:chExt cx="100080" cy="10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5D18248-7C0D-0143-481E-B8A3C8FA07D8}"/>
                    </a:ext>
                  </a:extLst>
                </p14:cNvPr>
                <p14:cNvContentPartPr/>
                <p14:nvPr/>
              </p14:nvContentPartPr>
              <p14:xfrm>
                <a:off x="1764011" y="6065160"/>
                <a:ext cx="100080" cy="106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5D18248-7C0D-0143-481E-B8A3C8FA07D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756451" y="6057600"/>
                  <a:ext cx="1152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7EFC597-2766-5165-7376-46282DD4A503}"/>
                    </a:ext>
                  </a:extLst>
                </p14:cNvPr>
                <p14:cNvContentPartPr/>
                <p14:nvPr/>
              </p14:nvContentPartPr>
              <p14:xfrm>
                <a:off x="1815491" y="6083520"/>
                <a:ext cx="19080" cy="32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7EFC597-2766-5165-7376-46282DD4A50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807931" y="6075960"/>
                  <a:ext cx="34200" cy="4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B4DEB20-BC51-5595-0AA2-31A4FAF96F89}"/>
                  </a:ext>
                </a:extLst>
              </p:cNvPr>
              <p:cNvSpPr txBox="1"/>
              <p:nvPr/>
            </p:nvSpPr>
            <p:spPr>
              <a:xfrm>
                <a:off x="3979528" y="5261610"/>
                <a:ext cx="38064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CZ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CZ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CZ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B4DEB20-BC51-5595-0AA2-31A4FAF96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528" y="5261610"/>
                <a:ext cx="3806427" cy="276999"/>
              </a:xfrm>
              <a:prstGeom prst="rect">
                <a:avLst/>
              </a:prstGeom>
              <a:blipFill>
                <a:blip r:embed="rId53"/>
                <a:stretch>
                  <a:fillRect l="-1000" t="-160870" r="-5000" b="-230435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6D667DB-9CE9-86B7-AD8D-2C395F358837}"/>
              </a:ext>
            </a:extLst>
          </p:cNvPr>
          <p:cNvCxnSpPr>
            <a:cxnSpLocks/>
          </p:cNvCxnSpPr>
          <p:nvPr/>
        </p:nvCxnSpPr>
        <p:spPr>
          <a:xfrm>
            <a:off x="1652520" y="5651198"/>
            <a:ext cx="939644" cy="197413"/>
          </a:xfrm>
          <a:prstGeom prst="straightConnector1">
            <a:avLst/>
          </a:prstGeom>
          <a:ln w="22225"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7F135E9-97CA-160D-056E-D8275F61A03A}"/>
              </a:ext>
            </a:extLst>
          </p:cNvPr>
          <p:cNvCxnSpPr>
            <a:cxnSpLocks/>
          </p:cNvCxnSpPr>
          <p:nvPr/>
        </p:nvCxnSpPr>
        <p:spPr>
          <a:xfrm flipV="1">
            <a:off x="1007912" y="6023454"/>
            <a:ext cx="812606" cy="186598"/>
          </a:xfrm>
          <a:prstGeom prst="straightConnector1">
            <a:avLst/>
          </a:prstGeom>
          <a:ln w="2222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09972FB-6477-9C7A-6BCD-7D331795F2C0}"/>
              </a:ext>
            </a:extLst>
          </p:cNvPr>
          <p:cNvCxnSpPr>
            <a:cxnSpLocks/>
          </p:cNvCxnSpPr>
          <p:nvPr/>
        </p:nvCxnSpPr>
        <p:spPr>
          <a:xfrm flipV="1">
            <a:off x="1820518" y="5842297"/>
            <a:ext cx="812606" cy="186598"/>
          </a:xfrm>
          <a:prstGeom prst="straightConnector1">
            <a:avLst/>
          </a:prstGeom>
          <a:ln w="2222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67754D-2CD6-A37B-51DC-F15EFF5A27FB}"/>
              </a:ext>
            </a:extLst>
          </p:cNvPr>
          <p:cNvCxnSpPr/>
          <p:nvPr/>
        </p:nvCxnSpPr>
        <p:spPr>
          <a:xfrm flipV="1">
            <a:off x="1014948" y="5651198"/>
            <a:ext cx="637572" cy="55298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AF80442-FA7E-0C24-DE69-588322758DDB}"/>
                  </a:ext>
                </a:extLst>
              </p:cNvPr>
              <p:cNvSpPr txBox="1"/>
              <p:nvPr/>
            </p:nvSpPr>
            <p:spPr>
              <a:xfrm>
                <a:off x="1307523" y="5857372"/>
                <a:ext cx="20636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Z" sz="11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AF80442-FA7E-0C24-DE69-588322758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523" y="5857372"/>
                <a:ext cx="206369" cy="261610"/>
              </a:xfrm>
              <a:prstGeom prst="rect">
                <a:avLst/>
              </a:prstGeom>
              <a:blipFill>
                <a:blip r:embed="rId54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EEF79F5-D403-5545-D772-8C67BB517754}"/>
                  </a:ext>
                </a:extLst>
              </p14:cNvPr>
              <p14:cNvContentPartPr/>
              <p14:nvPr/>
            </p14:nvContentPartPr>
            <p14:xfrm>
              <a:off x="1310324" y="5981324"/>
              <a:ext cx="60480" cy="136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EEF79F5-D403-5545-D772-8C67BB51775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295204" y="5966204"/>
                <a:ext cx="910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89B8306-2438-BC85-9B91-7B74E098AA3F}"/>
                  </a:ext>
                </a:extLst>
              </p:cNvPr>
              <p:cNvSpPr txBox="1"/>
              <p:nvPr/>
            </p:nvSpPr>
            <p:spPr>
              <a:xfrm rot="763394">
                <a:off x="1835377" y="5511290"/>
                <a:ext cx="687346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1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CZ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Z" sz="1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89B8306-2438-BC85-9B91-7B74E098A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63394">
                <a:off x="1835377" y="5511290"/>
                <a:ext cx="687346" cy="246221"/>
              </a:xfrm>
              <a:prstGeom prst="rect">
                <a:avLst/>
              </a:prstGeom>
              <a:blipFill>
                <a:blip r:embed="rId57"/>
                <a:stretch>
                  <a:fillRect t="-37500" r="-12069" b="-84375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735B7C9-4C51-CA79-47DD-DD783089AA8B}"/>
              </a:ext>
            </a:extLst>
          </p:cNvPr>
          <p:cNvCxnSpPr>
            <a:cxnSpLocks/>
          </p:cNvCxnSpPr>
          <p:nvPr/>
        </p:nvCxnSpPr>
        <p:spPr>
          <a:xfrm flipV="1">
            <a:off x="2750969" y="5110182"/>
            <a:ext cx="812606" cy="186598"/>
          </a:xfrm>
          <a:prstGeom prst="straightConnector1">
            <a:avLst/>
          </a:prstGeom>
          <a:ln w="2222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F18F3077-0107-1BB2-2C29-046BDB01E88E}"/>
              </a:ext>
            </a:extLst>
          </p:cNvPr>
          <p:cNvGrpSpPr/>
          <p:nvPr/>
        </p:nvGrpSpPr>
        <p:grpSpPr>
          <a:xfrm>
            <a:off x="2475284" y="5284004"/>
            <a:ext cx="681480" cy="700920"/>
            <a:chOff x="2475284" y="5284004"/>
            <a:chExt cx="681480" cy="700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C9A8594-047F-8468-6567-D8332B7D24FB}"/>
                    </a:ext>
                  </a:extLst>
                </p14:cNvPr>
                <p14:cNvContentPartPr/>
                <p14:nvPr/>
              </p14:nvContentPartPr>
              <p14:xfrm>
                <a:off x="2506244" y="5913284"/>
                <a:ext cx="9360" cy="14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C9A8594-047F-8468-6567-D8332B7D24F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01924" y="5908964"/>
                  <a:ext cx="180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62AE466-BCEE-3D67-89F6-2F663D83F948}"/>
                    </a:ext>
                  </a:extLst>
                </p14:cNvPr>
                <p14:cNvContentPartPr/>
                <p14:nvPr/>
              </p14:nvContentPartPr>
              <p14:xfrm>
                <a:off x="2481764" y="5915444"/>
                <a:ext cx="32040" cy="16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62AE466-BCEE-3D67-89F6-2F663D83F94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477444" y="5911124"/>
                  <a:ext cx="406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1097764-E534-986D-96A0-7FCB0F217BFE}"/>
                    </a:ext>
                  </a:extLst>
                </p14:cNvPr>
                <p14:cNvContentPartPr/>
                <p14:nvPr/>
              </p14:nvContentPartPr>
              <p14:xfrm>
                <a:off x="2475284" y="5284004"/>
                <a:ext cx="681480" cy="700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1097764-E534-986D-96A0-7FCB0F217BF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70964" y="5279684"/>
                  <a:ext cx="690120" cy="70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1C2461D4-469E-EEB5-4B0C-2FD325B40312}"/>
                  </a:ext>
                </a:extLst>
              </p:cNvPr>
              <p:cNvSpPr txBox="1"/>
              <p:nvPr/>
            </p:nvSpPr>
            <p:spPr>
              <a:xfrm rot="20819342">
                <a:off x="2618341" y="4986825"/>
                <a:ext cx="947493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1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CZ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Z" sz="1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1C2461D4-469E-EEB5-4B0C-2FD325B40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19342">
                <a:off x="2618341" y="4986825"/>
                <a:ext cx="947493" cy="246221"/>
              </a:xfrm>
              <a:prstGeom prst="rect">
                <a:avLst/>
              </a:prstGeom>
              <a:blipFill>
                <a:blip r:embed="rId64"/>
                <a:stretch>
                  <a:fillRect l="-5063" t="-45946" r="-7595" b="-70270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ight Arrow 156">
            <a:extLst>
              <a:ext uri="{FF2B5EF4-FFF2-40B4-BE49-F238E27FC236}">
                <a16:creationId xmlns:a16="http://schemas.microsoft.com/office/drawing/2014/main" id="{FB5229EB-5506-B28D-E7F7-3A13D0A9B30C}"/>
              </a:ext>
            </a:extLst>
          </p:cNvPr>
          <p:cNvSpPr/>
          <p:nvPr/>
        </p:nvSpPr>
        <p:spPr>
          <a:xfrm>
            <a:off x="4001551" y="5968654"/>
            <a:ext cx="216676" cy="161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19B014B-E8C9-3B3D-8B39-31DDA9B9C553}"/>
                  </a:ext>
                </a:extLst>
              </p:cNvPr>
              <p:cNvSpPr txBox="1"/>
              <p:nvPr/>
            </p:nvSpPr>
            <p:spPr>
              <a:xfrm>
                <a:off x="4240629" y="5851828"/>
                <a:ext cx="27454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CZ" dirty="0"/>
                  <a:t> reflects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CZ" dirty="0"/>
                  <a:t> about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CZ" dirty="0"/>
                  <a:t> </a:t>
                </a: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19B014B-E8C9-3B3D-8B39-31DDA9B9C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629" y="5851828"/>
                <a:ext cx="2745436" cy="369332"/>
              </a:xfrm>
              <a:prstGeom prst="rect">
                <a:avLst/>
              </a:prstGeom>
              <a:blipFill>
                <a:blip r:embed="rId65"/>
                <a:stretch>
                  <a:fillRect t="-106452" r="-6452" b="-158065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1B979C8-FB63-68DA-388C-E66A33D22B20}"/>
                  </a:ext>
                </a:extLst>
              </p:cNvPr>
              <p:cNvSpPr txBox="1"/>
              <p:nvPr/>
            </p:nvSpPr>
            <p:spPr>
              <a:xfrm>
                <a:off x="3303724" y="2059059"/>
                <a:ext cx="2085058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1B979C8-FB63-68DA-388C-E66A33D22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724" y="2059059"/>
                <a:ext cx="2085058" cy="288477"/>
              </a:xfrm>
              <a:prstGeom prst="rect">
                <a:avLst/>
              </a:prstGeom>
              <a:blipFill>
                <a:blip r:embed="rId66"/>
                <a:stretch>
                  <a:fillRect l="-2424" t="-156522" r="-13939" b="-234783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02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itle 1">
            <a:extLst>
              <a:ext uri="{FF2B5EF4-FFF2-40B4-BE49-F238E27FC236}">
                <a16:creationId xmlns:a16="http://schemas.microsoft.com/office/drawing/2014/main" id="{81004279-0EA7-CB6C-E143-C652F8569C69}"/>
              </a:ext>
            </a:extLst>
          </p:cNvPr>
          <p:cNvSpPr txBox="1">
            <a:spLocks/>
          </p:cNvSpPr>
          <p:nvPr/>
        </p:nvSpPr>
        <p:spPr>
          <a:xfrm>
            <a:off x="457200" y="751460"/>
            <a:ext cx="8229600" cy="504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Avenir Next Condensed" charset="0"/>
              </a:rPr>
              <a:t>Grover’s algorithm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6BC18F-CC17-9C4F-47CB-44E52AC2CA16}"/>
              </a:ext>
            </a:extLst>
          </p:cNvPr>
          <p:cNvSpPr txBox="1"/>
          <p:nvPr/>
        </p:nvSpPr>
        <p:spPr>
          <a:xfrm>
            <a:off x="3755373" y="828425"/>
            <a:ext cx="431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(How does it work? – Geometric approach)</a:t>
            </a:r>
            <a:endParaRPr lang="en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90A3E03-FA18-E68F-24A7-B2FC8350C1BC}"/>
                  </a:ext>
                </a:extLst>
              </p:cNvPr>
              <p:cNvSpPr txBox="1"/>
              <p:nvPr/>
            </p:nvSpPr>
            <p:spPr>
              <a:xfrm>
                <a:off x="559568" y="1590342"/>
                <a:ext cx="68830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Every time we 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 state approaches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by an angle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  <a:endParaRPr lang="en-CZ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90A3E03-FA18-E68F-24A7-B2FC8350C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68" y="1590342"/>
                <a:ext cx="6883089" cy="369332"/>
              </a:xfrm>
              <a:prstGeom prst="rect">
                <a:avLst/>
              </a:prstGeom>
              <a:blipFill>
                <a:blip r:embed="rId3"/>
                <a:stretch>
                  <a:fillRect l="-921" t="-113333" b="-166667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B010B33-6639-93C3-EDF5-8D2184312BED}"/>
              </a:ext>
            </a:extLst>
          </p:cNvPr>
          <p:cNvCxnSpPr>
            <a:cxnSpLocks/>
          </p:cNvCxnSpPr>
          <p:nvPr/>
        </p:nvCxnSpPr>
        <p:spPr>
          <a:xfrm flipV="1">
            <a:off x="901980" y="3365206"/>
            <a:ext cx="949569" cy="2180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0695893-0F21-7B61-FD4D-4E0BC91ACD9F}"/>
              </a:ext>
            </a:extLst>
          </p:cNvPr>
          <p:cNvCxnSpPr>
            <a:cxnSpLocks/>
          </p:cNvCxnSpPr>
          <p:nvPr/>
        </p:nvCxnSpPr>
        <p:spPr>
          <a:xfrm flipV="1">
            <a:off x="920737" y="2357195"/>
            <a:ext cx="0" cy="12342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B6C336C-3296-5D51-2438-A3BD4BE0D71A}"/>
                  </a:ext>
                </a:extLst>
              </p:cNvPr>
              <p:cNvSpPr txBox="1"/>
              <p:nvPr/>
            </p:nvSpPr>
            <p:spPr>
              <a:xfrm>
                <a:off x="1773450" y="3196383"/>
                <a:ext cx="89257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CZ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CZ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Z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Z" sz="12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B6C336C-3296-5D51-2438-A3BD4BE0D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450" y="3196383"/>
                <a:ext cx="892571" cy="276999"/>
              </a:xfrm>
              <a:prstGeom prst="rect">
                <a:avLst/>
              </a:prstGeom>
              <a:blipFill>
                <a:blip r:embed="rId4"/>
                <a:stretch>
                  <a:fillRect l="-2817" t="-91304" r="-9859" b="-152174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8BEAB2C8-D478-B877-C9A2-E596E66A7605}"/>
                  </a:ext>
                </a:extLst>
              </p:cNvPr>
              <p:cNvSpPr txBox="1"/>
              <p:nvPr/>
            </p:nvSpPr>
            <p:spPr>
              <a:xfrm>
                <a:off x="680759" y="2003830"/>
                <a:ext cx="5767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CZ" dirty="0"/>
                  <a:t> </a:t>
                </a: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8BEAB2C8-D478-B877-C9A2-E596E66A7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9" y="2003830"/>
                <a:ext cx="576775" cy="369332"/>
              </a:xfrm>
              <a:prstGeom prst="rect">
                <a:avLst/>
              </a:prstGeom>
              <a:blipFill>
                <a:blip r:embed="rId5"/>
                <a:stretch>
                  <a:fillRect l="-10870" t="-110000" r="-30435" b="-170000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2776008-758E-1CD7-C5E7-C48A4D4D620C}"/>
              </a:ext>
            </a:extLst>
          </p:cNvPr>
          <p:cNvCxnSpPr>
            <a:cxnSpLocks/>
          </p:cNvCxnSpPr>
          <p:nvPr/>
        </p:nvCxnSpPr>
        <p:spPr>
          <a:xfrm>
            <a:off x="913703" y="3585138"/>
            <a:ext cx="167671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A02ED21-AFAD-4AF6-4CB0-DC18FBA6CC27}"/>
                  </a:ext>
                </a:extLst>
              </p:cNvPr>
              <p:cNvSpPr txBox="1"/>
              <p:nvPr/>
            </p:nvSpPr>
            <p:spPr>
              <a:xfrm>
                <a:off x="2523549" y="3386925"/>
                <a:ext cx="437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CZ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CZ" dirty="0"/>
                  <a:t> </a:t>
                </a: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A02ED21-AFAD-4AF6-4CB0-DC18FBA6C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549" y="3386925"/>
                <a:ext cx="437956" cy="369332"/>
              </a:xfrm>
              <a:prstGeom prst="rect">
                <a:avLst/>
              </a:prstGeom>
              <a:blipFill>
                <a:blip r:embed="rId6"/>
                <a:stretch>
                  <a:fillRect l="-16667" t="-110000" r="-63889" b="-166667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C7B82BF5-C3CC-DBA3-505C-3E8AB97E39C4}"/>
                  </a:ext>
                </a:extLst>
              </p14:cNvPr>
              <p14:cNvContentPartPr/>
              <p14:nvPr/>
            </p14:nvContentPartPr>
            <p14:xfrm>
              <a:off x="1350861" y="3501114"/>
              <a:ext cx="11880" cy="651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C7B82BF5-C3CC-DBA3-505C-3E8AB97E39C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41861" y="3492064"/>
                <a:ext cx="29520" cy="82898"/>
              </a:xfrm>
              <a:prstGeom prst="rect">
                <a:avLst/>
              </a:prstGeom>
            </p:spPr>
          </p:pic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FF66D70-650F-CD0E-86B3-A9DCBA408417}"/>
              </a:ext>
            </a:extLst>
          </p:cNvPr>
          <p:cNvCxnSpPr>
            <a:cxnSpLocks/>
          </p:cNvCxnSpPr>
          <p:nvPr/>
        </p:nvCxnSpPr>
        <p:spPr>
          <a:xfrm>
            <a:off x="913701" y="3587943"/>
            <a:ext cx="939644" cy="1974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94AF49EC-10EC-FB42-81E1-8D8CBBAC649F}"/>
                  </a:ext>
                </a:extLst>
              </p14:cNvPr>
              <p14:cNvContentPartPr/>
              <p14:nvPr/>
            </p14:nvContentPartPr>
            <p14:xfrm>
              <a:off x="1335584" y="3607489"/>
              <a:ext cx="29520" cy="871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94AF49EC-10EC-FB42-81E1-8D8CBBAC649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20104" y="3592009"/>
                <a:ext cx="6012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EE0373E7-7A80-D169-4976-2B191F61C888}"/>
                  </a:ext>
                </a:extLst>
              </p14:cNvPr>
              <p14:cNvContentPartPr/>
              <p14:nvPr/>
            </p14:nvContentPartPr>
            <p14:xfrm>
              <a:off x="1313624" y="3537289"/>
              <a:ext cx="121680" cy="151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EE0373E7-7A80-D169-4976-2B191F61C8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98144" y="3521809"/>
                <a:ext cx="1522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65A4FA7-3398-75E7-2303-7647C66D4537}"/>
                  </a:ext>
                </a:extLst>
              </p14:cNvPr>
              <p14:cNvContentPartPr/>
              <p14:nvPr/>
            </p14:nvContentPartPr>
            <p14:xfrm>
              <a:off x="1313624" y="3646369"/>
              <a:ext cx="96840" cy="97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65A4FA7-3398-75E7-2303-7647C66D453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98144" y="3630889"/>
                <a:ext cx="127440" cy="40320"/>
              </a:xfrm>
              <a:prstGeom prst="rect">
                <a:avLst/>
              </a:prstGeom>
            </p:spPr>
          </p:pic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67754D-2CD6-A37B-51DC-F15EFF5A27FB}"/>
              </a:ext>
            </a:extLst>
          </p:cNvPr>
          <p:cNvCxnSpPr/>
          <p:nvPr/>
        </p:nvCxnSpPr>
        <p:spPr>
          <a:xfrm flipV="1">
            <a:off x="920737" y="3013293"/>
            <a:ext cx="637572" cy="55298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AF80442-FA7E-0C24-DE69-588322758DDB}"/>
                  </a:ext>
                </a:extLst>
              </p:cNvPr>
              <p:cNvSpPr txBox="1"/>
              <p:nvPr/>
            </p:nvSpPr>
            <p:spPr>
              <a:xfrm>
                <a:off x="1213312" y="3219467"/>
                <a:ext cx="20636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Z" sz="11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AF80442-FA7E-0C24-DE69-588322758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312" y="3219467"/>
                <a:ext cx="206369" cy="261610"/>
              </a:xfrm>
              <a:prstGeom prst="rect">
                <a:avLst/>
              </a:prstGeom>
              <a:blipFill>
                <a:blip r:embed="rId15"/>
                <a:stretch>
                  <a:fillRect r="-11765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EEF79F5-D403-5545-D772-8C67BB517754}"/>
                  </a:ext>
                </a:extLst>
              </p14:cNvPr>
              <p14:cNvContentPartPr/>
              <p14:nvPr/>
            </p14:nvContentPartPr>
            <p14:xfrm>
              <a:off x="1216113" y="3343419"/>
              <a:ext cx="60480" cy="136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EEF79F5-D403-5545-D772-8C67BB51775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00633" y="3327939"/>
                <a:ext cx="91080" cy="167040"/>
              </a:xfrm>
              <a:prstGeom prst="rect">
                <a:avLst/>
              </a:prstGeom>
            </p:spPr>
          </p:pic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2D85F29-5902-2F53-5604-B541999427AC}"/>
              </a:ext>
            </a:extLst>
          </p:cNvPr>
          <p:cNvCxnSpPr>
            <a:cxnSpLocks/>
          </p:cNvCxnSpPr>
          <p:nvPr/>
        </p:nvCxnSpPr>
        <p:spPr>
          <a:xfrm>
            <a:off x="925532" y="3566395"/>
            <a:ext cx="637572" cy="55298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08F45DC-4112-54C8-BA1D-5383EFB59A7A}"/>
                  </a:ext>
                </a:extLst>
              </p:cNvPr>
              <p:cNvSpPr txBox="1"/>
              <p:nvPr/>
            </p:nvSpPr>
            <p:spPr>
              <a:xfrm>
                <a:off x="1259977" y="3672215"/>
                <a:ext cx="20636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Z" sz="11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08F45DC-4112-54C8-BA1D-5383EFB59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977" y="3672215"/>
                <a:ext cx="206369" cy="261610"/>
              </a:xfrm>
              <a:prstGeom prst="rect">
                <a:avLst/>
              </a:prstGeom>
              <a:blipFill>
                <a:blip r:embed="rId18"/>
                <a:stretch>
                  <a:fillRect r="-11765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ED9FFC8-4160-CC5F-67C9-00E1F62884A4}"/>
                  </a:ext>
                </a:extLst>
              </p14:cNvPr>
              <p14:cNvContentPartPr/>
              <p14:nvPr/>
            </p14:nvContentPartPr>
            <p14:xfrm rot="3425541">
              <a:off x="1263220" y="3706411"/>
              <a:ext cx="60480" cy="1364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ED9FFC8-4160-CC5F-67C9-00E1F62884A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 rot="3425541">
                <a:off x="1247740" y="3690931"/>
                <a:ext cx="91080" cy="167040"/>
              </a:xfrm>
              <a:prstGeom prst="rect">
                <a:avLst/>
              </a:prstGeom>
            </p:spPr>
          </p:pic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4AD8FE-0D59-DC61-E4FF-8D9EF49302AB}"/>
              </a:ext>
            </a:extLst>
          </p:cNvPr>
          <p:cNvCxnSpPr>
            <a:cxnSpLocks/>
          </p:cNvCxnSpPr>
          <p:nvPr/>
        </p:nvCxnSpPr>
        <p:spPr>
          <a:xfrm flipV="1">
            <a:off x="923284" y="2792671"/>
            <a:ext cx="232009" cy="77548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7A6871-32BF-FC24-9C83-29EA96D2C739}"/>
                  </a:ext>
                </a:extLst>
              </p:cNvPr>
              <p:cNvSpPr txBox="1"/>
              <p:nvPr/>
            </p:nvSpPr>
            <p:spPr>
              <a:xfrm>
                <a:off x="1055530" y="3032309"/>
                <a:ext cx="20636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Z" sz="11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7A6871-32BF-FC24-9C83-29EA96D2C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530" y="3032309"/>
                <a:ext cx="206369" cy="261610"/>
              </a:xfrm>
              <a:prstGeom prst="rect">
                <a:avLst/>
              </a:prstGeom>
              <a:blipFill>
                <a:blip r:embed="rId20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E831D21-B60E-4B79-3E36-F3F6EEE64055}"/>
                  </a:ext>
                </a:extLst>
              </p14:cNvPr>
              <p14:cNvContentPartPr/>
              <p14:nvPr/>
            </p14:nvContentPartPr>
            <p14:xfrm rot="19631688">
              <a:off x="1080339" y="3207638"/>
              <a:ext cx="60480" cy="1364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E831D21-B60E-4B79-3E36-F3F6EEE6405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 rot="19631688">
                <a:off x="1064859" y="3192158"/>
                <a:ext cx="910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469F30E-BE41-4230-FBC0-FC74809D9836}"/>
                  </a:ext>
                </a:extLst>
              </p:cNvPr>
              <p:cNvSpPr txBox="1"/>
              <p:nvPr/>
            </p:nvSpPr>
            <p:spPr>
              <a:xfrm>
                <a:off x="1485950" y="2822142"/>
                <a:ext cx="126833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CZ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CZ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Z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Z" sz="1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469F30E-BE41-4230-FBC0-FC74809D9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50" y="2822142"/>
                <a:ext cx="1268333" cy="276999"/>
              </a:xfrm>
              <a:prstGeom prst="rect">
                <a:avLst/>
              </a:prstGeom>
              <a:blipFill>
                <a:blip r:embed="rId22"/>
                <a:stretch>
                  <a:fillRect t="-95455" r="-6000" b="-159091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841B5F1-032D-1C35-DAD7-36CCC530CDA6}"/>
                  </a:ext>
                </a:extLst>
              </p:cNvPr>
              <p:cNvSpPr txBox="1"/>
              <p:nvPr/>
            </p:nvSpPr>
            <p:spPr>
              <a:xfrm>
                <a:off x="920736" y="2540773"/>
                <a:ext cx="146268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CZ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=|</m:t>
                      </m:r>
                      <m:d>
                        <m:dPr>
                          <m:begChr m:val=""/>
                          <m:endChr m:val="⟩"/>
                          <m:ctrlPr>
                            <a:rPr lang="en-CZ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Z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Z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841B5F1-032D-1C35-DAD7-36CCC530C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36" y="2540773"/>
                <a:ext cx="1462689" cy="276999"/>
              </a:xfrm>
              <a:prstGeom prst="rect">
                <a:avLst/>
              </a:prstGeom>
              <a:blipFill>
                <a:blip r:embed="rId23"/>
                <a:stretch>
                  <a:fillRect t="-95455" r="-5172" b="-159091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5C26FE4D-0D65-1965-1B8F-BBC3FC4B773E}"/>
              </a:ext>
            </a:extLst>
          </p:cNvPr>
          <p:cNvGrpSpPr/>
          <p:nvPr/>
        </p:nvGrpSpPr>
        <p:grpSpPr>
          <a:xfrm>
            <a:off x="3623338" y="2188496"/>
            <a:ext cx="2908497" cy="520912"/>
            <a:chOff x="4114800" y="2971800"/>
            <a:chExt cx="2908497" cy="5209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BE82FDB-379E-1F3C-6B5B-F84A9E56C820}"/>
                    </a:ext>
                  </a:extLst>
                </p:cNvPr>
                <p:cNvSpPr txBox="1"/>
                <p:nvPr/>
              </p:nvSpPr>
              <p:spPr>
                <a:xfrm>
                  <a:off x="4114800" y="2971800"/>
                  <a:ext cx="1702133" cy="5209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CZ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Z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oMath>
                    </m:oMathPara>
                  </a14:m>
                  <a:endParaRPr lang="en-CZ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BE82FDB-379E-1F3C-6B5B-F84A9E56C8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2971800"/>
                  <a:ext cx="1702133" cy="520912"/>
                </a:xfrm>
                <a:prstGeom prst="rect">
                  <a:avLst/>
                </a:prstGeom>
                <a:blipFill>
                  <a:blip r:embed="rId24"/>
                  <a:stretch>
                    <a:fillRect l="-5926" t="-59524" r="-17037" b="-109524"/>
                  </a:stretch>
                </a:blipFill>
              </p:spPr>
              <p:txBody>
                <a:bodyPr/>
                <a:lstStyle/>
                <a:p>
                  <a:r>
                    <a:rPr lang="en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3863D64F-A128-EAF7-1EB3-0673F61D04F0}"/>
                    </a:ext>
                  </a:extLst>
                </p:cNvPr>
                <p:cNvSpPr txBox="1"/>
                <p:nvPr/>
              </p:nvSpPr>
              <p:spPr>
                <a:xfrm>
                  <a:off x="5791934" y="2971800"/>
                  <a:ext cx="1231363" cy="5209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en-CZ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3863D64F-A128-EAF7-1EB3-0673F61D04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934" y="2971800"/>
                  <a:ext cx="1231363" cy="520912"/>
                </a:xfrm>
                <a:prstGeom prst="rect">
                  <a:avLst/>
                </a:prstGeom>
                <a:blipFill>
                  <a:blip r:embed="rId25"/>
                  <a:stretch>
                    <a:fillRect l="-3061" t="-59524" r="-23469" b="-109524"/>
                  </a:stretch>
                </a:blipFill>
              </p:spPr>
              <p:txBody>
                <a:bodyPr/>
                <a:lstStyle/>
                <a:p>
                  <a:r>
                    <a:rPr lang="en-CZ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63B0C1A-4D81-2441-843E-756DDFC3BABB}"/>
              </a:ext>
            </a:extLst>
          </p:cNvPr>
          <p:cNvGrpSpPr/>
          <p:nvPr/>
        </p:nvGrpSpPr>
        <p:grpSpPr>
          <a:xfrm>
            <a:off x="3623338" y="2828084"/>
            <a:ext cx="2908497" cy="524182"/>
            <a:chOff x="4114800" y="2971800"/>
            <a:chExt cx="2908497" cy="5241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7A95E4A-73F1-A449-9930-2C4AFDB966F8}"/>
                    </a:ext>
                  </a:extLst>
                </p:cNvPr>
                <p:cNvSpPr txBox="1"/>
                <p:nvPr/>
              </p:nvSpPr>
              <p:spPr>
                <a:xfrm>
                  <a:off x="4114800" y="2971800"/>
                  <a:ext cx="1707455" cy="5241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CZ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Z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oMath>
                    </m:oMathPara>
                  </a14:m>
                  <a:endParaRPr lang="en-CZ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7A95E4A-73F1-A449-9930-2C4AFDB966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2971800"/>
                  <a:ext cx="1707455" cy="524182"/>
                </a:xfrm>
                <a:prstGeom prst="rect">
                  <a:avLst/>
                </a:prstGeom>
                <a:blipFill>
                  <a:blip r:embed="rId26"/>
                  <a:stretch>
                    <a:fillRect l="-5926" t="-59524" r="-17778" b="-111905"/>
                  </a:stretch>
                </a:blipFill>
              </p:spPr>
              <p:txBody>
                <a:bodyPr/>
                <a:lstStyle/>
                <a:p>
                  <a:r>
                    <a:rPr lang="en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4239EE4-AF6D-011E-1FD3-8AB9AF078732}"/>
                    </a:ext>
                  </a:extLst>
                </p:cNvPr>
                <p:cNvSpPr txBox="1"/>
                <p:nvPr/>
              </p:nvSpPr>
              <p:spPr>
                <a:xfrm>
                  <a:off x="5791934" y="2971800"/>
                  <a:ext cx="1231363" cy="5241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en-CZ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4239EE4-AF6D-011E-1FD3-8AB9AF0787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934" y="2971800"/>
                  <a:ext cx="1231363" cy="524182"/>
                </a:xfrm>
                <a:prstGeom prst="rect">
                  <a:avLst/>
                </a:prstGeom>
                <a:blipFill>
                  <a:blip r:embed="rId27"/>
                  <a:stretch>
                    <a:fillRect l="-3061" t="-59524" r="-23469" b="-111905"/>
                  </a:stretch>
                </a:blipFill>
              </p:spPr>
              <p:txBody>
                <a:bodyPr/>
                <a:lstStyle/>
                <a:p>
                  <a:r>
                    <a:rPr lang="en-CZ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BF9EE96-4AF0-B7BF-541B-BA03424B17BD}"/>
              </a:ext>
            </a:extLst>
          </p:cNvPr>
          <p:cNvGrpSpPr/>
          <p:nvPr/>
        </p:nvGrpSpPr>
        <p:grpSpPr>
          <a:xfrm>
            <a:off x="3623178" y="3712180"/>
            <a:ext cx="4323419" cy="525785"/>
            <a:chOff x="4114800" y="2971800"/>
            <a:chExt cx="4323419" cy="5257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F46059C0-88E7-709B-3884-29115F337B84}"/>
                    </a:ext>
                  </a:extLst>
                </p:cNvPr>
                <p:cNvSpPr txBox="1"/>
                <p:nvPr/>
              </p:nvSpPr>
              <p:spPr>
                <a:xfrm>
                  <a:off x="4114800" y="2971800"/>
                  <a:ext cx="2410660" cy="5257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CZ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Z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oMath>
                    </m:oMathPara>
                  </a14:m>
                  <a:endParaRPr lang="en-CZ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F46059C0-88E7-709B-3884-29115F337B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2971800"/>
                  <a:ext cx="2410660" cy="525785"/>
                </a:xfrm>
                <a:prstGeom prst="rect">
                  <a:avLst/>
                </a:prstGeom>
                <a:blipFill>
                  <a:blip r:embed="rId28"/>
                  <a:stretch>
                    <a:fillRect l="-4188" t="-59524" r="-11518" b="-109524"/>
                  </a:stretch>
                </a:blipFill>
              </p:spPr>
              <p:txBody>
                <a:bodyPr/>
                <a:lstStyle/>
                <a:p>
                  <a:r>
                    <a:rPr lang="en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E9E9A20-54F4-9B95-4811-7D87E3991715}"/>
                    </a:ext>
                  </a:extLst>
                </p:cNvPr>
                <p:cNvSpPr txBox="1"/>
                <p:nvPr/>
              </p:nvSpPr>
              <p:spPr>
                <a:xfrm>
                  <a:off x="6496469" y="2971800"/>
                  <a:ext cx="1941750" cy="5257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en-CZ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E9E9A20-54F4-9B95-4811-7D87E39917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6469" y="2971800"/>
                  <a:ext cx="1941750" cy="525785"/>
                </a:xfrm>
                <a:prstGeom prst="rect">
                  <a:avLst/>
                </a:prstGeom>
                <a:blipFill>
                  <a:blip r:embed="rId29"/>
                  <a:stretch>
                    <a:fillRect l="-1948" t="-59524" r="-14935" b="-109524"/>
                  </a:stretch>
                </a:blipFill>
              </p:spPr>
              <p:txBody>
                <a:bodyPr/>
                <a:lstStyle/>
                <a:p>
                  <a:r>
                    <a:rPr lang="en-CZ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11394E7-2AA6-B6F8-35C2-48899F2147D4}"/>
                  </a:ext>
                </a:extLst>
              </p:cNvPr>
              <p:cNvSpPr txBox="1"/>
              <p:nvPr/>
            </p:nvSpPr>
            <p:spPr>
              <a:xfrm>
                <a:off x="506781" y="4558318"/>
                <a:ext cx="2533338" cy="618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CZ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11394E7-2AA6-B6F8-35C2-48899F214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81" y="4558318"/>
                <a:ext cx="2533338" cy="618118"/>
              </a:xfrm>
              <a:prstGeom prst="rect">
                <a:avLst/>
              </a:prstGeom>
              <a:blipFill>
                <a:blip r:embed="rId30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235FD5B-98CA-3B6F-59E6-7C7B83388096}"/>
                  </a:ext>
                </a:extLst>
              </p:cNvPr>
              <p:cNvSpPr txBox="1"/>
              <p:nvPr/>
            </p:nvSpPr>
            <p:spPr>
              <a:xfrm>
                <a:off x="-106289" y="5240723"/>
                <a:ext cx="3861662" cy="618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CZ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235FD5B-98CA-3B6F-59E6-7C7B83388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289" y="5240723"/>
                <a:ext cx="3861662" cy="618118"/>
              </a:xfrm>
              <a:prstGeom prst="rect">
                <a:avLst/>
              </a:prstGeom>
              <a:blipFill>
                <a:blip r:embed="rId31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A784325-6F0A-F529-38BF-2F18C5D06D68}"/>
                  </a:ext>
                </a:extLst>
              </p:cNvPr>
              <p:cNvSpPr txBox="1"/>
              <p:nvPr/>
            </p:nvSpPr>
            <p:spPr>
              <a:xfrm>
                <a:off x="457200" y="6102906"/>
                <a:ext cx="3861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Probability of finding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GB" dirty="0"/>
                  <a:t>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/>
                  <a:t> steps. </a:t>
                </a:r>
                <a:endParaRPr lang="en-CZ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A784325-6F0A-F529-38BF-2F18C5D06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6102906"/>
                <a:ext cx="3861662" cy="369332"/>
              </a:xfrm>
              <a:prstGeom prst="rect">
                <a:avLst/>
              </a:prstGeom>
              <a:blipFill>
                <a:blip r:embed="rId32"/>
                <a:stretch>
                  <a:fillRect l="-1316" t="-110000" r="-329" b="-166667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ight Arrow 93">
            <a:extLst>
              <a:ext uri="{FF2B5EF4-FFF2-40B4-BE49-F238E27FC236}">
                <a16:creationId xmlns:a16="http://schemas.microsoft.com/office/drawing/2014/main" id="{2C920B84-A502-B6EE-9D38-C53867239483}"/>
              </a:ext>
            </a:extLst>
          </p:cNvPr>
          <p:cNvSpPr/>
          <p:nvPr/>
        </p:nvSpPr>
        <p:spPr>
          <a:xfrm rot="5400000">
            <a:off x="812397" y="5842239"/>
            <a:ext cx="216676" cy="161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EB1376E-0C33-5FD9-0954-EC212009BBF4}"/>
                  </a:ext>
                </a:extLst>
              </p14:cNvPr>
              <p14:cNvContentPartPr/>
              <p14:nvPr/>
            </p14:nvContentPartPr>
            <p14:xfrm>
              <a:off x="2908517" y="5156776"/>
              <a:ext cx="447840" cy="417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EB1376E-0C33-5FD9-0954-EC212009BBF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904197" y="5152456"/>
                <a:ext cx="45648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301B758-37C5-0CC5-C912-44485EE41FC7}"/>
                  </a:ext>
                </a:extLst>
              </p:cNvPr>
              <p:cNvSpPr txBox="1"/>
              <p:nvPr/>
            </p:nvSpPr>
            <p:spPr>
              <a:xfrm>
                <a:off x="2861584" y="4912711"/>
                <a:ext cx="1787577" cy="441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GB" sz="11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sz="11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110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GB" sz="110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GB" sz="11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GB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den>
                          </m:f>
                        </m:e>
                      </m:func>
                    </m:oMath>
                  </m:oMathPara>
                </a14:m>
                <a:endParaRPr lang="en-CZ" sz="11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301B758-37C5-0CC5-C912-44485EE41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584" y="4912711"/>
                <a:ext cx="1787577" cy="44198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BE2A1C3-4FB9-FB0A-BB6C-45BF88340CC6}"/>
                  </a:ext>
                </a:extLst>
              </p:cNvPr>
              <p:cNvSpPr txBox="1"/>
              <p:nvPr/>
            </p:nvSpPr>
            <p:spPr>
              <a:xfrm>
                <a:off x="5883125" y="4639775"/>
                <a:ext cx="110362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CZ" sz="12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BE2A1C3-4FB9-FB0A-BB6C-45BF88340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125" y="4639775"/>
                <a:ext cx="1103621" cy="27699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82336CE-8808-8158-82B2-0C9F4A920C74}"/>
                  </a:ext>
                </a:extLst>
              </p:cNvPr>
              <p:cNvSpPr txBox="1"/>
              <p:nvPr/>
            </p:nvSpPr>
            <p:spPr>
              <a:xfrm>
                <a:off x="5883125" y="6410048"/>
                <a:ext cx="110362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CZ" sz="12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82336CE-8808-8158-82B2-0C9F4A920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125" y="6410048"/>
                <a:ext cx="1103621" cy="276999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AF09837-475F-EF33-0441-B53DFBB8446A}"/>
                  </a:ext>
                </a:extLst>
              </p:cNvPr>
              <p:cNvSpPr txBox="1"/>
              <p:nvPr/>
            </p:nvSpPr>
            <p:spPr>
              <a:xfrm rot="16200000">
                <a:off x="4405095" y="5485482"/>
                <a:ext cx="110362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CZ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Z" sz="12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AF09837-475F-EF33-0441-B53DFBB84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405095" y="5485482"/>
                <a:ext cx="1103621" cy="27699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Picture 65">
            <a:extLst>
              <a:ext uri="{FF2B5EF4-FFF2-40B4-BE49-F238E27FC236}">
                <a16:creationId xmlns:a16="http://schemas.microsoft.com/office/drawing/2014/main" id="{8B041D97-F1C7-988B-B630-237F88887897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5065943" y="4846093"/>
            <a:ext cx="2598023" cy="1671161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A43CFF4-E88D-AD0F-D943-87CD1E6B2009}"/>
              </a:ext>
            </a:extLst>
          </p:cNvPr>
          <p:cNvCxnSpPr>
            <a:cxnSpLocks/>
          </p:cNvCxnSpPr>
          <p:nvPr/>
        </p:nvCxnSpPr>
        <p:spPr>
          <a:xfrm flipH="1">
            <a:off x="5677120" y="4999220"/>
            <a:ext cx="4152" cy="1555146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37F41F0-3F67-26AA-95B3-4A88D66C69FA}"/>
                  </a:ext>
                </a:extLst>
              </p:cNvPr>
              <p:cNvSpPr txBox="1"/>
              <p:nvPr/>
            </p:nvSpPr>
            <p:spPr>
              <a:xfrm>
                <a:off x="5499264" y="6517254"/>
                <a:ext cx="37475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Z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CZ" sz="12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37F41F0-3F67-26AA-95B3-4A88D66C6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264" y="6517254"/>
                <a:ext cx="374754" cy="276999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86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A3C7F3F-33AE-704D-1553-C04B454D1E48}"/>
              </a:ext>
            </a:extLst>
          </p:cNvPr>
          <p:cNvSpPr/>
          <p:nvPr/>
        </p:nvSpPr>
        <p:spPr>
          <a:xfrm>
            <a:off x="582735" y="4817210"/>
            <a:ext cx="6387691" cy="652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sp>
        <p:nvSpPr>
          <p:cNvPr id="367" name="Title 1">
            <a:extLst>
              <a:ext uri="{FF2B5EF4-FFF2-40B4-BE49-F238E27FC236}">
                <a16:creationId xmlns:a16="http://schemas.microsoft.com/office/drawing/2014/main" id="{81004279-0EA7-CB6C-E143-C652F8569C69}"/>
              </a:ext>
            </a:extLst>
          </p:cNvPr>
          <p:cNvSpPr txBox="1">
            <a:spLocks/>
          </p:cNvSpPr>
          <p:nvPr/>
        </p:nvSpPr>
        <p:spPr>
          <a:xfrm>
            <a:off x="457200" y="751460"/>
            <a:ext cx="8229600" cy="504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Avenir Next Condensed" charset="0"/>
              </a:rPr>
              <a:t>Grover’s algorithm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6BC18F-CC17-9C4F-47CB-44E52AC2CA16}"/>
              </a:ext>
            </a:extLst>
          </p:cNvPr>
          <p:cNvSpPr txBox="1"/>
          <p:nvPr/>
        </p:nvSpPr>
        <p:spPr>
          <a:xfrm>
            <a:off x="3755373" y="828425"/>
            <a:ext cx="431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(How does it work? – Geometric approach)</a:t>
            </a:r>
            <a:endParaRPr lang="en-CZ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0A3E03-FA18-E68F-24A7-B2FC8350C1BC}"/>
              </a:ext>
            </a:extLst>
          </p:cNvPr>
          <p:cNvSpPr txBox="1"/>
          <p:nvPr/>
        </p:nvSpPr>
        <p:spPr>
          <a:xfrm>
            <a:off x="559568" y="1590342"/>
            <a:ext cx="6883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How many step should we take to obtain max probability for a given N? </a:t>
            </a:r>
            <a:endParaRPr lang="en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23B6BDC-211C-EB2F-E630-00203F596F5D}"/>
                  </a:ext>
                </a:extLst>
              </p:cNvPr>
              <p:cNvSpPr txBox="1"/>
              <p:nvPr/>
            </p:nvSpPr>
            <p:spPr>
              <a:xfrm>
                <a:off x="559567" y="2229922"/>
                <a:ext cx="6883089" cy="5085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 want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to be as close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as possible. </a:t>
                </a:r>
                <a:endParaRPr lang="en-CZ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23B6BDC-211C-EB2F-E630-00203F596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67" y="2229922"/>
                <a:ext cx="6883089" cy="508537"/>
              </a:xfrm>
              <a:prstGeom prst="rect">
                <a:avLst/>
              </a:prstGeom>
              <a:blipFill>
                <a:blip r:embed="rId3"/>
                <a:stretch>
                  <a:fillRect l="-921" b="-7317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ight Arrow 50">
            <a:extLst>
              <a:ext uri="{FF2B5EF4-FFF2-40B4-BE49-F238E27FC236}">
                <a16:creationId xmlns:a16="http://schemas.microsoft.com/office/drawing/2014/main" id="{0677987E-9D10-95F7-0A1D-D593400CB3D1}"/>
              </a:ext>
            </a:extLst>
          </p:cNvPr>
          <p:cNvSpPr/>
          <p:nvPr/>
        </p:nvSpPr>
        <p:spPr>
          <a:xfrm>
            <a:off x="710977" y="3168136"/>
            <a:ext cx="216676" cy="161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A4AC6E1-D61B-A8FF-5936-A3BDC9265E38}"/>
                  </a:ext>
                </a:extLst>
              </p:cNvPr>
              <p:cNvSpPr txBox="1"/>
              <p:nvPr/>
            </p:nvSpPr>
            <p:spPr>
              <a:xfrm>
                <a:off x="782177" y="2939966"/>
                <a:ext cx="2038662" cy="618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A4AC6E1-D61B-A8FF-5936-A3BDC9265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77" y="2939966"/>
                <a:ext cx="2038662" cy="618118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ight Arrow 53">
            <a:extLst>
              <a:ext uri="{FF2B5EF4-FFF2-40B4-BE49-F238E27FC236}">
                <a16:creationId xmlns:a16="http://schemas.microsoft.com/office/drawing/2014/main" id="{189C41DC-33A4-E0DE-A3D3-B914829511CF}"/>
              </a:ext>
            </a:extLst>
          </p:cNvPr>
          <p:cNvSpPr/>
          <p:nvPr/>
        </p:nvSpPr>
        <p:spPr>
          <a:xfrm>
            <a:off x="2901541" y="3168136"/>
            <a:ext cx="216676" cy="161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7BF4BF0-C281-8F5B-DE40-369B92B263F7}"/>
                  </a:ext>
                </a:extLst>
              </p:cNvPr>
              <p:cNvSpPr txBox="1"/>
              <p:nvPr/>
            </p:nvSpPr>
            <p:spPr>
              <a:xfrm>
                <a:off x="2820839" y="2914928"/>
                <a:ext cx="2038662" cy="612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7BF4BF0-C281-8F5B-DE40-369B92B26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839" y="2914928"/>
                <a:ext cx="2038662" cy="612796"/>
              </a:xfrm>
              <a:prstGeom prst="rect">
                <a:avLst/>
              </a:prstGeom>
              <a:blipFill>
                <a:blip r:embed="rId5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FE4A1A93-295C-0571-DBFE-B8AEEAE0F2BA}"/>
              </a:ext>
            </a:extLst>
          </p:cNvPr>
          <p:cNvSpPr txBox="1"/>
          <p:nvPr/>
        </p:nvSpPr>
        <p:spPr>
          <a:xfrm>
            <a:off x="4961359" y="2933995"/>
            <a:ext cx="35005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is not an integer in general, but we only take integer steps.</a:t>
            </a:r>
            <a:endParaRPr lang="en-CZ" dirty="0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CB348782-56D4-7CF1-AE85-01F0E1B65CD1}"/>
              </a:ext>
            </a:extLst>
          </p:cNvPr>
          <p:cNvSpPr/>
          <p:nvPr/>
        </p:nvSpPr>
        <p:spPr>
          <a:xfrm>
            <a:off x="4605686" y="3168136"/>
            <a:ext cx="216676" cy="161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97D90B5-7D36-F4B6-BE2A-56CAE7776A3E}"/>
                  </a:ext>
                </a:extLst>
              </p:cNvPr>
              <p:cNvSpPr txBox="1"/>
              <p:nvPr/>
            </p:nvSpPr>
            <p:spPr>
              <a:xfrm>
                <a:off x="565884" y="3968030"/>
                <a:ext cx="1900045" cy="6646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180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GB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den>
                          </m:f>
                        </m:e>
                      </m:func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97D90B5-7D36-F4B6-BE2A-56CAE7776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84" y="3968030"/>
                <a:ext cx="1900045" cy="6646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8AF5E25-75EA-05DC-656F-60CD992734BB}"/>
                  </a:ext>
                </a:extLst>
              </p:cNvPr>
              <p:cNvSpPr txBox="1"/>
              <p:nvPr/>
            </p:nvSpPr>
            <p:spPr>
              <a:xfrm>
                <a:off x="2628408" y="4115667"/>
                <a:ext cx="1099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≫1</m:t>
                      </m:r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8AF5E25-75EA-05DC-656F-60CD99273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408" y="4115667"/>
                <a:ext cx="10995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5A867F2-D120-E2F0-AA3B-3F48D503A8E4}"/>
                  </a:ext>
                </a:extLst>
              </p:cNvPr>
              <p:cNvSpPr txBox="1"/>
              <p:nvPr/>
            </p:nvSpPr>
            <p:spPr>
              <a:xfrm>
                <a:off x="4059059" y="3997585"/>
                <a:ext cx="1025882" cy="6884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5A867F2-D120-E2F0-AA3B-3F48D503A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059" y="3997585"/>
                <a:ext cx="1025882" cy="6884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9F2F9BB-9AB1-734B-9085-AA5EF56B154B}"/>
                  </a:ext>
                </a:extLst>
              </p:cNvPr>
              <p:cNvSpPr txBox="1"/>
              <p:nvPr/>
            </p:nvSpPr>
            <p:spPr>
              <a:xfrm>
                <a:off x="5212738" y="3907309"/>
                <a:ext cx="2038662" cy="687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9F2F9BB-9AB1-734B-9085-AA5EF56B1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738" y="3907309"/>
                <a:ext cx="2038662" cy="687945"/>
              </a:xfrm>
              <a:prstGeom prst="rect">
                <a:avLst/>
              </a:prstGeom>
              <a:blipFill>
                <a:blip r:embed="rId9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ight Arrow 64">
            <a:extLst>
              <a:ext uri="{FF2B5EF4-FFF2-40B4-BE49-F238E27FC236}">
                <a16:creationId xmlns:a16="http://schemas.microsoft.com/office/drawing/2014/main" id="{F5DAF307-00E6-283B-A7A9-DF86A8A77DD5}"/>
              </a:ext>
            </a:extLst>
          </p:cNvPr>
          <p:cNvSpPr/>
          <p:nvPr/>
        </p:nvSpPr>
        <p:spPr>
          <a:xfrm>
            <a:off x="2452061" y="4227418"/>
            <a:ext cx="216676" cy="161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695F35ED-3400-A118-97FF-6F2273B32593}"/>
              </a:ext>
            </a:extLst>
          </p:cNvPr>
          <p:cNvSpPr/>
          <p:nvPr/>
        </p:nvSpPr>
        <p:spPr>
          <a:xfrm>
            <a:off x="3727946" y="4219442"/>
            <a:ext cx="216676" cy="161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0C7365FA-8105-272E-CE89-0F9A4E40C25B}"/>
              </a:ext>
            </a:extLst>
          </p:cNvPr>
          <p:cNvSpPr/>
          <p:nvPr/>
        </p:nvSpPr>
        <p:spPr>
          <a:xfrm>
            <a:off x="5212738" y="4227418"/>
            <a:ext cx="216676" cy="161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303B75-6640-1769-022F-A996A2FB70DC}"/>
              </a:ext>
            </a:extLst>
          </p:cNvPr>
          <p:cNvSpPr txBox="1"/>
          <p:nvPr/>
        </p:nvSpPr>
        <p:spPr>
          <a:xfrm>
            <a:off x="582734" y="4999614"/>
            <a:ext cx="18156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A mathematical identity:</a:t>
            </a:r>
            <a:endParaRPr lang="en-CZ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3F22EB-A014-4D73-70B1-B5B833841364}"/>
                  </a:ext>
                </a:extLst>
              </p:cNvPr>
              <p:cNvSpPr txBox="1"/>
              <p:nvPr/>
            </p:nvSpPr>
            <p:spPr>
              <a:xfrm>
                <a:off x="2271045" y="4970516"/>
                <a:ext cx="570669" cy="320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Z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CZ" sz="1400" dirty="0"/>
                  <a:t>: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3F22EB-A014-4D73-70B1-B5B833841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045" y="4970516"/>
                <a:ext cx="570669" cy="320857"/>
              </a:xfrm>
              <a:prstGeom prst="rect">
                <a:avLst/>
              </a:prstGeom>
              <a:blipFill>
                <a:blip r:embed="rId10"/>
                <a:stretch>
                  <a:fillRect r="-17778" b="-19231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A52747B-91C2-2896-B729-232780BA1B50}"/>
                  </a:ext>
                </a:extLst>
              </p:cNvPr>
              <p:cNvSpPr txBox="1"/>
              <p:nvPr/>
            </p:nvSpPr>
            <p:spPr>
              <a:xfrm>
                <a:off x="2791802" y="4975982"/>
                <a:ext cx="1738222" cy="353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Closest integer to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200" dirty="0"/>
                  <a:t> </a:t>
                </a:r>
                <a:endParaRPr lang="en-CZ" sz="1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A52747B-91C2-2896-B729-232780BA1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802" y="4975982"/>
                <a:ext cx="1738222" cy="353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ight Arrow 78">
            <a:extLst>
              <a:ext uri="{FF2B5EF4-FFF2-40B4-BE49-F238E27FC236}">
                <a16:creationId xmlns:a16="http://schemas.microsoft.com/office/drawing/2014/main" id="{0D2BAC49-9D7C-4997-2818-40CECA31DE5F}"/>
              </a:ext>
            </a:extLst>
          </p:cNvPr>
          <p:cNvSpPr/>
          <p:nvPr/>
        </p:nvSpPr>
        <p:spPr>
          <a:xfrm>
            <a:off x="4461791" y="5098132"/>
            <a:ext cx="216676" cy="161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F58AED9-74AD-66EA-28EB-B709407B5C4A}"/>
                  </a:ext>
                </a:extLst>
              </p:cNvPr>
              <p:cNvSpPr txBox="1"/>
              <p:nvPr/>
            </p:nvSpPr>
            <p:spPr>
              <a:xfrm>
                <a:off x="4594485" y="4905121"/>
                <a:ext cx="1361257" cy="502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Z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CZ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F58AED9-74AD-66EA-28EB-B709407B5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485" y="4905121"/>
                <a:ext cx="1361257" cy="502830"/>
              </a:xfrm>
              <a:prstGeom prst="rect">
                <a:avLst/>
              </a:prstGeom>
              <a:blipFill>
                <a:blip r:embed="rId1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CD026456-F402-34FB-5E54-4BA6425B3BDB}"/>
              </a:ext>
            </a:extLst>
          </p:cNvPr>
          <p:cNvSpPr txBox="1"/>
          <p:nvPr/>
        </p:nvSpPr>
        <p:spPr>
          <a:xfrm>
            <a:off x="5862082" y="5052093"/>
            <a:ext cx="3699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for</a:t>
            </a:r>
            <a:endParaRPr lang="en-CZ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41A17FF-9BE7-4D4C-AA3E-AFB94E90A999}"/>
                  </a:ext>
                </a:extLst>
              </p:cNvPr>
              <p:cNvSpPr txBox="1"/>
              <p:nvPr/>
            </p:nvSpPr>
            <p:spPr>
              <a:xfrm>
                <a:off x="5862082" y="5021315"/>
                <a:ext cx="136125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CZ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41A17FF-9BE7-4D4C-AA3E-AFB94E90A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082" y="5021315"/>
                <a:ext cx="1361257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8FF00D2-39B8-17BC-C878-AEA427A38823}"/>
                  </a:ext>
                </a:extLst>
              </p:cNvPr>
              <p:cNvSpPr txBox="1"/>
              <p:nvPr/>
            </p:nvSpPr>
            <p:spPr>
              <a:xfrm>
                <a:off x="582735" y="5781230"/>
                <a:ext cx="2038662" cy="7442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8FF00D2-39B8-17BC-C878-AEA427A38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35" y="5781230"/>
                <a:ext cx="2038662" cy="7442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ight Arrow 96">
            <a:extLst>
              <a:ext uri="{FF2B5EF4-FFF2-40B4-BE49-F238E27FC236}">
                <a16:creationId xmlns:a16="http://schemas.microsoft.com/office/drawing/2014/main" id="{58DBD0EB-F575-8D62-8B21-18309833056F}"/>
              </a:ext>
            </a:extLst>
          </p:cNvPr>
          <p:cNvSpPr/>
          <p:nvPr/>
        </p:nvSpPr>
        <p:spPr>
          <a:xfrm>
            <a:off x="2677768" y="6106540"/>
            <a:ext cx="216676" cy="161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AB4C671-FFB4-BE4D-DBBF-C4B2865B0B41}"/>
                  </a:ext>
                </a:extLst>
              </p:cNvPr>
              <p:cNvSpPr txBox="1"/>
              <p:nvPr/>
            </p:nvSpPr>
            <p:spPr>
              <a:xfrm>
                <a:off x="2862438" y="5912944"/>
                <a:ext cx="1596949" cy="562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AB4C671-FFB4-BE4D-DBBF-C4B2865B0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438" y="5912944"/>
                <a:ext cx="1596949" cy="562975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65F45596-FB4B-7021-AFF9-266F7DADD91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03212" y="5329092"/>
            <a:ext cx="2205963" cy="14528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50EFB74-DCC8-5BAC-747E-F7C177801BE9}"/>
                  </a:ext>
                </a:extLst>
              </p:cNvPr>
              <p:cNvSpPr txBox="1"/>
              <p:nvPr/>
            </p:nvSpPr>
            <p:spPr>
              <a:xfrm>
                <a:off x="7728365" y="6525473"/>
                <a:ext cx="83221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CZ" sz="12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50EFB74-DCC8-5BAC-747E-F7C177801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365" y="6525473"/>
                <a:ext cx="832217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BE19DEA-2277-F024-DD54-2E634812C65F}"/>
                  </a:ext>
                </a:extLst>
              </p:cNvPr>
              <p:cNvSpPr txBox="1"/>
              <p:nvPr/>
            </p:nvSpPr>
            <p:spPr>
              <a:xfrm>
                <a:off x="5379895" y="5904417"/>
                <a:ext cx="5764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CZ" sz="12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BE19DEA-2277-F024-DD54-2E634812C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895" y="5904417"/>
                <a:ext cx="576438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05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itle 1">
            <a:extLst>
              <a:ext uri="{FF2B5EF4-FFF2-40B4-BE49-F238E27FC236}">
                <a16:creationId xmlns:a16="http://schemas.microsoft.com/office/drawing/2014/main" id="{81004279-0EA7-CB6C-E143-C652F8569C69}"/>
              </a:ext>
            </a:extLst>
          </p:cNvPr>
          <p:cNvSpPr txBox="1">
            <a:spLocks/>
          </p:cNvSpPr>
          <p:nvPr/>
        </p:nvSpPr>
        <p:spPr>
          <a:xfrm>
            <a:off x="457200" y="751460"/>
            <a:ext cx="8229600" cy="504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Avenir Next Condensed" charset="0"/>
              </a:rPr>
              <a:t>Grover’s algorithm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6BC18F-CC17-9C4F-47CB-44E52AC2CA16}"/>
              </a:ext>
            </a:extLst>
          </p:cNvPr>
          <p:cNvSpPr txBox="1"/>
          <p:nvPr/>
        </p:nvSpPr>
        <p:spPr>
          <a:xfrm>
            <a:off x="3755373" y="828425"/>
            <a:ext cx="147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(Terminology)</a:t>
            </a:r>
            <a:endParaRPr lang="en-CZ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C2DC74-0B87-6750-9BEB-F5F900AFEB1B}"/>
              </a:ext>
            </a:extLst>
          </p:cNvPr>
          <p:cNvSpPr txBox="1"/>
          <p:nvPr/>
        </p:nvSpPr>
        <p:spPr>
          <a:xfrm>
            <a:off x="520237" y="470336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Z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Grover’s amplitude amplification trick</a:t>
            </a:r>
            <a:endParaRPr lang="en-CZ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7719DC-044B-41EC-8EAB-9A4A6CE2BFB8}"/>
              </a:ext>
            </a:extLst>
          </p:cNvPr>
          <p:cNvSpPr txBox="1"/>
          <p:nvPr/>
        </p:nvSpPr>
        <p:spPr>
          <a:xfrm>
            <a:off x="659567" y="183525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Z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Grover’s diffusion operator</a:t>
            </a:r>
            <a:endParaRPr lang="en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DDFF182-5154-3E43-1E26-5371468A913D}"/>
                  </a:ext>
                </a:extLst>
              </p:cNvPr>
              <p:cNvSpPr txBox="1"/>
              <p:nvPr/>
            </p:nvSpPr>
            <p:spPr>
              <a:xfrm>
                <a:off x="3462880" y="1881424"/>
                <a:ext cx="16293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DDFF182-5154-3E43-1E26-5371468A9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880" y="1881424"/>
                <a:ext cx="1629357" cy="276999"/>
              </a:xfrm>
              <a:prstGeom prst="rect">
                <a:avLst/>
              </a:prstGeom>
              <a:blipFill>
                <a:blip r:embed="rId3"/>
                <a:stretch>
                  <a:fillRect l="-2326" t="-168182" r="-3101" b="-245455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EFA67EA-593A-A57A-DE03-A53229B7902C}"/>
              </a:ext>
            </a:extLst>
          </p:cNvPr>
          <p:cNvCxnSpPr>
            <a:cxnSpLocks/>
          </p:cNvCxnSpPr>
          <p:nvPr/>
        </p:nvCxnSpPr>
        <p:spPr>
          <a:xfrm flipV="1">
            <a:off x="2123678" y="3608680"/>
            <a:ext cx="949569" cy="2180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47DBB05-1B25-69FC-7A93-C0ECDFEC5E3B}"/>
              </a:ext>
            </a:extLst>
          </p:cNvPr>
          <p:cNvCxnSpPr>
            <a:cxnSpLocks/>
          </p:cNvCxnSpPr>
          <p:nvPr/>
        </p:nvCxnSpPr>
        <p:spPr>
          <a:xfrm flipV="1">
            <a:off x="2142435" y="2600669"/>
            <a:ext cx="0" cy="12342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5E600C-91C0-CC7D-763B-A088983EB8E2}"/>
                  </a:ext>
                </a:extLst>
              </p:cNvPr>
              <p:cNvSpPr txBox="1"/>
              <p:nvPr/>
            </p:nvSpPr>
            <p:spPr>
              <a:xfrm>
                <a:off x="2784918" y="3440705"/>
                <a:ext cx="89257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CZ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CZ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5E600C-91C0-CC7D-763B-A088983EB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918" y="3440705"/>
                <a:ext cx="892571" cy="276999"/>
              </a:xfrm>
              <a:prstGeom prst="rect">
                <a:avLst/>
              </a:prstGeom>
              <a:blipFill>
                <a:blip r:embed="rId4"/>
                <a:stretch>
                  <a:fillRect t="-91304" b="-152174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3D70E78-3DDE-6EBC-A048-2732809F01FB}"/>
              </a:ext>
            </a:extLst>
          </p:cNvPr>
          <p:cNvCxnSpPr>
            <a:cxnSpLocks/>
          </p:cNvCxnSpPr>
          <p:nvPr/>
        </p:nvCxnSpPr>
        <p:spPr>
          <a:xfrm>
            <a:off x="2135401" y="3828612"/>
            <a:ext cx="167671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1DE4774-BF89-98C5-8D40-E89A7E723948}"/>
                  </a:ext>
                </a:extLst>
              </p:cNvPr>
              <p:cNvSpPr txBox="1"/>
              <p:nvPr/>
            </p:nvSpPr>
            <p:spPr>
              <a:xfrm>
                <a:off x="3745247" y="3630399"/>
                <a:ext cx="437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CZ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CZ" dirty="0"/>
                  <a:t> 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1DE4774-BF89-98C5-8D40-E89A7E723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247" y="3630399"/>
                <a:ext cx="437956" cy="369332"/>
              </a:xfrm>
              <a:prstGeom prst="rect">
                <a:avLst/>
              </a:prstGeom>
              <a:blipFill>
                <a:blip r:embed="rId5"/>
                <a:stretch>
                  <a:fillRect l="-16667" t="-117241" r="-66667" b="-172414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C1C361C-501B-F333-CAD9-0CA5934362BE}"/>
                  </a:ext>
                </a:extLst>
              </p14:cNvPr>
              <p14:cNvContentPartPr/>
              <p14:nvPr/>
            </p14:nvContentPartPr>
            <p14:xfrm>
              <a:off x="2572559" y="3744588"/>
              <a:ext cx="11880" cy="65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C1C361C-501B-F333-CAD9-0CA5934362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63559" y="3735538"/>
                <a:ext cx="29520" cy="82898"/>
              </a:xfrm>
              <a:prstGeom prst="rect">
                <a:avLst/>
              </a:prstGeom>
            </p:spPr>
          </p:pic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55856B-EFBA-8610-8EC1-E183AC8F943D}"/>
              </a:ext>
            </a:extLst>
          </p:cNvPr>
          <p:cNvCxnSpPr/>
          <p:nvPr/>
        </p:nvCxnSpPr>
        <p:spPr>
          <a:xfrm flipV="1">
            <a:off x="2142435" y="3256767"/>
            <a:ext cx="637572" cy="55298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4314FBE-DDF6-DD22-11E9-00CA2CB7827F}"/>
                  </a:ext>
                </a:extLst>
              </p:cNvPr>
              <p:cNvSpPr txBox="1"/>
              <p:nvPr/>
            </p:nvSpPr>
            <p:spPr>
              <a:xfrm>
                <a:off x="2435010" y="3462941"/>
                <a:ext cx="20636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Z" sz="11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4314FBE-DDF6-DD22-11E9-00CA2CB78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010" y="3462941"/>
                <a:ext cx="206369" cy="261610"/>
              </a:xfrm>
              <a:prstGeom prst="rect">
                <a:avLst/>
              </a:prstGeom>
              <a:blipFill>
                <a:blip r:embed="rId8"/>
                <a:stretch>
                  <a:fillRect r="-11765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8A95982-566B-E7E9-0295-5FAAD213C1DB}"/>
                  </a:ext>
                </a:extLst>
              </p14:cNvPr>
              <p14:cNvContentPartPr/>
              <p14:nvPr/>
            </p14:nvContentPartPr>
            <p14:xfrm>
              <a:off x="2437811" y="3586893"/>
              <a:ext cx="60480" cy="136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8A95982-566B-E7E9-0295-5FAAD213C1D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22331" y="3571413"/>
                <a:ext cx="91080" cy="167040"/>
              </a:xfrm>
              <a:prstGeom prst="rect">
                <a:avLst/>
              </a:prstGeom>
            </p:spPr>
          </p:pic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0999381-E5DF-A197-510E-75F85F118653}"/>
              </a:ext>
            </a:extLst>
          </p:cNvPr>
          <p:cNvCxnSpPr>
            <a:cxnSpLocks/>
          </p:cNvCxnSpPr>
          <p:nvPr/>
        </p:nvCxnSpPr>
        <p:spPr>
          <a:xfrm flipV="1">
            <a:off x="2144982" y="3036145"/>
            <a:ext cx="232009" cy="77548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8841DFB-81DE-3715-685B-DDE3FC980AB8}"/>
                  </a:ext>
                </a:extLst>
              </p:cNvPr>
              <p:cNvSpPr txBox="1"/>
              <p:nvPr/>
            </p:nvSpPr>
            <p:spPr>
              <a:xfrm>
                <a:off x="2277228" y="3275783"/>
                <a:ext cx="20636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Z" sz="11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8841DFB-81DE-3715-685B-DDE3FC980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228" y="3275783"/>
                <a:ext cx="206369" cy="261610"/>
              </a:xfrm>
              <a:prstGeom prst="rect">
                <a:avLst/>
              </a:prstGeom>
              <a:blipFill>
                <a:blip r:embed="rId11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D4E8650-575A-A0E3-1BBF-221622F09D25}"/>
                  </a:ext>
                </a:extLst>
              </p14:cNvPr>
              <p14:cNvContentPartPr/>
              <p14:nvPr/>
            </p14:nvContentPartPr>
            <p14:xfrm rot="19631688">
              <a:off x="2302037" y="3451112"/>
              <a:ext cx="60480" cy="1364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D4E8650-575A-A0E3-1BBF-221622F09D2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rot="19631688">
                <a:off x="2286557" y="3435632"/>
                <a:ext cx="910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902B837-650E-2DED-C6A8-72BE171E3784}"/>
                  </a:ext>
                </a:extLst>
              </p:cNvPr>
              <p:cNvSpPr txBox="1"/>
              <p:nvPr/>
            </p:nvSpPr>
            <p:spPr>
              <a:xfrm>
                <a:off x="2288765" y="3043996"/>
                <a:ext cx="126833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CZ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Z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Z" sz="12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902B837-650E-2DED-C6A8-72BE171E3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765" y="3043996"/>
                <a:ext cx="1268333" cy="276999"/>
              </a:xfrm>
              <a:prstGeom prst="rect">
                <a:avLst/>
              </a:prstGeom>
              <a:blipFill>
                <a:blip r:embed="rId13"/>
                <a:stretch>
                  <a:fillRect t="-91304" b="-152174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9E5270A-89B3-683D-16A9-97EDC77314DE}"/>
                  </a:ext>
                </a:extLst>
              </p:cNvPr>
              <p:cNvSpPr txBox="1"/>
              <p:nvPr/>
            </p:nvSpPr>
            <p:spPr>
              <a:xfrm>
                <a:off x="1724173" y="2792079"/>
                <a:ext cx="146268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CZ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Z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Z" sz="12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9E5270A-89B3-683D-16A9-97EDC7731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173" y="2792079"/>
                <a:ext cx="1462689" cy="276999"/>
              </a:xfrm>
              <a:prstGeom prst="rect">
                <a:avLst/>
              </a:prstGeom>
              <a:blipFill>
                <a:blip r:embed="rId14"/>
                <a:stretch>
                  <a:fillRect t="-91304" b="-147826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32F04C0-BACA-773D-6E4E-D25052C628BD}"/>
                  </a:ext>
                </a:extLst>
              </p:cNvPr>
              <p:cNvSpPr txBox="1"/>
              <p:nvPr/>
            </p:nvSpPr>
            <p:spPr>
              <a:xfrm>
                <a:off x="1891276" y="2236813"/>
                <a:ext cx="5767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CZ" dirty="0"/>
                  <a:t> </a:t>
                </a: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32F04C0-BACA-773D-6E4E-D25052C62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276" y="2236813"/>
                <a:ext cx="576775" cy="369332"/>
              </a:xfrm>
              <a:prstGeom prst="rect">
                <a:avLst/>
              </a:prstGeom>
              <a:blipFill>
                <a:blip r:embed="rId15"/>
                <a:stretch>
                  <a:fillRect l="-10638" t="-113333" r="-27660" b="-166667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B9A122B2-6C3B-5B29-C882-47E4B25AE209}"/>
              </a:ext>
            </a:extLst>
          </p:cNvPr>
          <p:cNvGrpSpPr/>
          <p:nvPr/>
        </p:nvGrpSpPr>
        <p:grpSpPr>
          <a:xfrm>
            <a:off x="2658879" y="3764880"/>
            <a:ext cx="129960" cy="327240"/>
            <a:chOff x="1540606" y="2833615"/>
            <a:chExt cx="129960" cy="3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E6DF0BC-58A0-8D7B-6602-0BC62CED2E23}"/>
                    </a:ext>
                  </a:extLst>
                </p14:cNvPr>
                <p14:cNvContentPartPr/>
                <p14:nvPr/>
              </p14:nvContentPartPr>
              <p14:xfrm>
                <a:off x="1544566" y="2833615"/>
                <a:ext cx="45000" cy="262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E6DF0BC-58A0-8D7B-6602-0BC62CED2E2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29446" y="2818495"/>
                  <a:ext cx="756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9F7975D-8CE9-BA27-1001-2A5B31B27B9B}"/>
                    </a:ext>
                  </a:extLst>
                </p14:cNvPr>
                <p14:cNvContentPartPr/>
                <p14:nvPr/>
              </p14:nvContentPartPr>
              <p14:xfrm>
                <a:off x="1540606" y="3061495"/>
                <a:ext cx="129960" cy="99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9F7975D-8CE9-BA27-1001-2A5B31B27B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25486" y="3046015"/>
                  <a:ext cx="160560" cy="12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EC2AC07-0861-E79B-57DE-563D32D1920C}"/>
                  </a:ext>
                </a:extLst>
              </p:cNvPr>
              <p:cNvSpPr txBox="1"/>
              <p:nvPr/>
            </p:nvSpPr>
            <p:spPr>
              <a:xfrm>
                <a:off x="2455518" y="4080530"/>
                <a:ext cx="45964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CZ" sz="10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EC2AC07-0861-E79B-57DE-563D32D19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518" y="4080530"/>
                <a:ext cx="459642" cy="24622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D4159F8-270F-6FCC-8A60-C479D5979B8B}"/>
              </a:ext>
            </a:extLst>
          </p:cNvPr>
          <p:cNvCxnSpPr>
            <a:cxnSpLocks/>
          </p:cNvCxnSpPr>
          <p:nvPr/>
        </p:nvCxnSpPr>
        <p:spPr>
          <a:xfrm flipH="1" flipV="1">
            <a:off x="1888969" y="3034320"/>
            <a:ext cx="251207" cy="78797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902A31C-9578-754D-2B60-70FB634D02AE}"/>
              </a:ext>
            </a:extLst>
          </p:cNvPr>
          <p:cNvCxnSpPr>
            <a:cxnSpLocks/>
          </p:cNvCxnSpPr>
          <p:nvPr/>
        </p:nvCxnSpPr>
        <p:spPr>
          <a:xfrm flipH="1" flipV="1">
            <a:off x="1451678" y="3275783"/>
            <a:ext cx="700035" cy="559152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B3A966D-0ECF-E123-842F-47D0E7E20C14}"/>
                  </a:ext>
                </a:extLst>
              </p14:cNvPr>
              <p14:cNvContentPartPr/>
              <p14:nvPr/>
            </p14:nvContentPartPr>
            <p14:xfrm>
              <a:off x="1660397" y="3663496"/>
              <a:ext cx="2520" cy="2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B3A966D-0ECF-E123-842F-47D0E7E20C1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645277" y="3648376"/>
                <a:ext cx="3312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260092E-C956-B965-1761-B4E9A0EC4A01}"/>
                  </a:ext>
                </a:extLst>
              </p14:cNvPr>
              <p14:cNvContentPartPr/>
              <p14:nvPr/>
            </p14:nvContentPartPr>
            <p14:xfrm>
              <a:off x="1625117" y="3756016"/>
              <a:ext cx="1440" cy="5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260092E-C956-B965-1761-B4E9A0EC4A0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609637" y="3740896"/>
                <a:ext cx="320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2523E83-D550-BAE2-CC50-D2C1C6A40E38}"/>
                  </a:ext>
                </a:extLst>
              </p14:cNvPr>
              <p14:cNvContentPartPr/>
              <p14:nvPr/>
            </p14:nvContentPartPr>
            <p14:xfrm>
              <a:off x="1599557" y="3890296"/>
              <a:ext cx="6840" cy="8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2523E83-D550-BAE2-CC50-D2C1C6A40E3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584437" y="3874816"/>
                <a:ext cx="374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45886EE-D07F-916F-B0BC-EBF9FF35E3FF}"/>
                  </a:ext>
                </a:extLst>
              </p:cNvPr>
              <p:cNvSpPr txBox="1"/>
              <p:nvPr/>
            </p:nvSpPr>
            <p:spPr>
              <a:xfrm>
                <a:off x="4961359" y="2933995"/>
                <a:ext cx="350058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initial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”diffuses” in the phase space.</a:t>
                </a:r>
                <a:endParaRPr lang="en-CZ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45886EE-D07F-916F-B0BC-EBF9FF35E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359" y="2933995"/>
                <a:ext cx="3500585" cy="646331"/>
              </a:xfrm>
              <a:prstGeom prst="rect">
                <a:avLst/>
              </a:prstGeom>
              <a:blipFill>
                <a:blip r:embed="rId27"/>
                <a:stretch>
                  <a:fillRect l="-1444" t="-63462" r="-1805" b="-55769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ight Arrow 83">
            <a:extLst>
              <a:ext uri="{FF2B5EF4-FFF2-40B4-BE49-F238E27FC236}">
                <a16:creationId xmlns:a16="http://schemas.microsoft.com/office/drawing/2014/main" id="{BA8A3679-2983-9A6D-ED9F-0338589B0543}"/>
              </a:ext>
            </a:extLst>
          </p:cNvPr>
          <p:cNvSpPr/>
          <p:nvPr/>
        </p:nvSpPr>
        <p:spPr>
          <a:xfrm>
            <a:off x="4554504" y="3182495"/>
            <a:ext cx="216676" cy="161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DA5B2BC-5AE3-C66E-4F8D-6846756CAECC}"/>
                  </a:ext>
                </a:extLst>
              </p:cNvPr>
              <p:cNvSpPr txBox="1"/>
              <p:nvPr/>
            </p:nvSpPr>
            <p:spPr>
              <a:xfrm>
                <a:off x="582714" y="6104869"/>
                <a:ext cx="1596949" cy="562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DA5B2BC-5AE3-C66E-4F8D-6846756CA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14" y="6104869"/>
                <a:ext cx="1596949" cy="562975"/>
              </a:xfrm>
              <a:prstGeom prst="rect">
                <a:avLst/>
              </a:prstGeom>
              <a:blipFill>
                <a:blip r:embed="rId2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F62B978-11F4-A67F-0D58-9D299CD23225}"/>
                  </a:ext>
                </a:extLst>
              </p:cNvPr>
              <p:cNvSpPr txBox="1"/>
              <p:nvPr/>
            </p:nvSpPr>
            <p:spPr>
              <a:xfrm>
                <a:off x="622300" y="5342283"/>
                <a:ext cx="2533338" cy="618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CZ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F62B978-11F4-A67F-0D58-9D299CD23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5342283"/>
                <a:ext cx="2533338" cy="618118"/>
              </a:xfrm>
              <a:prstGeom prst="rect">
                <a:avLst/>
              </a:prstGeom>
              <a:blipFill>
                <a:blip r:embed="rId2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B6B7BFA-9D26-5E65-D184-05CEFC437FF4}"/>
                  </a:ext>
                </a:extLst>
              </p:cNvPr>
              <p:cNvSpPr txBox="1"/>
              <p:nvPr/>
            </p:nvSpPr>
            <p:spPr>
              <a:xfrm>
                <a:off x="5092237" y="5538825"/>
                <a:ext cx="358332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algorithm increases the amplitude of the projection of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endParaRPr lang="en-CZ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B6B7BFA-9D26-5E65-D184-05CEFC437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237" y="5538825"/>
                <a:ext cx="3583326" cy="923330"/>
              </a:xfrm>
              <a:prstGeom prst="rect">
                <a:avLst/>
              </a:prstGeom>
              <a:blipFill>
                <a:blip r:embed="rId30"/>
                <a:stretch>
                  <a:fillRect l="-3521" t="-4110" b="-68493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ight Arrow 87">
            <a:extLst>
              <a:ext uri="{FF2B5EF4-FFF2-40B4-BE49-F238E27FC236}">
                <a16:creationId xmlns:a16="http://schemas.microsoft.com/office/drawing/2014/main" id="{AF1AA4C2-E629-BCCD-495F-7EEBFB5F18F2}"/>
              </a:ext>
            </a:extLst>
          </p:cNvPr>
          <p:cNvSpPr/>
          <p:nvPr/>
        </p:nvSpPr>
        <p:spPr>
          <a:xfrm>
            <a:off x="4572000" y="5915137"/>
            <a:ext cx="216676" cy="161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6278043-78DF-126E-5505-A8CB8C467321}"/>
              </a:ext>
            </a:extLst>
          </p:cNvPr>
          <p:cNvSpPr txBox="1"/>
          <p:nvPr/>
        </p:nvSpPr>
        <p:spPr>
          <a:xfrm>
            <a:off x="2288765" y="6462155"/>
            <a:ext cx="46954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We stop the algorithm when the amplitude </a:t>
            </a:r>
            <a:r>
              <a:rPr lang="en-US" sz="1400"/>
              <a:t>is the greatest</a:t>
            </a:r>
            <a:r>
              <a:rPr lang="en-US" sz="1400" dirty="0"/>
              <a:t>.</a:t>
            </a:r>
            <a:endParaRPr lang="en-CZ" sz="1400" dirty="0"/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296E4DC2-1353-4633-AF5C-AD0013D026B5}"/>
              </a:ext>
            </a:extLst>
          </p:cNvPr>
          <p:cNvSpPr/>
          <p:nvPr/>
        </p:nvSpPr>
        <p:spPr>
          <a:xfrm rot="1367047">
            <a:off x="2071325" y="6410858"/>
            <a:ext cx="216676" cy="161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63674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01D61E4A4426C4DA3259071EBA29286" ma:contentTypeVersion="5" ma:contentTypeDescription="Vytvoří nový dokument" ma:contentTypeScope="" ma:versionID="05b2288ef3cba6c3ebf0b05cdbf47306">
  <xsd:schema xmlns:xsd="http://www.w3.org/2001/XMLSchema" xmlns:xs="http://www.w3.org/2001/XMLSchema" xmlns:p="http://schemas.microsoft.com/office/2006/metadata/properties" xmlns:ns2="1276492e-9820-4ea4-b305-52ede9470da1" targetNamespace="http://schemas.microsoft.com/office/2006/metadata/properties" ma:root="true" ma:fieldsID="32942a612b2a0e87200465093a743ff4" ns2:_="">
    <xsd:import namespace="1276492e-9820-4ea4-b305-52ede9470d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76492e-9820-4ea4-b305-52ede9470d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6ABCB6-4D62-4BFD-81CA-3D9F05EB8FD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9D729ED-F584-44C3-A4A7-825B750467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76492e-9820-4ea4-b305-52ede9470d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0B6A1C-B3F8-4FE2-AA96-894B62FB3EE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10485</TotalTime>
  <Words>780</Words>
  <Application>Microsoft Office PowerPoint</Application>
  <PresentationFormat>On-screen Show (4:3)</PresentationFormat>
  <Paragraphs>157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Condensed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states and gates on the Bloch sphere</dc:title>
  <dc:creator>İskender Yalçınkaya</dc:creator>
  <cp:lastModifiedBy>Yalcinkaya, Iskender</cp:lastModifiedBy>
  <cp:revision>371</cp:revision>
  <dcterms:created xsi:type="dcterms:W3CDTF">2021-02-25T16:32:59Z</dcterms:created>
  <dcterms:modified xsi:type="dcterms:W3CDTF">2023-11-20T14:12:20Z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0x010100401D61E4A4426C4DA3259071EBA29286</vt:lpwstr>
  </property>
</Properties>
</file>