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3"/>
  </p:notesMasterIdLst>
  <p:sldIdLst>
    <p:sldId id="256" r:id="rId2"/>
    <p:sldId id="257" r:id="rId3"/>
    <p:sldId id="260" r:id="rId4"/>
    <p:sldId id="261" r:id="rId5"/>
    <p:sldId id="329" r:id="rId6"/>
    <p:sldId id="281" r:id="rId7"/>
    <p:sldId id="330" r:id="rId8"/>
    <p:sldId id="331" r:id="rId9"/>
    <p:sldId id="332" r:id="rId10"/>
    <p:sldId id="333" r:id="rId11"/>
    <p:sldId id="334" r:id="rId12"/>
    <p:sldId id="265" r:id="rId13"/>
    <p:sldId id="336" r:id="rId14"/>
    <p:sldId id="337" r:id="rId15"/>
    <p:sldId id="338" r:id="rId16"/>
    <p:sldId id="339" r:id="rId17"/>
    <p:sldId id="340" r:id="rId18"/>
    <p:sldId id="341" r:id="rId19"/>
    <p:sldId id="343" r:id="rId20"/>
    <p:sldId id="342" r:id="rId21"/>
    <p:sldId id="344" r:id="rId22"/>
  </p:sldIdLst>
  <p:sldSz cx="9144000" cy="5143500" type="screen16x9"/>
  <p:notesSz cx="6858000" cy="9144000"/>
  <p:embeddedFontLst>
    <p:embeddedFont>
      <p:font typeface="IBM Plex Mono" panose="020B0509050203000203" pitchFamily="49" charset="0"/>
      <p:regular r:id="rId24"/>
      <p:bold r:id="rId25"/>
      <p:italic r:id="rId26"/>
      <p:boldItalic r:id="rId27"/>
    </p:embeddedFont>
    <p:embeddedFont>
      <p:font typeface="IBM Plex Mono Medium" panose="020B0609050203000203" pitchFamily="49"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259D6-4404-425B-BF19-74E9C810699A}">
  <a:tblStyle styleId="{AB5259D6-4404-425B-BF19-74E9C81069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dd0e8da5c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1dd0e8da5c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38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dd0e8da5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dd0e8da5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620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1dd1281f26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1dd1281f26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dd0e8da5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dd0e8da5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021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dd0e8da5c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1dd0e8da5c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364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dd0e8da5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dd0e8da5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920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dd0e8da5c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1dd0e8da5c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158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dd0e8da5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dd0e8da5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498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1dd1281f26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1dd1281f26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485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dd0e8da5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dd0e8da5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20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dcec49d29e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dcec49d29e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dd0e8da5c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1dd0e8da5c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07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dd0e8da5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dd0e8da5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dd0e8da5c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1dd0e8da5c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dd0e8da5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dd0e8da5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96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1dd1b4223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1dd1b4223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dd0e8da5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dd0e8da5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13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1dd0e8da5c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1dd0e8da5c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753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dd0e8da5c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dd0e8da5c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250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7933" b="7671"/>
          <a:stretch/>
        </p:blipFill>
        <p:spPr>
          <a:xfrm>
            <a:off x="0" y="0"/>
            <a:ext cx="9144003" cy="5143501"/>
          </a:xfrm>
          <a:prstGeom prst="rect">
            <a:avLst/>
          </a:prstGeom>
          <a:noFill/>
          <a:ln>
            <a:noFill/>
          </a:ln>
        </p:spPr>
      </p:pic>
      <p:sp>
        <p:nvSpPr>
          <p:cNvPr id="10" name="Google Shape;10;p2"/>
          <p:cNvSpPr/>
          <p:nvPr/>
        </p:nvSpPr>
        <p:spPr>
          <a:xfrm>
            <a:off x="509550" y="360900"/>
            <a:ext cx="8124900" cy="44217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2171050" y="3262200"/>
            <a:ext cx="4801800" cy="409500"/>
          </a:xfrm>
          <a:prstGeom prst="rect">
            <a:avLst/>
          </a:prstGeom>
          <a:solidFill>
            <a:schemeClr val="accent3"/>
          </a:solidFill>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None/>
              <a:defRPr sz="1600">
                <a:solidFill>
                  <a:schemeClr val="dk1"/>
                </a:solidFill>
                <a:latin typeface="Roboto"/>
                <a:ea typeface="Roboto"/>
                <a:cs typeface="Roboto"/>
                <a:sym typeface="Roboto"/>
              </a:defRPr>
            </a:lvl1pPr>
            <a:lvl2pPr lvl="1" algn="ctr">
              <a:lnSpc>
                <a:spcPct val="100000"/>
              </a:lnSpc>
              <a:spcBef>
                <a:spcPts val="0"/>
              </a:spcBef>
              <a:spcAft>
                <a:spcPts val="0"/>
              </a:spcAft>
              <a:buClr>
                <a:schemeClr val="dk1"/>
              </a:buClr>
              <a:buSzPts val="1600"/>
              <a:buNone/>
              <a:defRPr sz="1600">
                <a:solidFill>
                  <a:schemeClr val="dk1"/>
                </a:solidFill>
              </a:defRPr>
            </a:lvl2pPr>
            <a:lvl3pPr lvl="2" algn="ctr">
              <a:lnSpc>
                <a:spcPct val="100000"/>
              </a:lnSpc>
              <a:spcBef>
                <a:spcPts val="0"/>
              </a:spcBef>
              <a:spcAft>
                <a:spcPts val="0"/>
              </a:spcAft>
              <a:buClr>
                <a:schemeClr val="dk1"/>
              </a:buClr>
              <a:buSzPts val="1600"/>
              <a:buNone/>
              <a:defRPr sz="1600">
                <a:solidFill>
                  <a:schemeClr val="dk1"/>
                </a:solidFill>
              </a:defRPr>
            </a:lvl3pPr>
            <a:lvl4pPr lvl="3" algn="ctr">
              <a:lnSpc>
                <a:spcPct val="100000"/>
              </a:lnSpc>
              <a:spcBef>
                <a:spcPts val="0"/>
              </a:spcBef>
              <a:spcAft>
                <a:spcPts val="0"/>
              </a:spcAft>
              <a:buClr>
                <a:schemeClr val="dk1"/>
              </a:buClr>
              <a:buSzPts val="1600"/>
              <a:buNone/>
              <a:defRPr sz="1600">
                <a:solidFill>
                  <a:schemeClr val="dk1"/>
                </a:solidFill>
              </a:defRPr>
            </a:lvl4pPr>
            <a:lvl5pPr lvl="4" algn="ctr">
              <a:lnSpc>
                <a:spcPct val="100000"/>
              </a:lnSpc>
              <a:spcBef>
                <a:spcPts val="0"/>
              </a:spcBef>
              <a:spcAft>
                <a:spcPts val="0"/>
              </a:spcAft>
              <a:buClr>
                <a:schemeClr val="dk1"/>
              </a:buClr>
              <a:buSzPts val="1600"/>
              <a:buNone/>
              <a:defRPr sz="1600">
                <a:solidFill>
                  <a:schemeClr val="dk1"/>
                </a:solidFill>
              </a:defRPr>
            </a:lvl5pPr>
            <a:lvl6pPr lvl="5" algn="ctr">
              <a:lnSpc>
                <a:spcPct val="100000"/>
              </a:lnSpc>
              <a:spcBef>
                <a:spcPts val="0"/>
              </a:spcBef>
              <a:spcAft>
                <a:spcPts val="0"/>
              </a:spcAft>
              <a:buClr>
                <a:schemeClr val="dk1"/>
              </a:buClr>
              <a:buSzPts val="1600"/>
              <a:buNone/>
              <a:defRPr sz="1600">
                <a:solidFill>
                  <a:schemeClr val="dk1"/>
                </a:solidFill>
              </a:defRPr>
            </a:lvl6pPr>
            <a:lvl7pPr lvl="6" algn="ctr">
              <a:lnSpc>
                <a:spcPct val="100000"/>
              </a:lnSpc>
              <a:spcBef>
                <a:spcPts val="0"/>
              </a:spcBef>
              <a:spcAft>
                <a:spcPts val="0"/>
              </a:spcAft>
              <a:buClr>
                <a:schemeClr val="dk1"/>
              </a:buClr>
              <a:buSzPts val="1600"/>
              <a:buNone/>
              <a:defRPr sz="1600">
                <a:solidFill>
                  <a:schemeClr val="dk1"/>
                </a:solidFill>
              </a:defRPr>
            </a:lvl7pPr>
            <a:lvl8pPr lvl="7" algn="ctr">
              <a:lnSpc>
                <a:spcPct val="100000"/>
              </a:lnSpc>
              <a:spcBef>
                <a:spcPts val="0"/>
              </a:spcBef>
              <a:spcAft>
                <a:spcPts val="0"/>
              </a:spcAft>
              <a:buClr>
                <a:schemeClr val="dk1"/>
              </a:buClr>
              <a:buSzPts val="1600"/>
              <a:buNone/>
              <a:defRPr sz="1600">
                <a:solidFill>
                  <a:schemeClr val="dk1"/>
                </a:solidFill>
              </a:defRPr>
            </a:lvl8pPr>
            <a:lvl9pPr lvl="8" algn="ctr">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2" name="Google Shape;12;p2"/>
          <p:cNvSpPr/>
          <p:nvPr/>
        </p:nvSpPr>
        <p:spPr>
          <a:xfrm>
            <a:off x="183150" y="1617975"/>
            <a:ext cx="567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04375" y="4329900"/>
            <a:ext cx="739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72150" y="221975"/>
            <a:ext cx="739500" cy="23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06525" y="635675"/>
            <a:ext cx="738000" cy="84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46175" y="4656750"/>
            <a:ext cx="205500" cy="209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3150" y="1727975"/>
            <a:ext cx="567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3150" y="1837975"/>
            <a:ext cx="567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71725" y="4741175"/>
            <a:ext cx="2972100" cy="4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7879" y="3367150"/>
            <a:ext cx="292200" cy="188100"/>
          </a:xfrm>
          <a:prstGeom prst="rect">
            <a:avLst/>
          </a:prstGeom>
          <a:solidFill>
            <a:srgbClr val="FC90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171725" y="4636750"/>
            <a:ext cx="29721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171725" y="4535538"/>
            <a:ext cx="29721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376625"/>
            <a:ext cx="14190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0" y="530825"/>
            <a:ext cx="14190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txBox="1">
            <a:spLocks noGrp="1"/>
          </p:cNvSpPr>
          <p:nvPr>
            <p:ph type="ctrTitle"/>
          </p:nvPr>
        </p:nvSpPr>
        <p:spPr>
          <a:xfrm>
            <a:off x="1162150" y="1361700"/>
            <a:ext cx="6819600" cy="1732200"/>
          </a:xfrm>
          <a:prstGeom prst="rect">
            <a:avLst/>
          </a:prstGeom>
          <a:noFill/>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000">
                <a:latin typeface="IBM Plex Mono"/>
                <a:ea typeface="IBM Plex Mono"/>
                <a:cs typeface="IBM Plex Mono"/>
                <a:sym typeface="IBM Plex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 name="Google Shape;26;p2"/>
          <p:cNvSpPr/>
          <p:nvPr/>
        </p:nvSpPr>
        <p:spPr>
          <a:xfrm>
            <a:off x="8408063" y="2564575"/>
            <a:ext cx="738000" cy="11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408063" y="2679775"/>
            <a:ext cx="738000" cy="11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408063" y="2794975"/>
            <a:ext cx="738000" cy="11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2425" y="3931975"/>
            <a:ext cx="307500" cy="188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2425" y="4306450"/>
            <a:ext cx="163200" cy="18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16225" y="4608500"/>
            <a:ext cx="123300" cy="258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989025" y="4692550"/>
            <a:ext cx="1182600" cy="4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989025" y="4591350"/>
            <a:ext cx="1182600" cy="4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404325" y="4235650"/>
            <a:ext cx="739500" cy="9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2943225"/>
            <a:ext cx="7395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2989125"/>
            <a:ext cx="7395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0" y="1030050"/>
            <a:ext cx="5670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1140050"/>
            <a:ext cx="5670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42425" y="3555250"/>
            <a:ext cx="145500" cy="18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1392249" y="530913"/>
            <a:ext cx="1126213" cy="77105"/>
            <a:chOff x="2288725" y="854925"/>
            <a:chExt cx="1215557" cy="101400"/>
          </a:xfrm>
        </p:grpSpPr>
        <p:sp>
          <p:nvSpPr>
            <p:cNvPr id="41" name="Google Shape;41;p2"/>
            <p:cNvSpPr/>
            <p:nvPr/>
          </p:nvSpPr>
          <p:spPr>
            <a:xfrm>
              <a:off x="2390001" y="854925"/>
              <a:ext cx="101400" cy="10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693830" y="854925"/>
              <a:ext cx="101400" cy="10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91278" y="854925"/>
              <a:ext cx="101400" cy="101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592554" y="854925"/>
              <a:ext cx="101400" cy="10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288725" y="854925"/>
              <a:ext cx="101400" cy="10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95107" y="854925"/>
              <a:ext cx="101400" cy="10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997776" y="854925"/>
              <a:ext cx="101400" cy="10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301605" y="854925"/>
              <a:ext cx="101400" cy="10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099053" y="854925"/>
              <a:ext cx="101400" cy="101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200329" y="854925"/>
              <a:ext cx="101400" cy="10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96500" y="854925"/>
              <a:ext cx="101400" cy="10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402882" y="854925"/>
              <a:ext cx="101400" cy="10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2"/>
          <p:cNvSpPr/>
          <p:nvPr/>
        </p:nvSpPr>
        <p:spPr>
          <a:xfrm>
            <a:off x="1143125" y="4656750"/>
            <a:ext cx="2419200" cy="10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pic>
        <p:nvPicPr>
          <p:cNvPr id="55" name="Google Shape;55;p3"/>
          <p:cNvPicPr preferRelativeResize="0"/>
          <p:nvPr/>
        </p:nvPicPr>
        <p:blipFill rotWithShape="1">
          <a:blip r:embed="rId2">
            <a:alphaModFix/>
          </a:blip>
          <a:srcRect t="7933" b="7671"/>
          <a:stretch/>
        </p:blipFill>
        <p:spPr>
          <a:xfrm flipH="1">
            <a:off x="1973" y="0"/>
            <a:ext cx="9141939" cy="5142334"/>
          </a:xfrm>
          <a:prstGeom prst="rect">
            <a:avLst/>
          </a:prstGeom>
          <a:noFill/>
          <a:ln>
            <a:noFill/>
          </a:ln>
        </p:spPr>
      </p:pic>
      <p:sp>
        <p:nvSpPr>
          <p:cNvPr id="56" name="Google Shape;56;p3"/>
          <p:cNvSpPr/>
          <p:nvPr/>
        </p:nvSpPr>
        <p:spPr>
          <a:xfrm flipH="1">
            <a:off x="511377" y="360818"/>
            <a:ext cx="8123100" cy="4420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2233" y="4328916"/>
            <a:ext cx="7392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1583" y="635530"/>
            <a:ext cx="737700" cy="84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7992451" y="4655692"/>
            <a:ext cx="205500" cy="209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7725213" y="376539"/>
            <a:ext cx="1418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flipH="1">
            <a:off x="7725213" y="530704"/>
            <a:ext cx="1418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flipH="1">
            <a:off x="46" y="2563992"/>
            <a:ext cx="737700" cy="11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flipH="1">
            <a:off x="46" y="2679166"/>
            <a:ext cx="737700" cy="11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flipH="1">
            <a:off x="46" y="2794340"/>
            <a:ext cx="737700" cy="11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flipH="1">
            <a:off x="8404526" y="4607453"/>
            <a:ext cx="123300" cy="258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flipH="1">
            <a:off x="2973713" y="4691484"/>
            <a:ext cx="1182300" cy="4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flipH="1">
            <a:off x="2283" y="4234688"/>
            <a:ext cx="739200" cy="9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flipH="1">
            <a:off x="8404713" y="2942556"/>
            <a:ext cx="7392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flipH="1">
            <a:off x="8404713" y="2988446"/>
            <a:ext cx="7392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flipH="1">
            <a:off x="8576913" y="1029816"/>
            <a:ext cx="5670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8576913" y="1139791"/>
            <a:ext cx="5670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3"/>
          <p:cNvGrpSpPr/>
          <p:nvPr/>
        </p:nvGrpSpPr>
        <p:grpSpPr>
          <a:xfrm flipH="1">
            <a:off x="6625986" y="530769"/>
            <a:ext cx="1125970" cy="77084"/>
            <a:chOff x="2288725" y="854925"/>
            <a:chExt cx="1215557" cy="101400"/>
          </a:xfrm>
        </p:grpSpPr>
        <p:sp>
          <p:nvSpPr>
            <p:cNvPr id="73" name="Google Shape;73;p3"/>
            <p:cNvSpPr/>
            <p:nvPr/>
          </p:nvSpPr>
          <p:spPr>
            <a:xfrm>
              <a:off x="2390001" y="854925"/>
              <a:ext cx="101400" cy="10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693830" y="854925"/>
              <a:ext cx="101400" cy="10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491278" y="854925"/>
              <a:ext cx="101400" cy="101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592554" y="854925"/>
              <a:ext cx="101400" cy="10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288725" y="854925"/>
              <a:ext cx="101400" cy="10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795107" y="854925"/>
              <a:ext cx="101400" cy="10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2997776" y="854925"/>
              <a:ext cx="101400" cy="10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01605" y="854925"/>
              <a:ext cx="101400" cy="10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099053" y="854925"/>
              <a:ext cx="101400" cy="101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200329" y="854925"/>
              <a:ext cx="101400" cy="10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2896500" y="854925"/>
              <a:ext cx="101400" cy="10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402882" y="854925"/>
              <a:ext cx="101400" cy="10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3"/>
          <p:cNvSpPr/>
          <p:nvPr/>
        </p:nvSpPr>
        <p:spPr>
          <a:xfrm flipH="1">
            <a:off x="5582445" y="4655692"/>
            <a:ext cx="2418600" cy="10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txBox="1">
            <a:spLocks noGrp="1"/>
          </p:cNvSpPr>
          <p:nvPr>
            <p:ph type="title"/>
          </p:nvPr>
        </p:nvSpPr>
        <p:spPr>
          <a:xfrm>
            <a:off x="5075883" y="2244638"/>
            <a:ext cx="2789100" cy="1176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7" name="Google Shape;87;p3"/>
          <p:cNvSpPr txBox="1">
            <a:spLocks noGrp="1"/>
          </p:cNvSpPr>
          <p:nvPr>
            <p:ph type="title" idx="2" hasCustomPrompt="1"/>
          </p:nvPr>
        </p:nvSpPr>
        <p:spPr>
          <a:xfrm>
            <a:off x="5075850" y="1209713"/>
            <a:ext cx="2789100" cy="8418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8" name="Google Shape;88;p3"/>
          <p:cNvSpPr txBox="1">
            <a:spLocks noGrp="1"/>
          </p:cNvSpPr>
          <p:nvPr>
            <p:ph type="subTitle" idx="1"/>
          </p:nvPr>
        </p:nvSpPr>
        <p:spPr>
          <a:xfrm>
            <a:off x="5075875" y="3308588"/>
            <a:ext cx="2789100" cy="6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3"/>
          <p:cNvSpPr>
            <a:spLocks noGrp="1"/>
          </p:cNvSpPr>
          <p:nvPr>
            <p:ph type="pic" idx="3"/>
          </p:nvPr>
        </p:nvSpPr>
        <p:spPr>
          <a:xfrm>
            <a:off x="1279000" y="1004650"/>
            <a:ext cx="3364800" cy="1341600"/>
          </a:xfrm>
          <a:prstGeom prst="rect">
            <a:avLst/>
          </a:prstGeom>
          <a:noFill/>
          <a:ln w="76200" cap="flat" cmpd="sng">
            <a:solidFill>
              <a:schemeClr val="accent2"/>
            </a:solidFill>
            <a:prstDash val="solid"/>
            <a:miter lim="8000"/>
            <a:headEnd type="none" w="sm" len="sm"/>
            <a:tailEnd type="none" w="sm" len="sm"/>
          </a:ln>
        </p:spPr>
      </p:sp>
      <p:sp>
        <p:nvSpPr>
          <p:cNvPr id="90" name="Google Shape;90;p3"/>
          <p:cNvSpPr>
            <a:spLocks noGrp="1"/>
          </p:cNvSpPr>
          <p:nvPr>
            <p:ph type="pic" idx="4"/>
          </p:nvPr>
        </p:nvSpPr>
        <p:spPr>
          <a:xfrm>
            <a:off x="1279000" y="2797351"/>
            <a:ext cx="3364800" cy="1341600"/>
          </a:xfrm>
          <a:prstGeom prst="rect">
            <a:avLst/>
          </a:prstGeom>
          <a:noFill/>
          <a:ln w="76200" cap="flat" cmpd="sng">
            <a:solidFill>
              <a:schemeClr val="accent6"/>
            </a:solidFill>
            <a:prstDash val="solid"/>
            <a:miter lim="8000"/>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3"/>
        <p:cNvGrpSpPr/>
        <p:nvPr/>
      </p:nvGrpSpPr>
      <p:grpSpPr>
        <a:xfrm>
          <a:off x="0" y="0"/>
          <a:ext cx="0" cy="0"/>
          <a:chOff x="0" y="0"/>
          <a:chExt cx="0" cy="0"/>
        </a:xfrm>
      </p:grpSpPr>
      <p:pic>
        <p:nvPicPr>
          <p:cNvPr id="244" name="Google Shape;244;p9"/>
          <p:cNvPicPr preferRelativeResize="0"/>
          <p:nvPr/>
        </p:nvPicPr>
        <p:blipFill rotWithShape="1">
          <a:blip r:embed="rId2">
            <a:alphaModFix/>
          </a:blip>
          <a:srcRect t="7933" b="7671"/>
          <a:stretch/>
        </p:blipFill>
        <p:spPr>
          <a:xfrm rot="10800000">
            <a:off x="2060" y="0"/>
            <a:ext cx="9144003" cy="5143501"/>
          </a:xfrm>
          <a:prstGeom prst="rect">
            <a:avLst/>
          </a:prstGeom>
          <a:noFill/>
          <a:ln>
            <a:noFill/>
          </a:ln>
        </p:spPr>
      </p:pic>
      <p:sp>
        <p:nvSpPr>
          <p:cNvPr id="245" name="Google Shape;245;p9"/>
          <p:cNvSpPr/>
          <p:nvPr/>
        </p:nvSpPr>
        <p:spPr>
          <a:xfrm rot="10800000">
            <a:off x="511613" y="360902"/>
            <a:ext cx="8124900" cy="44217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rot="10800000">
            <a:off x="8395913" y="3469727"/>
            <a:ext cx="567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rot="10800000">
            <a:off x="2188" y="757802"/>
            <a:ext cx="739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rot="10800000">
            <a:off x="3534413" y="4689327"/>
            <a:ext cx="739500" cy="23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rot="10800000">
            <a:off x="1538" y="4423527"/>
            <a:ext cx="738000" cy="84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rot="10800000">
            <a:off x="7994388" y="277052"/>
            <a:ext cx="205500" cy="209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rot="10800000">
            <a:off x="8395913" y="3359727"/>
            <a:ext cx="567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rot="10800000">
            <a:off x="8395913" y="3249727"/>
            <a:ext cx="567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rot="10800000">
            <a:off x="2238" y="354027"/>
            <a:ext cx="2972100" cy="4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rot="10800000">
            <a:off x="8395983" y="1588252"/>
            <a:ext cx="292200" cy="188100"/>
          </a:xfrm>
          <a:prstGeom prst="rect">
            <a:avLst/>
          </a:prstGeom>
          <a:solidFill>
            <a:srgbClr val="FC90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rot="10800000">
            <a:off x="2238" y="450952"/>
            <a:ext cx="29721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rot="10800000">
            <a:off x="2238" y="552164"/>
            <a:ext cx="29721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rot="10800000">
            <a:off x="7727063" y="4689777"/>
            <a:ext cx="14190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10800000">
            <a:off x="7727063" y="4535577"/>
            <a:ext cx="14190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rot="10800000">
            <a:off x="0" y="2463727"/>
            <a:ext cx="738000" cy="11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rot="10800000">
            <a:off x="0" y="2348527"/>
            <a:ext cx="738000" cy="11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rot="10800000">
            <a:off x="0" y="2233327"/>
            <a:ext cx="738000" cy="11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rot="10800000">
            <a:off x="8396138" y="1023427"/>
            <a:ext cx="307500" cy="188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rot="10800000">
            <a:off x="8540438" y="648952"/>
            <a:ext cx="163200" cy="18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rot="10800000">
            <a:off x="8406538" y="277002"/>
            <a:ext cx="123300" cy="258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rot="10800000">
            <a:off x="2974438" y="402652"/>
            <a:ext cx="1182600" cy="4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rot="10800000">
            <a:off x="2974438" y="503852"/>
            <a:ext cx="1182600" cy="4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rot="10800000">
            <a:off x="2238" y="813652"/>
            <a:ext cx="739500" cy="9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rot="10800000">
            <a:off x="8406563" y="2172377"/>
            <a:ext cx="7395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rot="10800000">
            <a:off x="8406563" y="2126477"/>
            <a:ext cx="7395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rot="10800000">
            <a:off x="8579063" y="4057652"/>
            <a:ext cx="5670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rot="10800000">
            <a:off x="8579063" y="3947652"/>
            <a:ext cx="5670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rot="10800000">
            <a:off x="8558137" y="1400152"/>
            <a:ext cx="145500" cy="18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9"/>
          <p:cNvGrpSpPr/>
          <p:nvPr/>
        </p:nvGrpSpPr>
        <p:grpSpPr>
          <a:xfrm rot="10800000">
            <a:off x="6627600" y="4535484"/>
            <a:ext cx="1126213" cy="77105"/>
            <a:chOff x="2288725" y="854925"/>
            <a:chExt cx="1215557" cy="101400"/>
          </a:xfrm>
        </p:grpSpPr>
        <p:sp>
          <p:nvSpPr>
            <p:cNvPr id="274" name="Google Shape;274;p9"/>
            <p:cNvSpPr/>
            <p:nvPr/>
          </p:nvSpPr>
          <p:spPr>
            <a:xfrm>
              <a:off x="2390001" y="854925"/>
              <a:ext cx="101400" cy="10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2693830" y="854925"/>
              <a:ext cx="101400" cy="10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2491278" y="854925"/>
              <a:ext cx="101400" cy="101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2592554" y="854925"/>
              <a:ext cx="101400" cy="10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2288725" y="854925"/>
              <a:ext cx="101400" cy="10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2795107" y="854925"/>
              <a:ext cx="101400" cy="10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2997776" y="854925"/>
              <a:ext cx="101400" cy="10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3301605" y="854925"/>
              <a:ext cx="101400" cy="10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3099053" y="854925"/>
              <a:ext cx="101400" cy="101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3200329" y="854925"/>
              <a:ext cx="101400" cy="10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2896500" y="854925"/>
              <a:ext cx="101400" cy="10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3402882" y="854925"/>
              <a:ext cx="101400" cy="10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9"/>
          <p:cNvSpPr/>
          <p:nvPr/>
        </p:nvSpPr>
        <p:spPr>
          <a:xfrm rot="10800000">
            <a:off x="5583738" y="385352"/>
            <a:ext cx="2419200" cy="10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txBox="1">
            <a:spLocks noGrp="1"/>
          </p:cNvSpPr>
          <p:nvPr>
            <p:ph type="title"/>
          </p:nvPr>
        </p:nvSpPr>
        <p:spPr>
          <a:xfrm>
            <a:off x="1103800" y="1239175"/>
            <a:ext cx="6936300" cy="147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8" name="Google Shape;288;p9"/>
          <p:cNvSpPr txBox="1">
            <a:spLocks noGrp="1"/>
          </p:cNvSpPr>
          <p:nvPr>
            <p:ph type="subTitle" idx="1"/>
          </p:nvPr>
        </p:nvSpPr>
        <p:spPr>
          <a:xfrm>
            <a:off x="1103900" y="2930825"/>
            <a:ext cx="6936300" cy="9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865"/>
        <p:cNvGrpSpPr/>
        <p:nvPr/>
      </p:nvGrpSpPr>
      <p:grpSpPr>
        <a:xfrm>
          <a:off x="0" y="0"/>
          <a:ext cx="0" cy="0"/>
          <a:chOff x="0" y="0"/>
          <a:chExt cx="0" cy="0"/>
        </a:xfrm>
      </p:grpSpPr>
      <p:pic>
        <p:nvPicPr>
          <p:cNvPr id="866" name="Google Shape;866;p28"/>
          <p:cNvPicPr preferRelativeResize="0"/>
          <p:nvPr/>
        </p:nvPicPr>
        <p:blipFill rotWithShape="1">
          <a:blip r:embed="rId2">
            <a:alphaModFix/>
          </a:blip>
          <a:srcRect t="7933" b="7671"/>
          <a:stretch/>
        </p:blipFill>
        <p:spPr>
          <a:xfrm rot="10800000" flipH="1">
            <a:off x="2000" y="-1"/>
            <a:ext cx="9142001" cy="5141126"/>
          </a:xfrm>
          <a:prstGeom prst="rect">
            <a:avLst/>
          </a:prstGeom>
          <a:noFill/>
          <a:ln>
            <a:noFill/>
          </a:ln>
        </p:spPr>
      </p:pic>
      <p:sp>
        <p:nvSpPr>
          <p:cNvPr id="867" name="Google Shape;867;p28"/>
          <p:cNvSpPr/>
          <p:nvPr/>
        </p:nvSpPr>
        <p:spPr>
          <a:xfrm rot="10800000" flipH="1">
            <a:off x="266927" y="217700"/>
            <a:ext cx="8605800" cy="4705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rot="10800000" flipH="1">
            <a:off x="118773" y="3468097"/>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rot="10800000" flipH="1">
            <a:off x="8632013" y="757425"/>
            <a:ext cx="5076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rot="10800000" flipH="1">
            <a:off x="4869901" y="4873954"/>
            <a:ext cx="739200" cy="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rot="10800000" flipH="1">
            <a:off x="118773" y="3358149"/>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rot="10800000" flipH="1">
            <a:off x="118773" y="3248201"/>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rot="10800000" flipH="1">
            <a:off x="8632013" y="353840"/>
            <a:ext cx="507600" cy="4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rot="10800000" flipH="1">
            <a:off x="1" y="4687574"/>
            <a:ext cx="566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rot="10800000" flipH="1">
            <a:off x="1" y="4533445"/>
            <a:ext cx="566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rot="10800000" flipH="1">
            <a:off x="8703580" y="2462534"/>
            <a:ext cx="438000" cy="11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rot="10800000" flipH="1">
            <a:off x="8703580" y="2347388"/>
            <a:ext cx="438000" cy="11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rot="10800000" flipH="1">
            <a:off x="8703580" y="2232241"/>
            <a:ext cx="438000" cy="11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rot="10800000" flipH="1">
            <a:off x="266927" y="648564"/>
            <a:ext cx="119700" cy="18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rot="10800000" flipH="1">
            <a:off x="266927" y="276755"/>
            <a:ext cx="123300" cy="258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rot="10800000" flipH="1">
            <a:off x="1" y="2171371"/>
            <a:ext cx="6159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rot="10800000" flipH="1">
            <a:off x="1" y="2125505"/>
            <a:ext cx="6159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rot="10800000" flipH="1">
            <a:off x="1" y="4055752"/>
            <a:ext cx="5667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rot="10800000" flipH="1">
            <a:off x="1" y="3945803"/>
            <a:ext cx="5667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txBox="1">
            <a:spLocks noGrp="1"/>
          </p:cNvSpPr>
          <p:nvPr>
            <p:ph type="title"/>
          </p:nvPr>
        </p:nvSpPr>
        <p:spPr>
          <a:xfrm>
            <a:off x="720000" y="445025"/>
            <a:ext cx="7704000" cy="111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4">
  <p:cSld name="CUSTOM_1_1_1_1">
    <p:spTree>
      <p:nvGrpSpPr>
        <p:cNvPr id="1" name="Shape 907"/>
        <p:cNvGrpSpPr/>
        <p:nvPr/>
      </p:nvGrpSpPr>
      <p:grpSpPr>
        <a:xfrm>
          <a:off x="0" y="0"/>
          <a:ext cx="0" cy="0"/>
          <a:chOff x="0" y="0"/>
          <a:chExt cx="0" cy="0"/>
        </a:xfrm>
      </p:grpSpPr>
      <p:pic>
        <p:nvPicPr>
          <p:cNvPr id="908" name="Google Shape;908;p30"/>
          <p:cNvPicPr preferRelativeResize="0"/>
          <p:nvPr/>
        </p:nvPicPr>
        <p:blipFill rotWithShape="1">
          <a:blip r:embed="rId2">
            <a:alphaModFix/>
          </a:blip>
          <a:srcRect t="7933" b="7671"/>
          <a:stretch/>
        </p:blipFill>
        <p:spPr>
          <a:xfrm rot="10800000">
            <a:off x="-2225" y="-1"/>
            <a:ext cx="9146225" cy="5143501"/>
          </a:xfrm>
          <a:prstGeom prst="rect">
            <a:avLst/>
          </a:prstGeom>
          <a:noFill/>
          <a:ln>
            <a:noFill/>
          </a:ln>
        </p:spPr>
      </p:pic>
      <p:sp>
        <p:nvSpPr>
          <p:cNvPr id="909" name="Google Shape;909;p30"/>
          <p:cNvSpPr/>
          <p:nvPr/>
        </p:nvSpPr>
        <p:spPr>
          <a:xfrm rot="10800000">
            <a:off x="269250" y="217875"/>
            <a:ext cx="8609700" cy="4707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1" name="Google Shape;911;p30"/>
          <p:cNvSpPr/>
          <p:nvPr/>
        </p:nvSpPr>
        <p:spPr>
          <a:xfrm rot="10800000">
            <a:off x="8659373" y="3469725"/>
            <a:ext cx="3678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rot="10800000">
            <a:off x="2100" y="757800"/>
            <a:ext cx="5079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rot="10800000">
            <a:off x="3534350" y="4876226"/>
            <a:ext cx="739500" cy="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rot="10800000">
            <a:off x="8659373" y="3359726"/>
            <a:ext cx="3678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rot="10800000">
            <a:off x="8659373" y="3249727"/>
            <a:ext cx="3678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rot="10800000">
            <a:off x="2100" y="354025"/>
            <a:ext cx="507900" cy="4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rot="10800000">
            <a:off x="8579000" y="4689775"/>
            <a:ext cx="5670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rot="10800000">
            <a:off x="8579000" y="4535575"/>
            <a:ext cx="5670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rot="10800000">
            <a:off x="100" y="2463725"/>
            <a:ext cx="438300" cy="11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rot="10800000">
            <a:off x="100" y="2348525"/>
            <a:ext cx="438300" cy="11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rot="10800000">
            <a:off x="100" y="2233325"/>
            <a:ext cx="438300" cy="11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rot="10800000">
            <a:off x="8759250" y="648950"/>
            <a:ext cx="119700" cy="18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rot="10800000">
            <a:off x="8755650" y="277002"/>
            <a:ext cx="123300" cy="258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rot="10800000">
            <a:off x="8529800" y="2172387"/>
            <a:ext cx="6162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rot="10800000">
            <a:off x="8529800" y="2126500"/>
            <a:ext cx="6162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rot="10800000">
            <a:off x="8579000" y="4057652"/>
            <a:ext cx="5670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rot="10800000">
            <a:off x="8579000" y="3947652"/>
            <a:ext cx="5670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flipH="1">
            <a:off x="269238" y="4874734"/>
            <a:ext cx="1182300" cy="4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6">
  <p:cSld name="CUSTOM_1_1_1_1_1_1">
    <p:spTree>
      <p:nvGrpSpPr>
        <p:cNvPr id="1" name="Shape 950"/>
        <p:cNvGrpSpPr/>
        <p:nvPr/>
      </p:nvGrpSpPr>
      <p:grpSpPr>
        <a:xfrm>
          <a:off x="0" y="0"/>
          <a:ext cx="0" cy="0"/>
          <a:chOff x="0" y="0"/>
          <a:chExt cx="0" cy="0"/>
        </a:xfrm>
      </p:grpSpPr>
      <p:pic>
        <p:nvPicPr>
          <p:cNvPr id="951" name="Google Shape;951;p32"/>
          <p:cNvPicPr preferRelativeResize="0"/>
          <p:nvPr/>
        </p:nvPicPr>
        <p:blipFill rotWithShape="1">
          <a:blip r:embed="rId2">
            <a:alphaModFix/>
          </a:blip>
          <a:srcRect t="7933" b="7671"/>
          <a:stretch/>
        </p:blipFill>
        <p:spPr>
          <a:xfrm rot="10800000" flipH="1">
            <a:off x="2000" y="-1"/>
            <a:ext cx="9142001" cy="5141126"/>
          </a:xfrm>
          <a:prstGeom prst="rect">
            <a:avLst/>
          </a:prstGeom>
          <a:noFill/>
          <a:ln>
            <a:noFill/>
          </a:ln>
        </p:spPr>
      </p:pic>
      <p:sp>
        <p:nvSpPr>
          <p:cNvPr id="952" name="Google Shape;952;p32"/>
          <p:cNvSpPr/>
          <p:nvPr/>
        </p:nvSpPr>
        <p:spPr>
          <a:xfrm rot="10800000" flipH="1">
            <a:off x="266927" y="217700"/>
            <a:ext cx="8605800" cy="4705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rot="10800000" flipH="1">
            <a:off x="118773" y="3468097"/>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rot="10800000" flipH="1">
            <a:off x="8632013" y="757425"/>
            <a:ext cx="5076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rot="10800000" flipH="1">
            <a:off x="4869901" y="4873954"/>
            <a:ext cx="739200" cy="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rot="10800000" flipH="1">
            <a:off x="118773" y="3358149"/>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rot="10800000" flipH="1">
            <a:off x="118773" y="3248201"/>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rot="10800000" flipH="1">
            <a:off x="8632013" y="353840"/>
            <a:ext cx="507600" cy="4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rot="10800000" flipH="1">
            <a:off x="1" y="4687574"/>
            <a:ext cx="566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rot="10800000" flipH="1">
            <a:off x="1" y="4533445"/>
            <a:ext cx="566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rot="10800000" flipH="1">
            <a:off x="8703580" y="2462534"/>
            <a:ext cx="438000" cy="11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rot="10800000" flipH="1">
            <a:off x="8703580" y="2347388"/>
            <a:ext cx="438000" cy="11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rot="10800000" flipH="1">
            <a:off x="8703580" y="2232241"/>
            <a:ext cx="438000" cy="11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rot="10800000" flipH="1">
            <a:off x="266927" y="648564"/>
            <a:ext cx="119700" cy="18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rot="10800000" flipH="1">
            <a:off x="266927" y="276755"/>
            <a:ext cx="123300" cy="258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rot="10800000" flipH="1">
            <a:off x="1" y="2171371"/>
            <a:ext cx="6159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rot="10800000" flipH="1">
            <a:off x="1" y="2125505"/>
            <a:ext cx="6159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rot="10800000" flipH="1">
            <a:off x="1" y="4055752"/>
            <a:ext cx="5667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rot="10800000" flipH="1">
            <a:off x="1" y="3945803"/>
            <a:ext cx="5667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13"/>
        <p:cNvGrpSpPr/>
        <p:nvPr/>
      </p:nvGrpSpPr>
      <p:grpSpPr>
        <a:xfrm>
          <a:off x="0" y="0"/>
          <a:ext cx="0" cy="0"/>
          <a:chOff x="0" y="0"/>
          <a:chExt cx="0" cy="0"/>
        </a:xfrm>
      </p:grpSpPr>
      <p:pic>
        <p:nvPicPr>
          <p:cNvPr id="1114" name="Google Shape;1114;p37"/>
          <p:cNvPicPr preferRelativeResize="0"/>
          <p:nvPr/>
        </p:nvPicPr>
        <p:blipFill rotWithShape="1">
          <a:blip r:embed="rId2">
            <a:alphaModFix/>
          </a:blip>
          <a:srcRect t="7933" b="7671"/>
          <a:stretch/>
        </p:blipFill>
        <p:spPr>
          <a:xfrm rot="10800000" flipH="1">
            <a:off x="2000" y="-1"/>
            <a:ext cx="9142001" cy="5141126"/>
          </a:xfrm>
          <a:prstGeom prst="rect">
            <a:avLst/>
          </a:prstGeom>
          <a:noFill/>
          <a:ln>
            <a:noFill/>
          </a:ln>
        </p:spPr>
      </p:pic>
      <p:sp>
        <p:nvSpPr>
          <p:cNvPr id="1115" name="Google Shape;1115;p37"/>
          <p:cNvSpPr/>
          <p:nvPr/>
        </p:nvSpPr>
        <p:spPr>
          <a:xfrm rot="10800000" flipH="1">
            <a:off x="266927" y="217700"/>
            <a:ext cx="8605800" cy="4705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rot="10800000" flipH="1">
            <a:off x="118773" y="3468097"/>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rot="10800000" flipH="1">
            <a:off x="8632013" y="757425"/>
            <a:ext cx="5076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flipH="1">
            <a:off x="3534900" y="221870"/>
            <a:ext cx="739200" cy="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rot="10800000" flipH="1">
            <a:off x="118773" y="3358149"/>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rot="10800000" flipH="1">
            <a:off x="118773" y="3248201"/>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rot="10800000" flipH="1">
            <a:off x="8632013" y="353840"/>
            <a:ext cx="507600" cy="4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flipH="1">
            <a:off x="8577300" y="376450"/>
            <a:ext cx="566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flipH="1">
            <a:off x="8577300" y="530579"/>
            <a:ext cx="566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rot="10800000" flipH="1">
            <a:off x="8703580" y="2462534"/>
            <a:ext cx="438000" cy="11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rot="10800000" flipH="1">
            <a:off x="8703580" y="2347388"/>
            <a:ext cx="438000" cy="11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rot="10800000" flipH="1">
            <a:off x="8703580" y="2232241"/>
            <a:ext cx="438000" cy="11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rot="10800000" flipH="1">
            <a:off x="266927" y="648564"/>
            <a:ext cx="119700" cy="18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rot="10800000" flipH="1">
            <a:off x="266927" y="276755"/>
            <a:ext cx="123300" cy="258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rot="10800000" flipH="1">
            <a:off x="1" y="2171371"/>
            <a:ext cx="6159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rot="10800000" flipH="1">
            <a:off x="1" y="2125505"/>
            <a:ext cx="6159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rot="10800000" flipH="1">
            <a:off x="1" y="4055752"/>
            <a:ext cx="5667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rot="10800000" flipH="1">
            <a:off x="1" y="3945803"/>
            <a:ext cx="5667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33"/>
        <p:cNvGrpSpPr/>
        <p:nvPr/>
      </p:nvGrpSpPr>
      <p:grpSpPr>
        <a:xfrm>
          <a:off x="0" y="0"/>
          <a:ext cx="0" cy="0"/>
          <a:chOff x="0" y="0"/>
          <a:chExt cx="0" cy="0"/>
        </a:xfrm>
      </p:grpSpPr>
      <p:pic>
        <p:nvPicPr>
          <p:cNvPr id="1134" name="Google Shape;1134;p38"/>
          <p:cNvPicPr preferRelativeResize="0"/>
          <p:nvPr/>
        </p:nvPicPr>
        <p:blipFill rotWithShape="1">
          <a:blip r:embed="rId2">
            <a:alphaModFix/>
          </a:blip>
          <a:srcRect t="7933" b="7671"/>
          <a:stretch/>
        </p:blipFill>
        <p:spPr>
          <a:xfrm flipH="1">
            <a:off x="1" y="-1"/>
            <a:ext cx="9142001" cy="5141126"/>
          </a:xfrm>
          <a:prstGeom prst="rect">
            <a:avLst/>
          </a:prstGeom>
          <a:noFill/>
          <a:ln>
            <a:noFill/>
          </a:ln>
        </p:spPr>
      </p:pic>
      <p:sp>
        <p:nvSpPr>
          <p:cNvPr id="1135" name="Google Shape;1135;p38"/>
          <p:cNvSpPr/>
          <p:nvPr/>
        </p:nvSpPr>
        <p:spPr>
          <a:xfrm flipH="1">
            <a:off x="271274" y="217623"/>
            <a:ext cx="8605800" cy="4705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flipH="1">
            <a:off x="8657729" y="1617226"/>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flipH="1">
            <a:off x="4389" y="4327898"/>
            <a:ext cx="5076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flipH="1">
            <a:off x="3534900" y="221870"/>
            <a:ext cx="739200" cy="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flipH="1">
            <a:off x="8657729" y="1727174"/>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flipH="1">
            <a:off x="8657729" y="1837123"/>
            <a:ext cx="3675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flipH="1">
            <a:off x="4389" y="4738983"/>
            <a:ext cx="507600" cy="4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flipH="1">
            <a:off x="8577300" y="376450"/>
            <a:ext cx="566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flipH="1">
            <a:off x="8577300" y="530579"/>
            <a:ext cx="566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flipH="1">
            <a:off x="2422" y="2563389"/>
            <a:ext cx="438000" cy="11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flipH="1">
            <a:off x="2422" y="2678536"/>
            <a:ext cx="438000" cy="11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flipH="1">
            <a:off x="2422" y="2793682"/>
            <a:ext cx="438000" cy="115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flipH="1">
            <a:off x="8757374" y="4304459"/>
            <a:ext cx="119700" cy="18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flipH="1">
            <a:off x="8753774" y="4606368"/>
            <a:ext cx="123300" cy="258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flipH="1">
            <a:off x="8528100" y="2941852"/>
            <a:ext cx="6159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flipH="1">
            <a:off x="8528100" y="2987718"/>
            <a:ext cx="615900" cy="2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flipH="1">
            <a:off x="8577300" y="1029571"/>
            <a:ext cx="5667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flipH="1">
            <a:off x="8577300" y="1139520"/>
            <a:ext cx="566700" cy="5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BM Plex Mono"/>
              <a:buNone/>
              <a:defRPr sz="3500">
                <a:solidFill>
                  <a:schemeClr val="dk1"/>
                </a:solidFill>
                <a:latin typeface="IBM Plex Mono"/>
                <a:ea typeface="IBM Plex Mono"/>
                <a:cs typeface="IBM Plex Mono"/>
                <a:sym typeface="IBM Plex Mono"/>
              </a:defRPr>
            </a:lvl1pPr>
            <a:lvl2pPr lvl="1" rtl="0">
              <a:spcBef>
                <a:spcPts val="0"/>
              </a:spcBef>
              <a:spcAft>
                <a:spcPts val="0"/>
              </a:spcAft>
              <a:buClr>
                <a:schemeClr val="dk1"/>
              </a:buClr>
              <a:buSzPts val="3500"/>
              <a:buFont typeface="IBM Plex Mono"/>
              <a:buNone/>
              <a:defRPr sz="3500">
                <a:solidFill>
                  <a:schemeClr val="dk1"/>
                </a:solidFill>
                <a:latin typeface="IBM Plex Mono"/>
                <a:ea typeface="IBM Plex Mono"/>
                <a:cs typeface="IBM Plex Mono"/>
                <a:sym typeface="IBM Plex Mono"/>
              </a:defRPr>
            </a:lvl2pPr>
            <a:lvl3pPr lvl="2" rtl="0">
              <a:spcBef>
                <a:spcPts val="0"/>
              </a:spcBef>
              <a:spcAft>
                <a:spcPts val="0"/>
              </a:spcAft>
              <a:buClr>
                <a:schemeClr val="dk1"/>
              </a:buClr>
              <a:buSzPts val="3500"/>
              <a:buFont typeface="IBM Plex Mono"/>
              <a:buNone/>
              <a:defRPr sz="3500">
                <a:solidFill>
                  <a:schemeClr val="dk1"/>
                </a:solidFill>
                <a:latin typeface="IBM Plex Mono"/>
                <a:ea typeface="IBM Plex Mono"/>
                <a:cs typeface="IBM Plex Mono"/>
                <a:sym typeface="IBM Plex Mono"/>
              </a:defRPr>
            </a:lvl3pPr>
            <a:lvl4pPr lvl="3" rtl="0">
              <a:spcBef>
                <a:spcPts val="0"/>
              </a:spcBef>
              <a:spcAft>
                <a:spcPts val="0"/>
              </a:spcAft>
              <a:buClr>
                <a:schemeClr val="dk1"/>
              </a:buClr>
              <a:buSzPts val="3500"/>
              <a:buFont typeface="IBM Plex Mono"/>
              <a:buNone/>
              <a:defRPr sz="3500">
                <a:solidFill>
                  <a:schemeClr val="dk1"/>
                </a:solidFill>
                <a:latin typeface="IBM Plex Mono"/>
                <a:ea typeface="IBM Plex Mono"/>
                <a:cs typeface="IBM Plex Mono"/>
                <a:sym typeface="IBM Plex Mono"/>
              </a:defRPr>
            </a:lvl4pPr>
            <a:lvl5pPr lvl="4" rtl="0">
              <a:spcBef>
                <a:spcPts val="0"/>
              </a:spcBef>
              <a:spcAft>
                <a:spcPts val="0"/>
              </a:spcAft>
              <a:buClr>
                <a:schemeClr val="dk1"/>
              </a:buClr>
              <a:buSzPts val="3500"/>
              <a:buFont typeface="IBM Plex Mono"/>
              <a:buNone/>
              <a:defRPr sz="3500">
                <a:solidFill>
                  <a:schemeClr val="dk1"/>
                </a:solidFill>
                <a:latin typeface="IBM Plex Mono"/>
                <a:ea typeface="IBM Plex Mono"/>
                <a:cs typeface="IBM Plex Mono"/>
                <a:sym typeface="IBM Plex Mono"/>
              </a:defRPr>
            </a:lvl5pPr>
            <a:lvl6pPr lvl="5" rtl="0">
              <a:spcBef>
                <a:spcPts val="0"/>
              </a:spcBef>
              <a:spcAft>
                <a:spcPts val="0"/>
              </a:spcAft>
              <a:buClr>
                <a:schemeClr val="dk1"/>
              </a:buClr>
              <a:buSzPts val="3500"/>
              <a:buFont typeface="IBM Plex Mono"/>
              <a:buNone/>
              <a:defRPr sz="3500">
                <a:solidFill>
                  <a:schemeClr val="dk1"/>
                </a:solidFill>
                <a:latin typeface="IBM Plex Mono"/>
                <a:ea typeface="IBM Plex Mono"/>
                <a:cs typeface="IBM Plex Mono"/>
                <a:sym typeface="IBM Plex Mono"/>
              </a:defRPr>
            </a:lvl6pPr>
            <a:lvl7pPr lvl="6" rtl="0">
              <a:spcBef>
                <a:spcPts val="0"/>
              </a:spcBef>
              <a:spcAft>
                <a:spcPts val="0"/>
              </a:spcAft>
              <a:buClr>
                <a:schemeClr val="dk1"/>
              </a:buClr>
              <a:buSzPts val="3500"/>
              <a:buFont typeface="IBM Plex Mono"/>
              <a:buNone/>
              <a:defRPr sz="3500">
                <a:solidFill>
                  <a:schemeClr val="dk1"/>
                </a:solidFill>
                <a:latin typeface="IBM Plex Mono"/>
                <a:ea typeface="IBM Plex Mono"/>
                <a:cs typeface="IBM Plex Mono"/>
                <a:sym typeface="IBM Plex Mono"/>
              </a:defRPr>
            </a:lvl7pPr>
            <a:lvl8pPr lvl="7" rtl="0">
              <a:spcBef>
                <a:spcPts val="0"/>
              </a:spcBef>
              <a:spcAft>
                <a:spcPts val="0"/>
              </a:spcAft>
              <a:buClr>
                <a:schemeClr val="dk1"/>
              </a:buClr>
              <a:buSzPts val="3500"/>
              <a:buFont typeface="IBM Plex Mono"/>
              <a:buNone/>
              <a:defRPr sz="3500">
                <a:solidFill>
                  <a:schemeClr val="dk1"/>
                </a:solidFill>
                <a:latin typeface="IBM Plex Mono"/>
                <a:ea typeface="IBM Plex Mono"/>
                <a:cs typeface="IBM Plex Mono"/>
                <a:sym typeface="IBM Plex Mono"/>
              </a:defRPr>
            </a:lvl8pPr>
            <a:lvl9pPr lvl="8" rtl="0">
              <a:spcBef>
                <a:spcPts val="0"/>
              </a:spcBef>
              <a:spcAft>
                <a:spcPts val="0"/>
              </a:spcAft>
              <a:buClr>
                <a:schemeClr val="dk1"/>
              </a:buClr>
              <a:buSzPts val="3500"/>
              <a:buFont typeface="IBM Plex Mono"/>
              <a:buNone/>
              <a:defRPr sz="3500">
                <a:solidFill>
                  <a:schemeClr val="dk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74" r:id="rId5"/>
    <p:sldLayoutId id="2147483676" r:id="rId6"/>
    <p:sldLayoutId id="2147483678" r:id="rId7"/>
    <p:sldLayoutId id="2147483683" r:id="rId8"/>
    <p:sldLayoutId id="214748368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42"/>
          <p:cNvSpPr txBox="1">
            <a:spLocks noGrp="1"/>
          </p:cNvSpPr>
          <p:nvPr>
            <p:ph type="ctrTitle"/>
          </p:nvPr>
        </p:nvSpPr>
        <p:spPr>
          <a:xfrm>
            <a:off x="1162150" y="1035586"/>
            <a:ext cx="6819600" cy="20583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The Role of </a:t>
            </a:r>
            <a:r>
              <a:rPr lang="en-US" b="1" dirty="0"/>
              <a:t>Journaling</a:t>
            </a:r>
            <a:br>
              <a:rPr lang="en-US" b="1" dirty="0"/>
            </a:br>
            <a:r>
              <a:rPr lang="en-US" sz="3200" dirty="0"/>
              <a:t>in Modern File Systems</a:t>
            </a:r>
            <a:endParaRPr lang="en-US" b="1" dirty="0"/>
          </a:p>
        </p:txBody>
      </p:sp>
      <p:sp>
        <p:nvSpPr>
          <p:cNvPr id="1164" name="Google Shape;1164;p42"/>
          <p:cNvSpPr txBox="1">
            <a:spLocks noGrp="1"/>
          </p:cNvSpPr>
          <p:nvPr>
            <p:ph type="subTitle" idx="1"/>
          </p:nvPr>
        </p:nvSpPr>
        <p:spPr>
          <a:xfrm>
            <a:off x="2171050" y="3262200"/>
            <a:ext cx="48018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Operating Systems (UM4)</a:t>
            </a:r>
            <a:endParaRPr dirty="0"/>
          </a:p>
        </p:txBody>
      </p:sp>
      <p:sp>
        <p:nvSpPr>
          <p:cNvPr id="2" name="Google Shape;1164;p42">
            <a:extLst>
              <a:ext uri="{FF2B5EF4-FFF2-40B4-BE49-F238E27FC236}">
                <a16:creationId xmlns:a16="http://schemas.microsoft.com/office/drawing/2014/main" id="{DC853AEC-39F2-DF6D-A94A-6B524F1652D2}"/>
              </a:ext>
            </a:extLst>
          </p:cNvPr>
          <p:cNvSpPr txBox="1">
            <a:spLocks/>
          </p:cNvSpPr>
          <p:nvPr/>
        </p:nvSpPr>
        <p:spPr>
          <a:xfrm>
            <a:off x="1316829" y="3802319"/>
            <a:ext cx="6510242" cy="409500"/>
          </a:xfrm>
          <a:prstGeom prst="rect">
            <a:avLst/>
          </a:prstGeom>
          <a:solidFill>
            <a:schemeClr val="accent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r>
              <a:rPr lang="en-US" i="1" dirty="0"/>
              <a:t>Presenters</a:t>
            </a:r>
            <a:r>
              <a:rPr lang="en-US" dirty="0"/>
              <a:t>: Raheim Burkett, Raul Miller, Breanna Smith, Iyana Taylor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2" name="Google Shape;1270;p51">
            <a:extLst>
              <a:ext uri="{FF2B5EF4-FFF2-40B4-BE49-F238E27FC236}">
                <a16:creationId xmlns:a16="http://schemas.microsoft.com/office/drawing/2014/main" id="{39AB524A-0209-24DF-5805-623A44583561}"/>
              </a:ext>
            </a:extLst>
          </p:cNvPr>
          <p:cNvSpPr/>
          <p:nvPr/>
        </p:nvSpPr>
        <p:spPr>
          <a:xfrm>
            <a:off x="930469" y="744028"/>
            <a:ext cx="1812731"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tx1"/>
                </a:solidFill>
              </a:rPr>
              <a:t>Fast Recovery</a:t>
            </a:r>
            <a:endParaRPr lang="en-US" sz="1200" b="1" dirty="0">
              <a:solidFill>
                <a:schemeClr val="tx1"/>
              </a:solidFill>
              <a:latin typeface="Roboto"/>
              <a:ea typeface="Roboto"/>
              <a:cs typeface="Roboto"/>
              <a:sym typeface="Roboto"/>
            </a:endParaRPr>
          </a:p>
        </p:txBody>
      </p:sp>
      <p:sp>
        <p:nvSpPr>
          <p:cNvPr id="3" name="Google Shape;1270;p51">
            <a:extLst>
              <a:ext uri="{FF2B5EF4-FFF2-40B4-BE49-F238E27FC236}">
                <a16:creationId xmlns:a16="http://schemas.microsoft.com/office/drawing/2014/main" id="{7A27D49B-E2D8-DBDB-6BE3-3D8C7D79F923}"/>
              </a:ext>
            </a:extLst>
          </p:cNvPr>
          <p:cNvSpPr/>
          <p:nvPr/>
        </p:nvSpPr>
        <p:spPr>
          <a:xfrm>
            <a:off x="6400799" y="744028"/>
            <a:ext cx="1811546"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chemeClr val="tx1"/>
                </a:solidFill>
              </a:rPr>
              <a:t>Protection Against Corruption</a:t>
            </a:r>
            <a:endParaRPr lang="en-US" sz="1800" b="1" dirty="0">
              <a:solidFill>
                <a:schemeClr val="tx1"/>
              </a:solidFill>
              <a:latin typeface="Roboto"/>
              <a:ea typeface="Roboto"/>
              <a:cs typeface="Roboto"/>
              <a:sym typeface="Roboto"/>
            </a:endParaRPr>
          </a:p>
        </p:txBody>
      </p:sp>
      <p:sp>
        <p:nvSpPr>
          <p:cNvPr id="6" name="Google Shape;1270;p51">
            <a:extLst>
              <a:ext uri="{FF2B5EF4-FFF2-40B4-BE49-F238E27FC236}">
                <a16:creationId xmlns:a16="http://schemas.microsoft.com/office/drawing/2014/main" id="{3ACC9DDC-EA90-F35E-6AEE-9138FF0DD560}"/>
              </a:ext>
            </a:extLst>
          </p:cNvPr>
          <p:cNvSpPr/>
          <p:nvPr/>
        </p:nvSpPr>
        <p:spPr>
          <a:xfrm>
            <a:off x="3640347" y="744028"/>
            <a:ext cx="1863305"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tx1"/>
                </a:solidFill>
              </a:rPr>
              <a:t>Data Consistency</a:t>
            </a:r>
            <a:endParaRPr lang="en-US" sz="1200" b="1" dirty="0">
              <a:solidFill>
                <a:schemeClr val="tx1"/>
              </a:solidFill>
              <a:latin typeface="Roboto"/>
              <a:ea typeface="Roboto"/>
              <a:cs typeface="Roboto"/>
              <a:sym typeface="Roboto"/>
            </a:endParaRPr>
          </a:p>
        </p:txBody>
      </p:sp>
      <p:sp>
        <p:nvSpPr>
          <p:cNvPr id="7" name="Google Shape;1588;p67">
            <a:extLst>
              <a:ext uri="{FF2B5EF4-FFF2-40B4-BE49-F238E27FC236}">
                <a16:creationId xmlns:a16="http://schemas.microsoft.com/office/drawing/2014/main" id="{497A6A54-437F-C6B6-4024-1C1F277E9370}"/>
              </a:ext>
            </a:extLst>
          </p:cNvPr>
          <p:cNvSpPr/>
          <p:nvPr/>
        </p:nvSpPr>
        <p:spPr>
          <a:xfrm>
            <a:off x="930469" y="1798613"/>
            <a:ext cx="2296078" cy="2290308"/>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Journals help systems restart quickly after crashes by focusing on recent transactions, minimizing downtime.</a:t>
            </a:r>
            <a:endParaRPr sz="1600" dirty="0">
              <a:solidFill>
                <a:schemeClr val="tx1"/>
              </a:solidFill>
              <a:latin typeface="IBM Plex Mono Medium"/>
              <a:ea typeface="IBM Plex Mono Medium"/>
              <a:cs typeface="IBM Plex Mono Medium"/>
              <a:sym typeface="IBM Plex Mono Medium"/>
            </a:endParaRPr>
          </a:p>
        </p:txBody>
      </p:sp>
      <p:sp>
        <p:nvSpPr>
          <p:cNvPr id="8" name="Google Shape;1588;p67">
            <a:extLst>
              <a:ext uri="{FF2B5EF4-FFF2-40B4-BE49-F238E27FC236}">
                <a16:creationId xmlns:a16="http://schemas.microsoft.com/office/drawing/2014/main" id="{0AA7A6A7-8F1A-CAB1-2B3B-58C25160931C}"/>
              </a:ext>
            </a:extLst>
          </p:cNvPr>
          <p:cNvSpPr/>
          <p:nvPr/>
        </p:nvSpPr>
        <p:spPr>
          <a:xfrm>
            <a:off x="3433447" y="1798612"/>
            <a:ext cx="2296078" cy="2738882"/>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Journaling restores files to a stable state after unexpected shutdowns.</a:t>
            </a:r>
          </a:p>
        </p:txBody>
      </p:sp>
      <p:sp>
        <p:nvSpPr>
          <p:cNvPr id="9" name="Google Shape;1588;p67">
            <a:extLst>
              <a:ext uri="{FF2B5EF4-FFF2-40B4-BE49-F238E27FC236}">
                <a16:creationId xmlns:a16="http://schemas.microsoft.com/office/drawing/2014/main" id="{ED84C6F4-ACBA-0B7D-DF8D-326F19154723}"/>
              </a:ext>
            </a:extLst>
          </p:cNvPr>
          <p:cNvSpPr/>
          <p:nvPr/>
        </p:nvSpPr>
        <p:spPr>
          <a:xfrm>
            <a:off x="5936425" y="1798612"/>
            <a:ext cx="2296078" cy="2290308"/>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The journal’s “log-first” approach minimizes the risk of file damage during interruptions.</a:t>
            </a:r>
          </a:p>
        </p:txBody>
      </p:sp>
    </p:spTree>
    <p:extLst>
      <p:ext uri="{BB962C8B-B14F-4D97-AF65-F5344CB8AC3E}">
        <p14:creationId xmlns:p14="http://schemas.microsoft.com/office/powerpoint/2010/main" val="249282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6"/>
          <p:cNvSpPr txBox="1">
            <a:spLocks noGrp="1"/>
          </p:cNvSpPr>
          <p:nvPr>
            <p:ph type="title"/>
          </p:nvPr>
        </p:nvSpPr>
        <p:spPr>
          <a:xfrm>
            <a:off x="4420243" y="1179685"/>
            <a:ext cx="3594392" cy="2205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Journaling vs. Non-Journaling Systems</a:t>
            </a:r>
            <a:endParaRPr dirty="0"/>
          </a:p>
        </p:txBody>
      </p:sp>
      <p:sp>
        <p:nvSpPr>
          <p:cNvPr id="1207" name="Google Shape;1207;p46"/>
          <p:cNvSpPr txBox="1">
            <a:spLocks noGrp="1"/>
          </p:cNvSpPr>
          <p:nvPr>
            <p:ph type="title" idx="2"/>
          </p:nvPr>
        </p:nvSpPr>
        <p:spPr>
          <a:xfrm>
            <a:off x="4420243" y="664115"/>
            <a:ext cx="2789100" cy="515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05</a:t>
            </a:r>
            <a:endParaRPr sz="2800" dirty="0"/>
          </a:p>
        </p:txBody>
      </p:sp>
      <p:pic>
        <p:nvPicPr>
          <p:cNvPr id="1208" name="Google Shape;1208;p46"/>
          <p:cNvPicPr preferRelativeResize="0">
            <a:picLocks noGrp="1"/>
          </p:cNvPicPr>
          <p:nvPr>
            <p:ph type="pic" idx="3"/>
          </p:nvPr>
        </p:nvPicPr>
        <p:blipFill>
          <a:blip r:embed="rId3"/>
          <a:srcRect t="19395" b="19395"/>
          <a:stretch/>
        </p:blipFill>
        <p:spPr>
          <a:xfrm>
            <a:off x="1279001" y="1004650"/>
            <a:ext cx="2789100" cy="1341502"/>
          </a:xfrm>
          <a:prstGeom prst="rect">
            <a:avLst/>
          </a:prstGeom>
        </p:spPr>
      </p:pic>
      <p:pic>
        <p:nvPicPr>
          <p:cNvPr id="1209" name="Google Shape;1209;p46"/>
          <p:cNvPicPr preferRelativeResize="0">
            <a:picLocks noGrp="1"/>
          </p:cNvPicPr>
          <p:nvPr>
            <p:ph type="pic" idx="4"/>
          </p:nvPr>
        </p:nvPicPr>
        <p:blipFill>
          <a:blip r:embed="rId4"/>
          <a:srcRect t="13974" b="13974"/>
          <a:stretch/>
        </p:blipFill>
        <p:spPr>
          <a:xfrm>
            <a:off x="1279001" y="2797351"/>
            <a:ext cx="2789100" cy="1341501"/>
          </a:xfrm>
          <a:prstGeom prst="rect">
            <a:avLst/>
          </a:prstGeom>
        </p:spPr>
      </p:pic>
      <p:sp>
        <p:nvSpPr>
          <p:cNvPr id="4" name="Google Shape;1215;p47">
            <a:extLst>
              <a:ext uri="{FF2B5EF4-FFF2-40B4-BE49-F238E27FC236}">
                <a16:creationId xmlns:a16="http://schemas.microsoft.com/office/drawing/2014/main" id="{60B1177F-AC3E-73EA-A15A-B0F9A15C8472}"/>
              </a:ext>
            </a:extLst>
          </p:cNvPr>
          <p:cNvSpPr txBox="1">
            <a:spLocks noGrp="1"/>
          </p:cNvSpPr>
          <p:nvPr>
            <p:ph type="subTitle" idx="1"/>
          </p:nvPr>
        </p:nvSpPr>
        <p:spPr>
          <a:xfrm>
            <a:off x="4420243" y="3439402"/>
            <a:ext cx="2964350" cy="973500"/>
          </a:xfrm>
          <a:prstGeom prst="rect">
            <a:avLst/>
          </a:prstGeom>
        </p:spPr>
        <p:txBody>
          <a:bodyPr spcFirstLastPara="1" wrap="square" lIns="91425" tIns="91425" rIns="91425" bIns="91425" anchor="t" anchorCtr="0">
            <a:noAutofit/>
          </a:bodyPr>
          <a:lstStyle/>
          <a:p>
            <a:pPr marL="0" indent="0"/>
            <a:r>
              <a:rPr lang="en-US" i="1" dirty="0"/>
              <a:t>Journaling vs. Non-Journaling (Traditional) Systems: Which is better/ worse? </a:t>
            </a:r>
            <a:endParaRPr lang="en-US" dirty="0"/>
          </a:p>
        </p:txBody>
      </p:sp>
    </p:spTree>
    <p:extLst>
      <p:ext uri="{BB962C8B-B14F-4D97-AF65-F5344CB8AC3E}">
        <p14:creationId xmlns:p14="http://schemas.microsoft.com/office/powerpoint/2010/main" val="84075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9" name="Google Shape;1269;p51"/>
          <p:cNvSpPr/>
          <p:nvPr/>
        </p:nvSpPr>
        <p:spPr>
          <a:xfrm>
            <a:off x="763992" y="437554"/>
            <a:ext cx="3808008" cy="2134196"/>
          </a:xfrm>
          <a:prstGeom prst="rect">
            <a:avLst/>
          </a:prstGeom>
          <a:solidFill>
            <a:schemeClr val="accent4"/>
          </a:solidFill>
          <a:ln>
            <a:noFill/>
          </a:ln>
        </p:spPr>
        <p:txBody>
          <a:bodyPr spcFirstLastPara="1" wrap="square" lIns="91425" tIns="91425" rIns="91425" bIns="91425" anchor="ctr" anchorCtr="0">
            <a:noAutofit/>
          </a:bodyPr>
          <a:lstStyle/>
          <a:p>
            <a:r>
              <a:rPr lang="en-US" sz="1600" b="1" dirty="0">
                <a:solidFill>
                  <a:schemeClr val="tx1"/>
                </a:solidFill>
              </a:rPr>
              <a:t>Journaling Systems</a:t>
            </a:r>
            <a:endParaRPr lang="en-US" sz="1600" dirty="0">
              <a:solidFill>
                <a:schemeClr val="tx1"/>
              </a:solidFill>
            </a:endParaRPr>
          </a:p>
          <a:p>
            <a:pPr>
              <a:buFont typeface="Arial" panose="020B0604020202020204" pitchFamily="34" charset="0"/>
              <a:buChar char="•"/>
            </a:pPr>
            <a:r>
              <a:rPr lang="en-US" sz="1600" b="1" dirty="0">
                <a:solidFill>
                  <a:schemeClr val="tx1"/>
                </a:solidFill>
              </a:rPr>
              <a:t>Recovery Speed</a:t>
            </a:r>
            <a:r>
              <a:rPr lang="en-US" sz="1600" dirty="0">
                <a:solidFill>
                  <a:schemeClr val="tx1"/>
                </a:solidFill>
              </a:rPr>
              <a:t>: Quick, thanks to the pre-recorded journal.</a:t>
            </a:r>
          </a:p>
          <a:p>
            <a:pPr>
              <a:buFont typeface="Arial" panose="020B0604020202020204" pitchFamily="34" charset="0"/>
              <a:buChar char="•"/>
            </a:pPr>
            <a:r>
              <a:rPr lang="en-US" sz="1600" b="1" dirty="0">
                <a:solidFill>
                  <a:schemeClr val="tx1"/>
                </a:solidFill>
              </a:rPr>
              <a:t>Reliability</a:t>
            </a:r>
            <a:r>
              <a:rPr lang="en-US" sz="1600" dirty="0">
                <a:solidFill>
                  <a:schemeClr val="tx1"/>
                </a:solidFill>
              </a:rPr>
              <a:t>: Can handle partial writes, ensuring data integrity.</a:t>
            </a:r>
          </a:p>
        </p:txBody>
      </p:sp>
      <p:sp>
        <p:nvSpPr>
          <p:cNvPr id="1271" name="Google Shape;1271;p51"/>
          <p:cNvSpPr/>
          <p:nvPr/>
        </p:nvSpPr>
        <p:spPr>
          <a:xfrm>
            <a:off x="4572000" y="2571750"/>
            <a:ext cx="3808008" cy="2134196"/>
          </a:xfrm>
          <a:prstGeom prst="rect">
            <a:avLst/>
          </a:prstGeom>
          <a:solidFill>
            <a:schemeClr val="accent5"/>
          </a:solidFill>
          <a:ln>
            <a:noFill/>
          </a:ln>
        </p:spPr>
        <p:txBody>
          <a:bodyPr spcFirstLastPara="1" wrap="square" lIns="91425" tIns="91425" rIns="91425" bIns="91425" anchor="ctr" anchorCtr="0">
            <a:noAutofit/>
          </a:bodyPr>
          <a:lstStyle/>
          <a:p>
            <a:r>
              <a:rPr lang="en-US" sz="1600" b="1" dirty="0">
                <a:solidFill>
                  <a:schemeClr val="tx1"/>
                </a:solidFill>
              </a:rPr>
              <a:t>Non-Journaling Systems</a:t>
            </a:r>
            <a:endParaRPr lang="en-US" sz="1600" dirty="0">
              <a:solidFill>
                <a:schemeClr val="tx1"/>
              </a:solidFill>
            </a:endParaRPr>
          </a:p>
          <a:p>
            <a:pPr>
              <a:buFont typeface="Arial" panose="020B0604020202020204" pitchFamily="34" charset="0"/>
              <a:buChar char="•"/>
            </a:pPr>
            <a:r>
              <a:rPr lang="en-US" sz="1600" b="1" dirty="0">
                <a:solidFill>
                  <a:schemeClr val="tx1"/>
                </a:solidFill>
              </a:rPr>
              <a:t>Longer Recovery</a:t>
            </a:r>
            <a:r>
              <a:rPr lang="en-US" sz="1600" dirty="0">
                <a:solidFill>
                  <a:schemeClr val="tx1"/>
                </a:solidFill>
              </a:rPr>
              <a:t>: Often requires manual checks to fix inconsistencies.</a:t>
            </a:r>
          </a:p>
          <a:p>
            <a:pPr>
              <a:buFont typeface="Arial" panose="020B0604020202020204" pitchFamily="34" charset="0"/>
              <a:buChar char="•"/>
            </a:pPr>
            <a:r>
              <a:rPr lang="en-US" sz="1600" b="1" dirty="0">
                <a:solidFill>
                  <a:schemeClr val="tx1"/>
                </a:solidFill>
              </a:rPr>
              <a:t>Faster Write Speeds</a:t>
            </a:r>
            <a:r>
              <a:rPr lang="en-US" sz="1600" dirty="0">
                <a:solidFill>
                  <a:schemeClr val="tx1"/>
                </a:solidFill>
              </a:rPr>
              <a:t>: Skips the logging step, which can improve performance.</a:t>
            </a:r>
          </a:p>
        </p:txBody>
      </p:sp>
      <p:grpSp>
        <p:nvGrpSpPr>
          <p:cNvPr id="21" name="Google Shape;2120;p92">
            <a:extLst>
              <a:ext uri="{FF2B5EF4-FFF2-40B4-BE49-F238E27FC236}">
                <a16:creationId xmlns:a16="http://schemas.microsoft.com/office/drawing/2014/main" id="{C74D7C4D-701B-6990-5834-11E85E2B9F6A}"/>
              </a:ext>
            </a:extLst>
          </p:cNvPr>
          <p:cNvGrpSpPr/>
          <p:nvPr/>
        </p:nvGrpSpPr>
        <p:grpSpPr>
          <a:xfrm>
            <a:off x="6055618" y="1012067"/>
            <a:ext cx="840772" cy="985170"/>
            <a:chOff x="2575288" y="2174075"/>
            <a:chExt cx="184125" cy="285650"/>
          </a:xfrm>
        </p:grpSpPr>
        <p:sp>
          <p:nvSpPr>
            <p:cNvPr id="22" name="Google Shape;2121;p92">
              <a:extLst>
                <a:ext uri="{FF2B5EF4-FFF2-40B4-BE49-F238E27FC236}">
                  <a16:creationId xmlns:a16="http://schemas.microsoft.com/office/drawing/2014/main" id="{26166276-5D6C-2C04-21B6-5C3743E73078}"/>
                </a:ext>
              </a:extLst>
            </p:cNvPr>
            <p:cNvSpPr/>
            <p:nvPr/>
          </p:nvSpPr>
          <p:spPr>
            <a:xfrm>
              <a:off x="2638438" y="2224275"/>
              <a:ext cx="57825" cy="16750"/>
            </a:xfrm>
            <a:custGeom>
              <a:avLst/>
              <a:gdLst/>
              <a:ahLst/>
              <a:cxnLst/>
              <a:rect l="l" t="t" r="r" b="b"/>
              <a:pathLst>
                <a:path w="2313" h="670" extrusionOk="0">
                  <a:moveTo>
                    <a:pt x="1" y="0"/>
                  </a:moveTo>
                  <a:cubicBezTo>
                    <a:pt x="238" y="407"/>
                    <a:pt x="668" y="670"/>
                    <a:pt x="1158" y="670"/>
                  </a:cubicBezTo>
                  <a:cubicBezTo>
                    <a:pt x="1645" y="670"/>
                    <a:pt x="2075" y="407"/>
                    <a:pt x="23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22;p92">
              <a:extLst>
                <a:ext uri="{FF2B5EF4-FFF2-40B4-BE49-F238E27FC236}">
                  <a16:creationId xmlns:a16="http://schemas.microsoft.com/office/drawing/2014/main" id="{D7C61E24-1EBD-8ACC-4B8C-F45C99A055A7}"/>
                </a:ext>
              </a:extLst>
            </p:cNvPr>
            <p:cNvSpPr/>
            <p:nvPr/>
          </p:nvSpPr>
          <p:spPr>
            <a:xfrm>
              <a:off x="2625513" y="2235125"/>
              <a:ext cx="83700" cy="87275"/>
            </a:xfrm>
            <a:custGeom>
              <a:avLst/>
              <a:gdLst/>
              <a:ahLst/>
              <a:cxnLst/>
              <a:rect l="l" t="t" r="r" b="b"/>
              <a:pathLst>
                <a:path w="3348" h="3491" extrusionOk="0">
                  <a:moveTo>
                    <a:pt x="0" y="0"/>
                  </a:moveTo>
                  <a:lnTo>
                    <a:pt x="0" y="1241"/>
                  </a:lnTo>
                  <a:cubicBezTo>
                    <a:pt x="0" y="1768"/>
                    <a:pt x="254" y="2287"/>
                    <a:pt x="669" y="2601"/>
                  </a:cubicBezTo>
                  <a:cubicBezTo>
                    <a:pt x="669" y="2741"/>
                    <a:pt x="584" y="2860"/>
                    <a:pt x="464" y="2910"/>
                  </a:cubicBezTo>
                  <a:cubicBezTo>
                    <a:pt x="807" y="3329"/>
                    <a:pt x="1286" y="3491"/>
                    <a:pt x="1681" y="3491"/>
                  </a:cubicBezTo>
                  <a:cubicBezTo>
                    <a:pt x="1690" y="3491"/>
                    <a:pt x="1698" y="3490"/>
                    <a:pt x="1707" y="3490"/>
                  </a:cubicBezTo>
                  <a:cubicBezTo>
                    <a:pt x="2099" y="3481"/>
                    <a:pt x="2553" y="3312"/>
                    <a:pt x="2883" y="2910"/>
                  </a:cubicBezTo>
                  <a:cubicBezTo>
                    <a:pt x="2762" y="2858"/>
                    <a:pt x="2678" y="2741"/>
                    <a:pt x="2678" y="2601"/>
                  </a:cubicBezTo>
                  <a:cubicBezTo>
                    <a:pt x="3096" y="2287"/>
                    <a:pt x="3347" y="1768"/>
                    <a:pt x="3347" y="1241"/>
                  </a:cubicBezTo>
                  <a:lnTo>
                    <a:pt x="3347" y="0"/>
                  </a:lnTo>
                  <a:cubicBezTo>
                    <a:pt x="2983" y="554"/>
                    <a:pt x="2369" y="905"/>
                    <a:pt x="1675" y="905"/>
                  </a:cubicBezTo>
                  <a:cubicBezTo>
                    <a:pt x="978" y="905"/>
                    <a:pt x="364" y="55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23;p92">
              <a:extLst>
                <a:ext uri="{FF2B5EF4-FFF2-40B4-BE49-F238E27FC236}">
                  <a16:creationId xmlns:a16="http://schemas.microsoft.com/office/drawing/2014/main" id="{73E479F2-B693-0038-F658-945A870E7E94}"/>
                </a:ext>
              </a:extLst>
            </p:cNvPr>
            <p:cNvSpPr/>
            <p:nvPr/>
          </p:nvSpPr>
          <p:spPr>
            <a:xfrm>
              <a:off x="2625513" y="2174075"/>
              <a:ext cx="83700" cy="33475"/>
            </a:xfrm>
            <a:custGeom>
              <a:avLst/>
              <a:gdLst/>
              <a:ahLst/>
              <a:cxnLst/>
              <a:rect l="l" t="t" r="r" b="b"/>
              <a:pathLst>
                <a:path w="3348" h="1339" extrusionOk="0">
                  <a:moveTo>
                    <a:pt x="1005" y="0"/>
                  </a:moveTo>
                  <a:cubicBezTo>
                    <a:pt x="452" y="0"/>
                    <a:pt x="0" y="450"/>
                    <a:pt x="0" y="1003"/>
                  </a:cubicBezTo>
                  <a:lnTo>
                    <a:pt x="0" y="1339"/>
                  </a:lnTo>
                  <a:lnTo>
                    <a:pt x="3347" y="1339"/>
                  </a:lnTo>
                  <a:lnTo>
                    <a:pt x="3347" y="1003"/>
                  </a:lnTo>
                  <a:cubicBezTo>
                    <a:pt x="3347" y="450"/>
                    <a:pt x="2897" y="0"/>
                    <a:pt x="2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24;p92">
              <a:extLst>
                <a:ext uri="{FF2B5EF4-FFF2-40B4-BE49-F238E27FC236}">
                  <a16:creationId xmlns:a16="http://schemas.microsoft.com/office/drawing/2014/main" id="{3350BC6C-FB5F-7318-FDD8-FA8952684D2B}"/>
                </a:ext>
              </a:extLst>
            </p:cNvPr>
            <p:cNvSpPr/>
            <p:nvPr/>
          </p:nvSpPr>
          <p:spPr>
            <a:xfrm>
              <a:off x="2575288" y="2310675"/>
              <a:ext cx="184125" cy="90125"/>
            </a:xfrm>
            <a:custGeom>
              <a:avLst/>
              <a:gdLst/>
              <a:ahLst/>
              <a:cxnLst/>
              <a:rect l="l" t="t" r="r" b="b"/>
              <a:pathLst>
                <a:path w="7365" h="3605" extrusionOk="0">
                  <a:moveTo>
                    <a:pt x="1745" y="1"/>
                  </a:moveTo>
                  <a:cubicBezTo>
                    <a:pt x="745" y="268"/>
                    <a:pt x="1" y="1173"/>
                    <a:pt x="1" y="2257"/>
                  </a:cubicBezTo>
                  <a:lnTo>
                    <a:pt x="1" y="3605"/>
                  </a:lnTo>
                  <a:cubicBezTo>
                    <a:pt x="281" y="3392"/>
                    <a:pt x="627" y="3262"/>
                    <a:pt x="1006" y="3262"/>
                  </a:cubicBezTo>
                  <a:lnTo>
                    <a:pt x="1006" y="2927"/>
                  </a:lnTo>
                  <a:cubicBezTo>
                    <a:pt x="1006" y="2373"/>
                    <a:pt x="1456" y="1923"/>
                    <a:pt x="2009" y="1923"/>
                  </a:cubicBezTo>
                  <a:lnTo>
                    <a:pt x="5356" y="1923"/>
                  </a:lnTo>
                  <a:cubicBezTo>
                    <a:pt x="5910" y="1923"/>
                    <a:pt x="6361" y="2373"/>
                    <a:pt x="6361" y="2927"/>
                  </a:cubicBezTo>
                  <a:lnTo>
                    <a:pt x="6361" y="3262"/>
                  </a:lnTo>
                  <a:cubicBezTo>
                    <a:pt x="6740" y="3262"/>
                    <a:pt x="7084" y="3392"/>
                    <a:pt x="7365" y="3605"/>
                  </a:cubicBezTo>
                  <a:lnTo>
                    <a:pt x="7365" y="2257"/>
                  </a:lnTo>
                  <a:cubicBezTo>
                    <a:pt x="7365" y="1173"/>
                    <a:pt x="6622" y="268"/>
                    <a:pt x="5620" y="1"/>
                  </a:cubicBezTo>
                  <a:cubicBezTo>
                    <a:pt x="5217" y="688"/>
                    <a:pt x="4526" y="1120"/>
                    <a:pt x="3730" y="1138"/>
                  </a:cubicBezTo>
                  <a:cubicBezTo>
                    <a:pt x="3714" y="1138"/>
                    <a:pt x="3697" y="1138"/>
                    <a:pt x="3681" y="1138"/>
                  </a:cubicBezTo>
                  <a:cubicBezTo>
                    <a:pt x="2863" y="1138"/>
                    <a:pt x="2154" y="699"/>
                    <a:pt x="1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25;p92">
              <a:extLst>
                <a:ext uri="{FF2B5EF4-FFF2-40B4-BE49-F238E27FC236}">
                  <a16:creationId xmlns:a16="http://schemas.microsoft.com/office/drawing/2014/main" id="{61B1BD32-0821-B4C3-8695-51574088C837}"/>
                </a:ext>
              </a:extLst>
            </p:cNvPr>
            <p:cNvSpPr/>
            <p:nvPr/>
          </p:nvSpPr>
          <p:spPr>
            <a:xfrm>
              <a:off x="2658963" y="2375475"/>
              <a:ext cx="16775" cy="16775"/>
            </a:xfrm>
            <a:custGeom>
              <a:avLst/>
              <a:gdLst/>
              <a:ahLst/>
              <a:cxnLst/>
              <a:rect l="l" t="t" r="r" b="b"/>
              <a:pathLst>
                <a:path w="671" h="671" extrusionOk="0">
                  <a:moveTo>
                    <a:pt x="1" y="1"/>
                  </a:moveTo>
                  <a:lnTo>
                    <a:pt x="1" y="670"/>
                  </a:lnTo>
                  <a:lnTo>
                    <a:pt x="670" y="670"/>
                  </a:lnTo>
                  <a:lnTo>
                    <a:pt x="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26;p92">
              <a:extLst>
                <a:ext uri="{FF2B5EF4-FFF2-40B4-BE49-F238E27FC236}">
                  <a16:creationId xmlns:a16="http://schemas.microsoft.com/office/drawing/2014/main" id="{25277060-E60B-D20E-82E7-73FA87B4E545}"/>
                </a:ext>
              </a:extLst>
            </p:cNvPr>
            <p:cNvSpPr/>
            <p:nvPr/>
          </p:nvSpPr>
          <p:spPr>
            <a:xfrm>
              <a:off x="2617163" y="2375475"/>
              <a:ext cx="100425" cy="84250"/>
            </a:xfrm>
            <a:custGeom>
              <a:avLst/>
              <a:gdLst/>
              <a:ahLst/>
              <a:cxnLst/>
              <a:rect l="l" t="t" r="r" b="b"/>
              <a:pathLst>
                <a:path w="4017" h="3370" extrusionOk="0">
                  <a:moveTo>
                    <a:pt x="334" y="1"/>
                  </a:moveTo>
                  <a:cubicBezTo>
                    <a:pt x="150" y="1"/>
                    <a:pt x="0" y="151"/>
                    <a:pt x="0" y="335"/>
                  </a:cubicBezTo>
                  <a:lnTo>
                    <a:pt x="0" y="3369"/>
                  </a:lnTo>
                  <a:lnTo>
                    <a:pt x="4017" y="3369"/>
                  </a:lnTo>
                  <a:lnTo>
                    <a:pt x="4017" y="335"/>
                  </a:lnTo>
                  <a:cubicBezTo>
                    <a:pt x="4017" y="151"/>
                    <a:pt x="3867" y="1"/>
                    <a:pt x="3681" y="1"/>
                  </a:cubicBezTo>
                  <a:lnTo>
                    <a:pt x="3012" y="1"/>
                  </a:lnTo>
                  <a:lnTo>
                    <a:pt x="3012" y="1004"/>
                  </a:lnTo>
                  <a:cubicBezTo>
                    <a:pt x="3012" y="1190"/>
                    <a:pt x="2862" y="1340"/>
                    <a:pt x="2678" y="1340"/>
                  </a:cubicBezTo>
                  <a:lnTo>
                    <a:pt x="1339" y="1340"/>
                  </a:lnTo>
                  <a:cubicBezTo>
                    <a:pt x="1153" y="1340"/>
                    <a:pt x="1003" y="1190"/>
                    <a:pt x="1003" y="1004"/>
                  </a:cubicBezTo>
                  <a:lnTo>
                    <a:pt x="1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27;p92">
              <a:extLst>
                <a:ext uri="{FF2B5EF4-FFF2-40B4-BE49-F238E27FC236}">
                  <a16:creationId xmlns:a16="http://schemas.microsoft.com/office/drawing/2014/main" id="{B3C15EBC-60F8-862E-BE48-782250F1B30D}"/>
                </a:ext>
              </a:extLst>
            </p:cNvPr>
            <p:cNvSpPr/>
            <p:nvPr/>
          </p:nvSpPr>
          <p:spPr>
            <a:xfrm>
              <a:off x="2575288" y="2408950"/>
              <a:ext cx="25150" cy="50775"/>
            </a:xfrm>
            <a:custGeom>
              <a:avLst/>
              <a:gdLst/>
              <a:ahLst/>
              <a:cxnLst/>
              <a:rect l="l" t="t" r="r" b="b"/>
              <a:pathLst>
                <a:path w="1006" h="2031" extrusionOk="0">
                  <a:moveTo>
                    <a:pt x="1006" y="1"/>
                  </a:moveTo>
                  <a:cubicBezTo>
                    <a:pt x="451" y="1"/>
                    <a:pt x="1" y="449"/>
                    <a:pt x="1" y="1004"/>
                  </a:cubicBezTo>
                  <a:cubicBezTo>
                    <a:pt x="1" y="1559"/>
                    <a:pt x="451" y="2030"/>
                    <a:pt x="1006" y="2030"/>
                  </a:cubicBezTo>
                  <a:lnTo>
                    <a:pt x="10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28;p92">
              <a:extLst>
                <a:ext uri="{FF2B5EF4-FFF2-40B4-BE49-F238E27FC236}">
                  <a16:creationId xmlns:a16="http://schemas.microsoft.com/office/drawing/2014/main" id="{F993D347-0C3E-3325-A107-0B291DC8C831}"/>
                </a:ext>
              </a:extLst>
            </p:cNvPr>
            <p:cNvSpPr/>
            <p:nvPr/>
          </p:nvSpPr>
          <p:spPr>
            <a:xfrm>
              <a:off x="2734313" y="2408950"/>
              <a:ext cx="25100" cy="50775"/>
            </a:xfrm>
            <a:custGeom>
              <a:avLst/>
              <a:gdLst/>
              <a:ahLst/>
              <a:cxnLst/>
              <a:rect l="l" t="t" r="r" b="b"/>
              <a:pathLst>
                <a:path w="1004" h="2031" extrusionOk="0">
                  <a:moveTo>
                    <a:pt x="0" y="1"/>
                  </a:moveTo>
                  <a:lnTo>
                    <a:pt x="0" y="2030"/>
                  </a:lnTo>
                  <a:cubicBezTo>
                    <a:pt x="554" y="2030"/>
                    <a:pt x="1004" y="1559"/>
                    <a:pt x="1004" y="1004"/>
                  </a:cubicBezTo>
                  <a:cubicBezTo>
                    <a:pt x="1004" y="449"/>
                    <a:pt x="55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2240;p92">
            <a:extLst>
              <a:ext uri="{FF2B5EF4-FFF2-40B4-BE49-F238E27FC236}">
                <a16:creationId xmlns:a16="http://schemas.microsoft.com/office/drawing/2014/main" id="{CBBF30B4-DCAF-BF1F-3A21-FE28AFB33685}"/>
              </a:ext>
            </a:extLst>
          </p:cNvPr>
          <p:cNvGrpSpPr/>
          <p:nvPr/>
        </p:nvGrpSpPr>
        <p:grpSpPr>
          <a:xfrm>
            <a:off x="2187317" y="3077083"/>
            <a:ext cx="961359" cy="1123529"/>
            <a:chOff x="1762613" y="3482975"/>
            <a:chExt cx="285675" cy="285650"/>
          </a:xfrm>
        </p:grpSpPr>
        <p:sp>
          <p:nvSpPr>
            <p:cNvPr id="31" name="Google Shape;2241;p92">
              <a:extLst>
                <a:ext uri="{FF2B5EF4-FFF2-40B4-BE49-F238E27FC236}">
                  <a16:creationId xmlns:a16="http://schemas.microsoft.com/office/drawing/2014/main" id="{AD8CABF4-C558-478F-9BCE-5B9D2C63314F}"/>
                </a:ext>
              </a:extLst>
            </p:cNvPr>
            <p:cNvSpPr/>
            <p:nvPr/>
          </p:nvSpPr>
          <p:spPr>
            <a:xfrm>
              <a:off x="1806013" y="3683800"/>
              <a:ext cx="198900" cy="84825"/>
            </a:xfrm>
            <a:custGeom>
              <a:avLst/>
              <a:gdLst/>
              <a:ahLst/>
              <a:cxnLst/>
              <a:rect l="l" t="t" r="r" b="b"/>
              <a:pathLst>
                <a:path w="7956" h="3393" extrusionOk="0">
                  <a:moveTo>
                    <a:pt x="3978" y="1363"/>
                  </a:moveTo>
                  <a:cubicBezTo>
                    <a:pt x="4161" y="1363"/>
                    <a:pt x="4311" y="1513"/>
                    <a:pt x="4311" y="1697"/>
                  </a:cubicBezTo>
                  <a:cubicBezTo>
                    <a:pt x="4311" y="1882"/>
                    <a:pt x="4161" y="2032"/>
                    <a:pt x="3978" y="2032"/>
                  </a:cubicBezTo>
                  <a:cubicBezTo>
                    <a:pt x="3792" y="2032"/>
                    <a:pt x="3642" y="1882"/>
                    <a:pt x="3642" y="1697"/>
                  </a:cubicBezTo>
                  <a:cubicBezTo>
                    <a:pt x="3642" y="1513"/>
                    <a:pt x="3792" y="1363"/>
                    <a:pt x="3978" y="1363"/>
                  </a:cubicBezTo>
                  <a:close/>
                  <a:moveTo>
                    <a:pt x="370" y="1"/>
                  </a:moveTo>
                  <a:cubicBezTo>
                    <a:pt x="157" y="1"/>
                    <a:pt x="0" y="193"/>
                    <a:pt x="41" y="401"/>
                  </a:cubicBezTo>
                  <a:lnTo>
                    <a:pt x="630" y="3393"/>
                  </a:lnTo>
                  <a:lnTo>
                    <a:pt x="7325" y="3393"/>
                  </a:lnTo>
                  <a:lnTo>
                    <a:pt x="7914" y="401"/>
                  </a:lnTo>
                  <a:cubicBezTo>
                    <a:pt x="7955" y="193"/>
                    <a:pt x="7796" y="1"/>
                    <a:pt x="7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42;p92">
              <a:extLst>
                <a:ext uri="{FF2B5EF4-FFF2-40B4-BE49-F238E27FC236}">
                  <a16:creationId xmlns:a16="http://schemas.microsoft.com/office/drawing/2014/main" id="{E8D08D28-EE12-3D2C-9DAE-CC9701F8B3D7}"/>
                </a:ext>
              </a:extLst>
            </p:cNvPr>
            <p:cNvSpPr/>
            <p:nvPr/>
          </p:nvSpPr>
          <p:spPr>
            <a:xfrm>
              <a:off x="2006163" y="3718025"/>
              <a:ext cx="42125" cy="50600"/>
            </a:xfrm>
            <a:custGeom>
              <a:avLst/>
              <a:gdLst/>
              <a:ahLst/>
              <a:cxnLst/>
              <a:rect l="l" t="t" r="r" b="b"/>
              <a:pathLst>
                <a:path w="1685" h="2024" extrusionOk="0">
                  <a:moveTo>
                    <a:pt x="401" y="1"/>
                  </a:moveTo>
                  <a:lnTo>
                    <a:pt x="1" y="2024"/>
                  </a:lnTo>
                  <a:lnTo>
                    <a:pt x="1349" y="2024"/>
                  </a:lnTo>
                  <a:cubicBezTo>
                    <a:pt x="1534" y="2024"/>
                    <a:pt x="1684" y="1874"/>
                    <a:pt x="1684" y="1690"/>
                  </a:cubicBezTo>
                  <a:lnTo>
                    <a:pt x="1684" y="1354"/>
                  </a:lnTo>
                  <a:cubicBezTo>
                    <a:pt x="1684" y="644"/>
                    <a:pt x="1102" y="42"/>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43;p92">
              <a:extLst>
                <a:ext uri="{FF2B5EF4-FFF2-40B4-BE49-F238E27FC236}">
                  <a16:creationId xmlns:a16="http://schemas.microsoft.com/office/drawing/2014/main" id="{33A161F9-C04F-7BB1-1BBE-D253A0911351}"/>
                </a:ext>
              </a:extLst>
            </p:cNvPr>
            <p:cNvSpPr/>
            <p:nvPr/>
          </p:nvSpPr>
          <p:spPr>
            <a:xfrm>
              <a:off x="1762613" y="3718025"/>
              <a:ext cx="42075" cy="50600"/>
            </a:xfrm>
            <a:custGeom>
              <a:avLst/>
              <a:gdLst/>
              <a:ahLst/>
              <a:cxnLst/>
              <a:rect l="l" t="t" r="r" b="b"/>
              <a:pathLst>
                <a:path w="1683" h="2024" extrusionOk="0">
                  <a:moveTo>
                    <a:pt x="1283" y="1"/>
                  </a:moveTo>
                  <a:cubicBezTo>
                    <a:pt x="583" y="42"/>
                    <a:pt x="1" y="644"/>
                    <a:pt x="1" y="1354"/>
                  </a:cubicBezTo>
                  <a:lnTo>
                    <a:pt x="1" y="1690"/>
                  </a:lnTo>
                  <a:cubicBezTo>
                    <a:pt x="1" y="1874"/>
                    <a:pt x="151" y="2024"/>
                    <a:pt x="335" y="2024"/>
                  </a:cubicBezTo>
                  <a:lnTo>
                    <a:pt x="1683" y="2024"/>
                  </a:lnTo>
                  <a:lnTo>
                    <a:pt x="1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44;p92">
              <a:extLst>
                <a:ext uri="{FF2B5EF4-FFF2-40B4-BE49-F238E27FC236}">
                  <a16:creationId xmlns:a16="http://schemas.microsoft.com/office/drawing/2014/main" id="{7CA98280-E646-2CFE-0043-E364F2073DA3}"/>
                </a:ext>
              </a:extLst>
            </p:cNvPr>
            <p:cNvSpPr/>
            <p:nvPr/>
          </p:nvSpPr>
          <p:spPr>
            <a:xfrm>
              <a:off x="1838488" y="3482975"/>
              <a:ext cx="108800" cy="50225"/>
            </a:xfrm>
            <a:custGeom>
              <a:avLst/>
              <a:gdLst/>
              <a:ahLst/>
              <a:cxnLst/>
              <a:rect l="l" t="t" r="r" b="b"/>
              <a:pathLst>
                <a:path w="4352" h="2009" extrusionOk="0">
                  <a:moveTo>
                    <a:pt x="1004" y="0"/>
                  </a:moveTo>
                  <a:cubicBezTo>
                    <a:pt x="449" y="0"/>
                    <a:pt x="1" y="448"/>
                    <a:pt x="1" y="1005"/>
                  </a:cubicBezTo>
                  <a:cubicBezTo>
                    <a:pt x="1" y="1557"/>
                    <a:pt x="445" y="2009"/>
                    <a:pt x="1004" y="2009"/>
                  </a:cubicBezTo>
                  <a:lnTo>
                    <a:pt x="4351" y="2009"/>
                  </a:lnTo>
                  <a:lnTo>
                    <a:pt x="4351" y="1339"/>
                  </a:lnTo>
                  <a:cubicBezTo>
                    <a:pt x="4351" y="971"/>
                    <a:pt x="4051" y="670"/>
                    <a:pt x="3682" y="670"/>
                  </a:cubicBezTo>
                  <a:lnTo>
                    <a:pt x="2343" y="670"/>
                  </a:lnTo>
                  <a:cubicBezTo>
                    <a:pt x="2156" y="670"/>
                    <a:pt x="2009" y="523"/>
                    <a:pt x="2009" y="336"/>
                  </a:cubicBezTo>
                  <a:cubicBezTo>
                    <a:pt x="2009" y="148"/>
                    <a:pt x="1861" y="0"/>
                    <a:pt x="1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45;p92">
              <a:extLst>
                <a:ext uri="{FF2B5EF4-FFF2-40B4-BE49-F238E27FC236}">
                  <a16:creationId xmlns:a16="http://schemas.microsoft.com/office/drawing/2014/main" id="{C55EAEEA-2F0A-18E8-CED5-531B927BE8AB}"/>
                </a:ext>
              </a:extLst>
            </p:cNvPr>
            <p:cNvSpPr/>
            <p:nvPr/>
          </p:nvSpPr>
          <p:spPr>
            <a:xfrm>
              <a:off x="1863588" y="3549925"/>
              <a:ext cx="83700" cy="50225"/>
            </a:xfrm>
            <a:custGeom>
              <a:avLst/>
              <a:gdLst/>
              <a:ahLst/>
              <a:cxnLst/>
              <a:rect l="l" t="t" r="r" b="b"/>
              <a:pathLst>
                <a:path w="3348" h="2009" extrusionOk="0">
                  <a:moveTo>
                    <a:pt x="0" y="0"/>
                  </a:moveTo>
                  <a:lnTo>
                    <a:pt x="0" y="336"/>
                  </a:lnTo>
                  <a:cubicBezTo>
                    <a:pt x="0" y="1259"/>
                    <a:pt x="750" y="2008"/>
                    <a:pt x="1675" y="2008"/>
                  </a:cubicBezTo>
                  <a:cubicBezTo>
                    <a:pt x="2599" y="2008"/>
                    <a:pt x="3347" y="1259"/>
                    <a:pt x="3347" y="336"/>
                  </a:cubicBezTo>
                  <a:lnTo>
                    <a:pt x="3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46;p92">
              <a:extLst>
                <a:ext uri="{FF2B5EF4-FFF2-40B4-BE49-F238E27FC236}">
                  <a16:creationId xmlns:a16="http://schemas.microsoft.com/office/drawing/2014/main" id="{E187F0D0-8A4D-A7BC-800E-D7017564A8D3}"/>
                </a:ext>
              </a:extLst>
            </p:cNvPr>
            <p:cNvSpPr/>
            <p:nvPr/>
          </p:nvSpPr>
          <p:spPr>
            <a:xfrm>
              <a:off x="1880588" y="3611025"/>
              <a:ext cx="49725" cy="22600"/>
            </a:xfrm>
            <a:custGeom>
              <a:avLst/>
              <a:gdLst/>
              <a:ahLst/>
              <a:cxnLst/>
              <a:rect l="l" t="t" r="r" b="b"/>
              <a:pathLst>
                <a:path w="1989" h="904" extrusionOk="0">
                  <a:moveTo>
                    <a:pt x="0" y="0"/>
                  </a:moveTo>
                  <a:lnTo>
                    <a:pt x="0" y="0"/>
                  </a:lnTo>
                  <a:cubicBezTo>
                    <a:pt x="52" y="505"/>
                    <a:pt x="475" y="903"/>
                    <a:pt x="995" y="903"/>
                  </a:cubicBezTo>
                  <a:cubicBezTo>
                    <a:pt x="1514" y="903"/>
                    <a:pt x="1937" y="505"/>
                    <a:pt x="1989" y="0"/>
                  </a:cubicBezTo>
                  <a:lnTo>
                    <a:pt x="1989" y="0"/>
                  </a:lnTo>
                  <a:cubicBezTo>
                    <a:pt x="1685" y="145"/>
                    <a:pt x="1352" y="234"/>
                    <a:pt x="995" y="234"/>
                  </a:cubicBezTo>
                  <a:cubicBezTo>
                    <a:pt x="638" y="234"/>
                    <a:pt x="304" y="14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47;p92">
              <a:extLst>
                <a:ext uri="{FF2B5EF4-FFF2-40B4-BE49-F238E27FC236}">
                  <a16:creationId xmlns:a16="http://schemas.microsoft.com/office/drawing/2014/main" id="{08184FE3-B2CA-4CD4-807E-D150CF8A7881}"/>
                </a:ext>
              </a:extLst>
            </p:cNvPr>
            <p:cNvSpPr/>
            <p:nvPr/>
          </p:nvSpPr>
          <p:spPr>
            <a:xfrm>
              <a:off x="1813363" y="3616850"/>
              <a:ext cx="184125" cy="50250"/>
            </a:xfrm>
            <a:custGeom>
              <a:avLst/>
              <a:gdLst/>
              <a:ahLst/>
              <a:cxnLst/>
              <a:rect l="l" t="t" r="r" b="b"/>
              <a:pathLst>
                <a:path w="7365" h="2010" extrusionOk="0">
                  <a:moveTo>
                    <a:pt x="1675" y="1"/>
                  </a:moveTo>
                  <a:cubicBezTo>
                    <a:pt x="752" y="1"/>
                    <a:pt x="1" y="752"/>
                    <a:pt x="1" y="1675"/>
                  </a:cubicBezTo>
                  <a:lnTo>
                    <a:pt x="1" y="2009"/>
                  </a:lnTo>
                  <a:lnTo>
                    <a:pt x="7365" y="2009"/>
                  </a:lnTo>
                  <a:lnTo>
                    <a:pt x="7365" y="1675"/>
                  </a:lnTo>
                  <a:cubicBezTo>
                    <a:pt x="7365" y="752"/>
                    <a:pt x="6615" y="1"/>
                    <a:pt x="5692" y="1"/>
                  </a:cubicBezTo>
                  <a:lnTo>
                    <a:pt x="5322" y="1"/>
                  </a:lnTo>
                  <a:cubicBezTo>
                    <a:pt x="5167" y="763"/>
                    <a:pt x="4492" y="1340"/>
                    <a:pt x="3684" y="1340"/>
                  </a:cubicBezTo>
                  <a:cubicBezTo>
                    <a:pt x="2875" y="1340"/>
                    <a:pt x="2198" y="763"/>
                    <a:pt x="20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6"/>
          <p:cNvSpPr txBox="1">
            <a:spLocks noGrp="1"/>
          </p:cNvSpPr>
          <p:nvPr>
            <p:ph type="title"/>
          </p:nvPr>
        </p:nvSpPr>
        <p:spPr>
          <a:xfrm>
            <a:off x="4420243" y="1179685"/>
            <a:ext cx="3594392" cy="2205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Real-World Scenarios where data loss is prevented</a:t>
            </a:r>
            <a:endParaRPr sz="2800" dirty="0"/>
          </a:p>
        </p:txBody>
      </p:sp>
      <p:sp>
        <p:nvSpPr>
          <p:cNvPr id="1207" name="Google Shape;1207;p46"/>
          <p:cNvSpPr txBox="1">
            <a:spLocks noGrp="1"/>
          </p:cNvSpPr>
          <p:nvPr>
            <p:ph type="title" idx="2"/>
          </p:nvPr>
        </p:nvSpPr>
        <p:spPr>
          <a:xfrm>
            <a:off x="4420243" y="664115"/>
            <a:ext cx="2789100" cy="515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06</a:t>
            </a:r>
            <a:endParaRPr sz="2800" dirty="0"/>
          </a:p>
        </p:txBody>
      </p:sp>
      <p:pic>
        <p:nvPicPr>
          <p:cNvPr id="1208" name="Google Shape;1208;p46"/>
          <p:cNvPicPr preferRelativeResize="0">
            <a:picLocks noGrp="1"/>
          </p:cNvPicPr>
          <p:nvPr>
            <p:ph type="pic" idx="3"/>
          </p:nvPr>
        </p:nvPicPr>
        <p:blipFill>
          <a:blip r:embed="rId3"/>
          <a:srcRect t="19395" b="19395"/>
          <a:stretch/>
        </p:blipFill>
        <p:spPr>
          <a:xfrm>
            <a:off x="1279001" y="1004650"/>
            <a:ext cx="2789100" cy="1341502"/>
          </a:xfrm>
          <a:prstGeom prst="rect">
            <a:avLst/>
          </a:prstGeom>
        </p:spPr>
      </p:pic>
      <p:pic>
        <p:nvPicPr>
          <p:cNvPr id="1209" name="Google Shape;1209;p46"/>
          <p:cNvPicPr preferRelativeResize="0">
            <a:picLocks noGrp="1"/>
          </p:cNvPicPr>
          <p:nvPr>
            <p:ph type="pic" idx="4"/>
          </p:nvPr>
        </p:nvPicPr>
        <p:blipFill>
          <a:blip r:embed="rId4"/>
          <a:srcRect t="13974" b="13974"/>
          <a:stretch/>
        </p:blipFill>
        <p:spPr>
          <a:xfrm>
            <a:off x="1279001" y="2797351"/>
            <a:ext cx="2789100" cy="1341501"/>
          </a:xfrm>
          <a:prstGeom prst="rect">
            <a:avLst/>
          </a:prstGeom>
        </p:spPr>
      </p:pic>
      <p:sp>
        <p:nvSpPr>
          <p:cNvPr id="4" name="Google Shape;1215;p47">
            <a:extLst>
              <a:ext uri="{FF2B5EF4-FFF2-40B4-BE49-F238E27FC236}">
                <a16:creationId xmlns:a16="http://schemas.microsoft.com/office/drawing/2014/main" id="{60B1177F-AC3E-73EA-A15A-B0F9A15C8472}"/>
              </a:ext>
            </a:extLst>
          </p:cNvPr>
          <p:cNvSpPr txBox="1">
            <a:spLocks noGrp="1"/>
          </p:cNvSpPr>
          <p:nvPr>
            <p:ph type="subTitle" idx="1"/>
          </p:nvPr>
        </p:nvSpPr>
        <p:spPr>
          <a:xfrm>
            <a:off x="4420243" y="3439402"/>
            <a:ext cx="2964350" cy="973500"/>
          </a:xfrm>
          <a:prstGeom prst="rect">
            <a:avLst/>
          </a:prstGeom>
        </p:spPr>
        <p:txBody>
          <a:bodyPr spcFirstLastPara="1" wrap="square" lIns="91425" tIns="91425" rIns="91425" bIns="91425" anchor="t" anchorCtr="0">
            <a:noAutofit/>
          </a:bodyPr>
          <a:lstStyle/>
          <a:p>
            <a:pPr marL="0" indent="0"/>
            <a:r>
              <a:rPr lang="en-US" i="1" dirty="0"/>
              <a:t>Journaling in Action: Real-Life Uses</a:t>
            </a:r>
            <a:endParaRPr lang="en-US" dirty="0"/>
          </a:p>
        </p:txBody>
      </p:sp>
    </p:spTree>
    <p:extLst>
      <p:ext uri="{BB962C8B-B14F-4D97-AF65-F5344CB8AC3E}">
        <p14:creationId xmlns:p14="http://schemas.microsoft.com/office/powerpoint/2010/main" val="349166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2" name="Google Shape;1270;p51">
            <a:extLst>
              <a:ext uri="{FF2B5EF4-FFF2-40B4-BE49-F238E27FC236}">
                <a16:creationId xmlns:a16="http://schemas.microsoft.com/office/drawing/2014/main" id="{39AB524A-0209-24DF-5805-623A44583561}"/>
              </a:ext>
            </a:extLst>
          </p:cNvPr>
          <p:cNvSpPr/>
          <p:nvPr/>
        </p:nvSpPr>
        <p:spPr>
          <a:xfrm>
            <a:off x="930469" y="744028"/>
            <a:ext cx="1812731"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tx1"/>
                </a:solidFill>
              </a:rPr>
              <a:t>Cloud Backups</a:t>
            </a:r>
            <a:endParaRPr lang="en-US" sz="1200" b="1" dirty="0">
              <a:solidFill>
                <a:schemeClr val="tx1"/>
              </a:solidFill>
              <a:latin typeface="Roboto"/>
              <a:ea typeface="Roboto"/>
              <a:cs typeface="Roboto"/>
              <a:sym typeface="Roboto"/>
            </a:endParaRPr>
          </a:p>
        </p:txBody>
      </p:sp>
      <p:sp>
        <p:nvSpPr>
          <p:cNvPr id="3" name="Google Shape;1270;p51">
            <a:extLst>
              <a:ext uri="{FF2B5EF4-FFF2-40B4-BE49-F238E27FC236}">
                <a16:creationId xmlns:a16="http://schemas.microsoft.com/office/drawing/2014/main" id="{7A27D49B-E2D8-DBDB-6BE3-3D8C7D79F923}"/>
              </a:ext>
            </a:extLst>
          </p:cNvPr>
          <p:cNvSpPr/>
          <p:nvPr/>
        </p:nvSpPr>
        <p:spPr>
          <a:xfrm>
            <a:off x="6400799" y="744028"/>
            <a:ext cx="1811546"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chemeClr val="tx1"/>
                </a:solidFill>
              </a:rPr>
              <a:t>Famous Incident</a:t>
            </a:r>
            <a:endParaRPr lang="en-US" sz="1800" b="1" dirty="0">
              <a:solidFill>
                <a:schemeClr val="tx1"/>
              </a:solidFill>
              <a:latin typeface="Roboto"/>
              <a:ea typeface="Roboto"/>
              <a:cs typeface="Roboto"/>
              <a:sym typeface="Roboto"/>
            </a:endParaRPr>
          </a:p>
        </p:txBody>
      </p:sp>
      <p:sp>
        <p:nvSpPr>
          <p:cNvPr id="6" name="Google Shape;1270;p51">
            <a:extLst>
              <a:ext uri="{FF2B5EF4-FFF2-40B4-BE49-F238E27FC236}">
                <a16:creationId xmlns:a16="http://schemas.microsoft.com/office/drawing/2014/main" id="{3ACC9DDC-EA90-F35E-6AEE-9138FF0DD560}"/>
              </a:ext>
            </a:extLst>
          </p:cNvPr>
          <p:cNvSpPr/>
          <p:nvPr/>
        </p:nvSpPr>
        <p:spPr>
          <a:xfrm>
            <a:off x="3640347" y="744028"/>
            <a:ext cx="1978255"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tx1"/>
                </a:solidFill>
              </a:rPr>
              <a:t>Virtual Environments</a:t>
            </a:r>
            <a:endParaRPr lang="en-US" sz="1200" b="1" dirty="0">
              <a:solidFill>
                <a:schemeClr val="tx1"/>
              </a:solidFill>
              <a:latin typeface="Roboto"/>
              <a:ea typeface="Roboto"/>
              <a:cs typeface="Roboto"/>
              <a:sym typeface="Roboto"/>
            </a:endParaRPr>
          </a:p>
        </p:txBody>
      </p:sp>
      <p:sp>
        <p:nvSpPr>
          <p:cNvPr id="7" name="Google Shape;1588;p67">
            <a:extLst>
              <a:ext uri="{FF2B5EF4-FFF2-40B4-BE49-F238E27FC236}">
                <a16:creationId xmlns:a16="http://schemas.microsoft.com/office/drawing/2014/main" id="{497A6A54-437F-C6B6-4024-1C1F277E9370}"/>
              </a:ext>
            </a:extLst>
          </p:cNvPr>
          <p:cNvSpPr/>
          <p:nvPr/>
        </p:nvSpPr>
        <p:spPr>
          <a:xfrm>
            <a:off x="930469" y="1798613"/>
            <a:ext cx="2296078" cy="2290308"/>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Journaling lets companies quickly recover data after ransomware attacks or system failures.</a:t>
            </a:r>
          </a:p>
        </p:txBody>
      </p:sp>
      <p:sp>
        <p:nvSpPr>
          <p:cNvPr id="8" name="Google Shape;1588;p67">
            <a:extLst>
              <a:ext uri="{FF2B5EF4-FFF2-40B4-BE49-F238E27FC236}">
                <a16:creationId xmlns:a16="http://schemas.microsoft.com/office/drawing/2014/main" id="{0AA7A6A7-8F1A-CAB1-2B3B-58C25160931C}"/>
              </a:ext>
            </a:extLst>
          </p:cNvPr>
          <p:cNvSpPr/>
          <p:nvPr/>
        </p:nvSpPr>
        <p:spPr>
          <a:xfrm>
            <a:off x="3433447" y="1798612"/>
            <a:ext cx="2296078" cy="2738882"/>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Journaling is essential for keeping data safe in virtual setups, where backups can disrupt performance.</a:t>
            </a:r>
          </a:p>
        </p:txBody>
      </p:sp>
      <p:sp>
        <p:nvSpPr>
          <p:cNvPr id="9" name="Google Shape;1588;p67">
            <a:extLst>
              <a:ext uri="{FF2B5EF4-FFF2-40B4-BE49-F238E27FC236}">
                <a16:creationId xmlns:a16="http://schemas.microsoft.com/office/drawing/2014/main" id="{ED84C6F4-ACBA-0B7D-DF8D-326F19154723}"/>
              </a:ext>
            </a:extLst>
          </p:cNvPr>
          <p:cNvSpPr/>
          <p:nvPr/>
        </p:nvSpPr>
        <p:spPr>
          <a:xfrm>
            <a:off x="5936425" y="1798612"/>
            <a:ext cx="2296078" cy="2290308"/>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In 1998, Pixar nearly lost Toy Story 2 due to accidental deletion. Journaling would have helped recover the project easily!</a:t>
            </a:r>
          </a:p>
        </p:txBody>
      </p:sp>
    </p:spTree>
    <p:extLst>
      <p:ext uri="{BB962C8B-B14F-4D97-AF65-F5344CB8AC3E}">
        <p14:creationId xmlns:p14="http://schemas.microsoft.com/office/powerpoint/2010/main" val="267189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6"/>
          <p:cNvSpPr txBox="1">
            <a:spLocks noGrp="1"/>
          </p:cNvSpPr>
          <p:nvPr>
            <p:ph type="title"/>
          </p:nvPr>
        </p:nvSpPr>
        <p:spPr>
          <a:xfrm>
            <a:off x="4420243" y="1179685"/>
            <a:ext cx="3594392" cy="2205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Impact on System Performance</a:t>
            </a:r>
            <a:endParaRPr dirty="0"/>
          </a:p>
        </p:txBody>
      </p:sp>
      <p:sp>
        <p:nvSpPr>
          <p:cNvPr id="1207" name="Google Shape;1207;p46"/>
          <p:cNvSpPr txBox="1">
            <a:spLocks noGrp="1"/>
          </p:cNvSpPr>
          <p:nvPr>
            <p:ph type="title" idx="2"/>
          </p:nvPr>
        </p:nvSpPr>
        <p:spPr>
          <a:xfrm>
            <a:off x="4420243" y="664115"/>
            <a:ext cx="2789100" cy="515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07</a:t>
            </a:r>
            <a:endParaRPr sz="2800" dirty="0"/>
          </a:p>
        </p:txBody>
      </p:sp>
      <p:pic>
        <p:nvPicPr>
          <p:cNvPr id="1208" name="Google Shape;1208;p46"/>
          <p:cNvPicPr preferRelativeResize="0">
            <a:picLocks noGrp="1"/>
          </p:cNvPicPr>
          <p:nvPr>
            <p:ph type="pic" idx="3"/>
          </p:nvPr>
        </p:nvPicPr>
        <p:blipFill>
          <a:blip r:embed="rId3"/>
          <a:srcRect t="19395" b="19395"/>
          <a:stretch/>
        </p:blipFill>
        <p:spPr>
          <a:xfrm>
            <a:off x="1279001" y="1004650"/>
            <a:ext cx="2789100" cy="1341502"/>
          </a:xfrm>
          <a:prstGeom prst="rect">
            <a:avLst/>
          </a:prstGeom>
        </p:spPr>
      </p:pic>
      <p:pic>
        <p:nvPicPr>
          <p:cNvPr id="1209" name="Google Shape;1209;p46"/>
          <p:cNvPicPr preferRelativeResize="0">
            <a:picLocks noGrp="1"/>
          </p:cNvPicPr>
          <p:nvPr>
            <p:ph type="pic" idx="4"/>
          </p:nvPr>
        </p:nvPicPr>
        <p:blipFill>
          <a:blip r:embed="rId4"/>
          <a:srcRect t="13974" b="13974"/>
          <a:stretch/>
        </p:blipFill>
        <p:spPr>
          <a:xfrm>
            <a:off x="1279001" y="2797351"/>
            <a:ext cx="2789100" cy="1341501"/>
          </a:xfrm>
          <a:prstGeom prst="rect">
            <a:avLst/>
          </a:prstGeom>
        </p:spPr>
      </p:pic>
      <p:sp>
        <p:nvSpPr>
          <p:cNvPr id="4" name="Google Shape;1215;p47">
            <a:extLst>
              <a:ext uri="{FF2B5EF4-FFF2-40B4-BE49-F238E27FC236}">
                <a16:creationId xmlns:a16="http://schemas.microsoft.com/office/drawing/2014/main" id="{60B1177F-AC3E-73EA-A15A-B0F9A15C8472}"/>
              </a:ext>
            </a:extLst>
          </p:cNvPr>
          <p:cNvSpPr txBox="1">
            <a:spLocks noGrp="1"/>
          </p:cNvSpPr>
          <p:nvPr>
            <p:ph type="subTitle" idx="1"/>
          </p:nvPr>
        </p:nvSpPr>
        <p:spPr>
          <a:xfrm>
            <a:off x="4420243" y="3439402"/>
            <a:ext cx="2964350" cy="973500"/>
          </a:xfrm>
          <a:prstGeom prst="rect">
            <a:avLst/>
          </a:prstGeom>
        </p:spPr>
        <p:txBody>
          <a:bodyPr spcFirstLastPara="1" wrap="square" lIns="91425" tIns="91425" rIns="91425" bIns="91425" anchor="t" anchorCtr="0">
            <a:noAutofit/>
          </a:bodyPr>
          <a:lstStyle/>
          <a:p>
            <a:pPr marL="0" indent="0"/>
            <a:r>
              <a:rPr lang="en-US" i="1" dirty="0"/>
              <a:t>Journaling &amp; Performance: The Trade-offs</a:t>
            </a:r>
            <a:endParaRPr lang="en-US" dirty="0"/>
          </a:p>
        </p:txBody>
      </p:sp>
    </p:spTree>
    <p:extLst>
      <p:ext uri="{BB962C8B-B14F-4D97-AF65-F5344CB8AC3E}">
        <p14:creationId xmlns:p14="http://schemas.microsoft.com/office/powerpoint/2010/main" val="410311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2" name="Google Shape;1270;p51">
            <a:extLst>
              <a:ext uri="{FF2B5EF4-FFF2-40B4-BE49-F238E27FC236}">
                <a16:creationId xmlns:a16="http://schemas.microsoft.com/office/drawing/2014/main" id="{39AB524A-0209-24DF-5805-623A44583561}"/>
              </a:ext>
            </a:extLst>
          </p:cNvPr>
          <p:cNvSpPr/>
          <p:nvPr/>
        </p:nvSpPr>
        <p:spPr>
          <a:xfrm>
            <a:off x="930469" y="744028"/>
            <a:ext cx="1812731"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tx1"/>
                </a:solidFill>
              </a:rPr>
              <a:t>Write Performance</a:t>
            </a:r>
            <a:endParaRPr lang="en-US" sz="1200" b="1" dirty="0">
              <a:solidFill>
                <a:schemeClr val="tx1"/>
              </a:solidFill>
              <a:latin typeface="Roboto"/>
              <a:ea typeface="Roboto"/>
              <a:cs typeface="Roboto"/>
              <a:sym typeface="Roboto"/>
            </a:endParaRPr>
          </a:p>
        </p:txBody>
      </p:sp>
      <p:sp>
        <p:nvSpPr>
          <p:cNvPr id="3" name="Google Shape;1270;p51">
            <a:extLst>
              <a:ext uri="{FF2B5EF4-FFF2-40B4-BE49-F238E27FC236}">
                <a16:creationId xmlns:a16="http://schemas.microsoft.com/office/drawing/2014/main" id="{7A27D49B-E2D8-DBDB-6BE3-3D8C7D79F923}"/>
              </a:ext>
            </a:extLst>
          </p:cNvPr>
          <p:cNvSpPr/>
          <p:nvPr/>
        </p:nvSpPr>
        <p:spPr>
          <a:xfrm>
            <a:off x="6400799" y="744028"/>
            <a:ext cx="1811546"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chemeClr val="tx1"/>
                </a:solidFill>
              </a:rPr>
              <a:t>Fast Recovery</a:t>
            </a:r>
            <a:endParaRPr lang="en-US" sz="1800" b="1" dirty="0">
              <a:solidFill>
                <a:schemeClr val="tx1"/>
              </a:solidFill>
              <a:latin typeface="Roboto"/>
              <a:ea typeface="Roboto"/>
              <a:cs typeface="Roboto"/>
              <a:sym typeface="Roboto"/>
            </a:endParaRPr>
          </a:p>
        </p:txBody>
      </p:sp>
      <p:sp>
        <p:nvSpPr>
          <p:cNvPr id="6" name="Google Shape;1270;p51">
            <a:extLst>
              <a:ext uri="{FF2B5EF4-FFF2-40B4-BE49-F238E27FC236}">
                <a16:creationId xmlns:a16="http://schemas.microsoft.com/office/drawing/2014/main" id="{3ACC9DDC-EA90-F35E-6AEE-9138FF0DD560}"/>
              </a:ext>
            </a:extLst>
          </p:cNvPr>
          <p:cNvSpPr/>
          <p:nvPr/>
        </p:nvSpPr>
        <p:spPr>
          <a:xfrm>
            <a:off x="3640347" y="744028"/>
            <a:ext cx="1863305"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tx1"/>
                </a:solidFill>
              </a:rPr>
              <a:t>Disk Space Overhead</a:t>
            </a:r>
            <a:endParaRPr lang="en-US" sz="1200" b="1" dirty="0">
              <a:solidFill>
                <a:schemeClr val="tx1"/>
              </a:solidFill>
              <a:latin typeface="Roboto"/>
              <a:ea typeface="Roboto"/>
              <a:cs typeface="Roboto"/>
              <a:sym typeface="Roboto"/>
            </a:endParaRPr>
          </a:p>
        </p:txBody>
      </p:sp>
      <p:sp>
        <p:nvSpPr>
          <p:cNvPr id="7" name="Google Shape;1588;p67">
            <a:extLst>
              <a:ext uri="{FF2B5EF4-FFF2-40B4-BE49-F238E27FC236}">
                <a16:creationId xmlns:a16="http://schemas.microsoft.com/office/drawing/2014/main" id="{497A6A54-437F-C6B6-4024-1C1F277E9370}"/>
              </a:ext>
            </a:extLst>
          </p:cNvPr>
          <p:cNvSpPr/>
          <p:nvPr/>
        </p:nvSpPr>
        <p:spPr>
          <a:xfrm>
            <a:off x="930469" y="1798613"/>
            <a:ext cx="2296078" cy="2290308"/>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Metadata-only journals reduce the impact on speed. Full Data Journals slow down large file writes due to double-logging.</a:t>
            </a:r>
          </a:p>
        </p:txBody>
      </p:sp>
      <p:sp>
        <p:nvSpPr>
          <p:cNvPr id="8" name="Google Shape;1588;p67">
            <a:extLst>
              <a:ext uri="{FF2B5EF4-FFF2-40B4-BE49-F238E27FC236}">
                <a16:creationId xmlns:a16="http://schemas.microsoft.com/office/drawing/2014/main" id="{0AA7A6A7-8F1A-CAB1-2B3B-58C25160931C}"/>
              </a:ext>
            </a:extLst>
          </p:cNvPr>
          <p:cNvSpPr/>
          <p:nvPr/>
        </p:nvSpPr>
        <p:spPr>
          <a:xfrm>
            <a:off x="3433447" y="1798612"/>
            <a:ext cx="2296078" cy="2738882"/>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Journals use around 5-10% of disk space, which can affect storage.</a:t>
            </a:r>
          </a:p>
        </p:txBody>
      </p:sp>
      <p:sp>
        <p:nvSpPr>
          <p:cNvPr id="9" name="Google Shape;1588;p67">
            <a:extLst>
              <a:ext uri="{FF2B5EF4-FFF2-40B4-BE49-F238E27FC236}">
                <a16:creationId xmlns:a16="http://schemas.microsoft.com/office/drawing/2014/main" id="{ED84C6F4-ACBA-0B7D-DF8D-326F19154723}"/>
              </a:ext>
            </a:extLst>
          </p:cNvPr>
          <p:cNvSpPr/>
          <p:nvPr/>
        </p:nvSpPr>
        <p:spPr>
          <a:xfrm>
            <a:off x="5936425" y="1798612"/>
            <a:ext cx="2296078" cy="2290308"/>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Systems with journaling can recover much faster after crashes, ideal for critical applications.</a:t>
            </a:r>
          </a:p>
        </p:txBody>
      </p:sp>
    </p:spTree>
    <p:extLst>
      <p:ext uri="{BB962C8B-B14F-4D97-AF65-F5344CB8AC3E}">
        <p14:creationId xmlns:p14="http://schemas.microsoft.com/office/powerpoint/2010/main" val="155874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6"/>
          <p:cNvSpPr txBox="1">
            <a:spLocks noGrp="1"/>
          </p:cNvSpPr>
          <p:nvPr>
            <p:ph type="title"/>
          </p:nvPr>
        </p:nvSpPr>
        <p:spPr>
          <a:xfrm>
            <a:off x="4420243" y="1179685"/>
            <a:ext cx="3594392" cy="2205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Real-World Examples</a:t>
            </a:r>
            <a:endParaRPr dirty="0"/>
          </a:p>
        </p:txBody>
      </p:sp>
      <p:sp>
        <p:nvSpPr>
          <p:cNvPr id="1207" name="Google Shape;1207;p46"/>
          <p:cNvSpPr txBox="1">
            <a:spLocks noGrp="1"/>
          </p:cNvSpPr>
          <p:nvPr>
            <p:ph type="title" idx="2"/>
          </p:nvPr>
        </p:nvSpPr>
        <p:spPr>
          <a:xfrm>
            <a:off x="4420243" y="664115"/>
            <a:ext cx="2789100" cy="515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08</a:t>
            </a:r>
            <a:endParaRPr sz="2800" dirty="0"/>
          </a:p>
        </p:txBody>
      </p:sp>
      <p:pic>
        <p:nvPicPr>
          <p:cNvPr id="1208" name="Google Shape;1208;p46"/>
          <p:cNvPicPr preferRelativeResize="0">
            <a:picLocks noGrp="1"/>
          </p:cNvPicPr>
          <p:nvPr>
            <p:ph type="pic" idx="3"/>
          </p:nvPr>
        </p:nvPicPr>
        <p:blipFill>
          <a:blip r:embed="rId3"/>
          <a:srcRect t="19395" b="19395"/>
          <a:stretch/>
        </p:blipFill>
        <p:spPr>
          <a:xfrm>
            <a:off x="1279001" y="1004650"/>
            <a:ext cx="2789100" cy="1341502"/>
          </a:xfrm>
          <a:prstGeom prst="rect">
            <a:avLst/>
          </a:prstGeom>
        </p:spPr>
      </p:pic>
      <p:pic>
        <p:nvPicPr>
          <p:cNvPr id="1209" name="Google Shape;1209;p46"/>
          <p:cNvPicPr preferRelativeResize="0">
            <a:picLocks noGrp="1"/>
          </p:cNvPicPr>
          <p:nvPr>
            <p:ph type="pic" idx="4"/>
          </p:nvPr>
        </p:nvPicPr>
        <p:blipFill>
          <a:blip r:embed="rId4"/>
          <a:srcRect t="13974" b="13974"/>
          <a:stretch/>
        </p:blipFill>
        <p:spPr>
          <a:xfrm>
            <a:off x="1279001" y="2797351"/>
            <a:ext cx="2789100" cy="1341501"/>
          </a:xfrm>
          <a:prstGeom prst="rect">
            <a:avLst/>
          </a:prstGeom>
        </p:spPr>
      </p:pic>
    </p:spTree>
    <p:extLst>
      <p:ext uri="{BB962C8B-B14F-4D97-AF65-F5344CB8AC3E}">
        <p14:creationId xmlns:p14="http://schemas.microsoft.com/office/powerpoint/2010/main" val="283450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9" name="Google Shape;1269;p51"/>
          <p:cNvSpPr/>
          <p:nvPr/>
        </p:nvSpPr>
        <p:spPr>
          <a:xfrm>
            <a:off x="763991" y="437554"/>
            <a:ext cx="5062397" cy="2134196"/>
          </a:xfrm>
          <a:prstGeom prst="rect">
            <a:avLst/>
          </a:prstGeom>
          <a:solidFill>
            <a:schemeClr val="accent4"/>
          </a:solidFill>
          <a:ln>
            <a:noFill/>
          </a:ln>
        </p:spPr>
        <p:txBody>
          <a:bodyPr spcFirstLastPara="1" wrap="square" lIns="91425" tIns="91425" rIns="91425" bIns="91425" anchor="ctr" anchorCtr="0">
            <a:noAutofit/>
          </a:bodyPr>
          <a:lstStyle/>
          <a:p>
            <a:r>
              <a:rPr lang="en-US" sz="1600" b="1" dirty="0">
                <a:solidFill>
                  <a:schemeClr val="tx1"/>
                </a:solidFill>
              </a:rPr>
              <a:t>Video Game Saves</a:t>
            </a:r>
          </a:p>
          <a:p>
            <a:endParaRPr lang="en-US" sz="1600" b="1" dirty="0">
              <a:solidFill>
                <a:schemeClr val="tx1"/>
              </a:solidFill>
            </a:endParaRPr>
          </a:p>
          <a:p>
            <a:r>
              <a:rPr lang="en-US" sz="1600" dirty="0">
                <a:solidFill>
                  <a:schemeClr val="tx1"/>
                </a:solidFill>
              </a:rPr>
              <a:t>Imagine you’re in the middle of a game, and your console crashes. Journaling file systems work kind of like a “save checkpoint” in games! Instead of losing everything, the system can quickly get back to where you left off, thanks to journaling keeping track of the latest changes.</a:t>
            </a:r>
          </a:p>
        </p:txBody>
      </p:sp>
      <p:sp>
        <p:nvSpPr>
          <p:cNvPr id="1271" name="Google Shape;1271;p51"/>
          <p:cNvSpPr/>
          <p:nvPr/>
        </p:nvSpPr>
        <p:spPr>
          <a:xfrm>
            <a:off x="3317611" y="2571750"/>
            <a:ext cx="5062397" cy="2134196"/>
          </a:xfrm>
          <a:prstGeom prst="rect">
            <a:avLst/>
          </a:prstGeom>
          <a:solidFill>
            <a:schemeClr val="accent5"/>
          </a:solidFill>
          <a:ln>
            <a:noFill/>
          </a:ln>
        </p:spPr>
        <p:txBody>
          <a:bodyPr spcFirstLastPara="1" wrap="square" lIns="91425" tIns="91425" rIns="91425" bIns="91425" anchor="ctr" anchorCtr="0">
            <a:noAutofit/>
          </a:bodyPr>
          <a:lstStyle/>
          <a:p>
            <a:r>
              <a:rPr lang="en-US" sz="1600" b="1" dirty="0">
                <a:solidFill>
                  <a:schemeClr val="tx1"/>
                </a:solidFill>
              </a:rPr>
              <a:t>Social Media Apps</a:t>
            </a:r>
          </a:p>
          <a:p>
            <a:endParaRPr lang="en-US" sz="1600" b="1" dirty="0">
              <a:solidFill>
                <a:schemeClr val="tx1"/>
              </a:solidFill>
            </a:endParaRPr>
          </a:p>
          <a:p>
            <a:r>
              <a:rPr lang="en-US" sz="1600" dirty="0">
                <a:solidFill>
                  <a:schemeClr val="tx1"/>
                </a:solidFill>
              </a:rPr>
              <a:t>When you’re posting or editing on a social media app, journaling helps protect your post if your phone suddenly dies. The app saves a record so when you reopen it, your last post or message is still there!</a:t>
            </a:r>
          </a:p>
        </p:txBody>
      </p:sp>
      <p:grpSp>
        <p:nvGrpSpPr>
          <p:cNvPr id="2" name="Google Shape;2162;p92">
            <a:extLst>
              <a:ext uri="{FF2B5EF4-FFF2-40B4-BE49-F238E27FC236}">
                <a16:creationId xmlns:a16="http://schemas.microsoft.com/office/drawing/2014/main" id="{AB857514-3DBC-5675-663B-3606EDA724C5}"/>
              </a:ext>
            </a:extLst>
          </p:cNvPr>
          <p:cNvGrpSpPr/>
          <p:nvPr/>
        </p:nvGrpSpPr>
        <p:grpSpPr>
          <a:xfrm>
            <a:off x="2191357" y="2689480"/>
            <a:ext cx="948659" cy="949368"/>
            <a:chOff x="7857938" y="2208075"/>
            <a:chExt cx="285650" cy="217650"/>
          </a:xfrm>
        </p:grpSpPr>
        <p:sp>
          <p:nvSpPr>
            <p:cNvPr id="3" name="Google Shape;2163;p92">
              <a:extLst>
                <a:ext uri="{FF2B5EF4-FFF2-40B4-BE49-F238E27FC236}">
                  <a16:creationId xmlns:a16="http://schemas.microsoft.com/office/drawing/2014/main" id="{948F5144-D696-0C26-8E01-0D4662AB19AC}"/>
                </a:ext>
              </a:extLst>
            </p:cNvPr>
            <p:cNvSpPr/>
            <p:nvPr/>
          </p:nvSpPr>
          <p:spPr>
            <a:xfrm>
              <a:off x="8076088" y="2325275"/>
              <a:ext cx="50225" cy="50225"/>
            </a:xfrm>
            <a:custGeom>
              <a:avLst/>
              <a:gdLst/>
              <a:ahLst/>
              <a:cxnLst/>
              <a:rect l="l" t="t" r="r" b="b"/>
              <a:pathLst>
                <a:path w="2009" h="2009" extrusionOk="0">
                  <a:moveTo>
                    <a:pt x="1003" y="0"/>
                  </a:moveTo>
                  <a:cubicBezTo>
                    <a:pt x="448" y="0"/>
                    <a:pt x="0" y="448"/>
                    <a:pt x="0" y="1004"/>
                  </a:cubicBezTo>
                  <a:cubicBezTo>
                    <a:pt x="0" y="1559"/>
                    <a:pt x="448" y="2009"/>
                    <a:pt x="1003" y="2009"/>
                  </a:cubicBezTo>
                  <a:cubicBezTo>
                    <a:pt x="1560" y="2009"/>
                    <a:pt x="2008" y="1559"/>
                    <a:pt x="2008" y="1004"/>
                  </a:cubicBezTo>
                  <a:cubicBezTo>
                    <a:pt x="2008" y="448"/>
                    <a:pt x="1560" y="0"/>
                    <a:pt x="1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 name="Google Shape;2164;p92">
              <a:extLst>
                <a:ext uri="{FF2B5EF4-FFF2-40B4-BE49-F238E27FC236}">
                  <a16:creationId xmlns:a16="http://schemas.microsoft.com/office/drawing/2014/main" id="{EF48D86A-2BDA-756E-0314-1707A1A34745}"/>
                </a:ext>
              </a:extLst>
            </p:cNvPr>
            <p:cNvSpPr/>
            <p:nvPr/>
          </p:nvSpPr>
          <p:spPr>
            <a:xfrm>
              <a:off x="8059338" y="2375475"/>
              <a:ext cx="84250" cy="50250"/>
            </a:xfrm>
            <a:custGeom>
              <a:avLst/>
              <a:gdLst/>
              <a:ahLst/>
              <a:cxnLst/>
              <a:rect l="l" t="t" r="r" b="b"/>
              <a:pathLst>
                <a:path w="3370" h="2010" extrusionOk="0">
                  <a:moveTo>
                    <a:pt x="1673" y="1"/>
                  </a:moveTo>
                  <a:cubicBezTo>
                    <a:pt x="750" y="1"/>
                    <a:pt x="1" y="750"/>
                    <a:pt x="1" y="1673"/>
                  </a:cubicBezTo>
                  <a:cubicBezTo>
                    <a:pt x="1" y="1859"/>
                    <a:pt x="151" y="2009"/>
                    <a:pt x="334" y="2009"/>
                  </a:cubicBezTo>
                  <a:lnTo>
                    <a:pt x="3035" y="2009"/>
                  </a:lnTo>
                  <a:cubicBezTo>
                    <a:pt x="3221" y="2009"/>
                    <a:pt x="3369" y="1859"/>
                    <a:pt x="3369" y="1673"/>
                  </a:cubicBezTo>
                  <a:cubicBezTo>
                    <a:pt x="3369" y="750"/>
                    <a:pt x="2598" y="1"/>
                    <a:pt x="1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5" name="Google Shape;2165;p92">
              <a:extLst>
                <a:ext uri="{FF2B5EF4-FFF2-40B4-BE49-F238E27FC236}">
                  <a16:creationId xmlns:a16="http://schemas.microsoft.com/office/drawing/2014/main" id="{306519A2-0EE6-3EF2-DC42-E3859052F4A5}"/>
                </a:ext>
              </a:extLst>
            </p:cNvPr>
            <p:cNvSpPr/>
            <p:nvPr/>
          </p:nvSpPr>
          <p:spPr>
            <a:xfrm>
              <a:off x="7875238" y="2208075"/>
              <a:ext cx="50250" cy="50275"/>
            </a:xfrm>
            <a:custGeom>
              <a:avLst/>
              <a:gdLst/>
              <a:ahLst/>
              <a:cxnLst/>
              <a:rect l="l" t="t" r="r" b="b"/>
              <a:pathLst>
                <a:path w="2010" h="2011" extrusionOk="0">
                  <a:moveTo>
                    <a:pt x="1004" y="0"/>
                  </a:moveTo>
                  <a:cubicBezTo>
                    <a:pt x="449" y="0"/>
                    <a:pt x="1" y="450"/>
                    <a:pt x="1" y="1005"/>
                  </a:cubicBezTo>
                  <a:cubicBezTo>
                    <a:pt x="1" y="1561"/>
                    <a:pt x="449" y="2011"/>
                    <a:pt x="1004" y="2011"/>
                  </a:cubicBezTo>
                  <a:cubicBezTo>
                    <a:pt x="1561" y="2011"/>
                    <a:pt x="2009" y="1561"/>
                    <a:pt x="2009" y="1005"/>
                  </a:cubicBezTo>
                  <a:cubicBezTo>
                    <a:pt x="2009" y="450"/>
                    <a:pt x="1561" y="0"/>
                    <a:pt x="1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 name="Google Shape;2166;p92">
              <a:extLst>
                <a:ext uri="{FF2B5EF4-FFF2-40B4-BE49-F238E27FC236}">
                  <a16:creationId xmlns:a16="http://schemas.microsoft.com/office/drawing/2014/main" id="{7FD7F13C-8135-D815-EF34-40CB17322642}"/>
                </a:ext>
              </a:extLst>
            </p:cNvPr>
            <p:cNvSpPr/>
            <p:nvPr/>
          </p:nvSpPr>
          <p:spPr>
            <a:xfrm>
              <a:off x="7857938" y="2258325"/>
              <a:ext cx="84275" cy="50225"/>
            </a:xfrm>
            <a:custGeom>
              <a:avLst/>
              <a:gdLst/>
              <a:ahLst/>
              <a:cxnLst/>
              <a:rect l="l" t="t" r="r" b="b"/>
              <a:pathLst>
                <a:path w="3371" h="2009" extrusionOk="0">
                  <a:moveTo>
                    <a:pt x="1696" y="1"/>
                  </a:moveTo>
                  <a:cubicBezTo>
                    <a:pt x="773" y="1"/>
                    <a:pt x="0" y="750"/>
                    <a:pt x="0" y="1673"/>
                  </a:cubicBezTo>
                  <a:cubicBezTo>
                    <a:pt x="0" y="1859"/>
                    <a:pt x="150" y="2009"/>
                    <a:pt x="336" y="2009"/>
                  </a:cubicBezTo>
                  <a:lnTo>
                    <a:pt x="3035" y="2009"/>
                  </a:lnTo>
                  <a:cubicBezTo>
                    <a:pt x="3221" y="2009"/>
                    <a:pt x="3370" y="1859"/>
                    <a:pt x="3370" y="1673"/>
                  </a:cubicBezTo>
                  <a:cubicBezTo>
                    <a:pt x="3370" y="750"/>
                    <a:pt x="2621" y="1"/>
                    <a:pt x="1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2167;p92">
              <a:extLst>
                <a:ext uri="{FF2B5EF4-FFF2-40B4-BE49-F238E27FC236}">
                  <a16:creationId xmlns:a16="http://schemas.microsoft.com/office/drawing/2014/main" id="{1254F8D3-9B9C-E418-E1EC-08ECD61879D8}"/>
                </a:ext>
              </a:extLst>
            </p:cNvPr>
            <p:cNvSpPr/>
            <p:nvPr/>
          </p:nvSpPr>
          <p:spPr>
            <a:xfrm>
              <a:off x="7925463" y="2342000"/>
              <a:ext cx="139800" cy="83725"/>
            </a:xfrm>
            <a:custGeom>
              <a:avLst/>
              <a:gdLst/>
              <a:ahLst/>
              <a:cxnLst/>
              <a:rect l="l" t="t" r="r" b="b"/>
              <a:pathLst>
                <a:path w="5592" h="3349" extrusionOk="0">
                  <a:moveTo>
                    <a:pt x="1003" y="1340"/>
                  </a:moveTo>
                  <a:cubicBezTo>
                    <a:pt x="1189" y="1340"/>
                    <a:pt x="1339" y="1490"/>
                    <a:pt x="1339" y="1674"/>
                  </a:cubicBezTo>
                  <a:cubicBezTo>
                    <a:pt x="1339" y="1859"/>
                    <a:pt x="1189" y="2009"/>
                    <a:pt x="1003" y="2009"/>
                  </a:cubicBezTo>
                  <a:cubicBezTo>
                    <a:pt x="819" y="2009"/>
                    <a:pt x="669" y="1859"/>
                    <a:pt x="669" y="1674"/>
                  </a:cubicBezTo>
                  <a:cubicBezTo>
                    <a:pt x="669" y="1490"/>
                    <a:pt x="819" y="1340"/>
                    <a:pt x="1003" y="1340"/>
                  </a:cubicBezTo>
                  <a:close/>
                  <a:moveTo>
                    <a:pt x="2342" y="1340"/>
                  </a:moveTo>
                  <a:cubicBezTo>
                    <a:pt x="2528" y="1340"/>
                    <a:pt x="2678" y="1490"/>
                    <a:pt x="2678" y="1674"/>
                  </a:cubicBezTo>
                  <a:cubicBezTo>
                    <a:pt x="2678" y="1859"/>
                    <a:pt x="2528" y="2009"/>
                    <a:pt x="2342" y="2009"/>
                  </a:cubicBezTo>
                  <a:cubicBezTo>
                    <a:pt x="2158" y="2009"/>
                    <a:pt x="2008" y="1859"/>
                    <a:pt x="2008" y="1674"/>
                  </a:cubicBezTo>
                  <a:cubicBezTo>
                    <a:pt x="2008" y="1490"/>
                    <a:pt x="2158" y="1340"/>
                    <a:pt x="2342" y="1340"/>
                  </a:cubicBezTo>
                  <a:close/>
                  <a:moveTo>
                    <a:pt x="3681" y="1340"/>
                  </a:moveTo>
                  <a:cubicBezTo>
                    <a:pt x="3867" y="1340"/>
                    <a:pt x="4017" y="1490"/>
                    <a:pt x="4017" y="1674"/>
                  </a:cubicBezTo>
                  <a:cubicBezTo>
                    <a:pt x="4017" y="1859"/>
                    <a:pt x="3867" y="2009"/>
                    <a:pt x="3681" y="2009"/>
                  </a:cubicBezTo>
                  <a:cubicBezTo>
                    <a:pt x="3497" y="2009"/>
                    <a:pt x="3347" y="1859"/>
                    <a:pt x="3347" y="1674"/>
                  </a:cubicBezTo>
                  <a:cubicBezTo>
                    <a:pt x="3347" y="1490"/>
                    <a:pt x="3497" y="1340"/>
                    <a:pt x="3681" y="1340"/>
                  </a:cubicBezTo>
                  <a:close/>
                  <a:moveTo>
                    <a:pt x="334" y="1"/>
                  </a:moveTo>
                  <a:cubicBezTo>
                    <a:pt x="150" y="1"/>
                    <a:pt x="0" y="149"/>
                    <a:pt x="0" y="335"/>
                  </a:cubicBezTo>
                  <a:lnTo>
                    <a:pt x="0" y="3012"/>
                  </a:lnTo>
                  <a:cubicBezTo>
                    <a:pt x="0" y="3198"/>
                    <a:pt x="150" y="3348"/>
                    <a:pt x="334" y="3348"/>
                  </a:cubicBezTo>
                  <a:lnTo>
                    <a:pt x="4749" y="3348"/>
                  </a:lnTo>
                  <a:cubicBezTo>
                    <a:pt x="4711" y="3243"/>
                    <a:pt x="4686" y="3130"/>
                    <a:pt x="4686" y="3012"/>
                  </a:cubicBezTo>
                  <a:cubicBezTo>
                    <a:pt x="4686" y="2264"/>
                    <a:pt x="5045" y="1606"/>
                    <a:pt x="5591" y="1177"/>
                  </a:cubicBezTo>
                  <a:cubicBezTo>
                    <a:pt x="5445" y="929"/>
                    <a:pt x="5356" y="643"/>
                    <a:pt x="5356" y="335"/>
                  </a:cubicBezTo>
                  <a:cubicBezTo>
                    <a:pt x="5356" y="220"/>
                    <a:pt x="5366" y="108"/>
                    <a:pt x="5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 name="Google Shape;2168;p92">
              <a:extLst>
                <a:ext uri="{FF2B5EF4-FFF2-40B4-BE49-F238E27FC236}">
                  <a16:creationId xmlns:a16="http://schemas.microsoft.com/office/drawing/2014/main" id="{521A8461-C1BF-81FD-4DD1-63B041E838C0}"/>
                </a:ext>
              </a:extLst>
            </p:cNvPr>
            <p:cNvSpPr/>
            <p:nvPr/>
          </p:nvSpPr>
          <p:spPr>
            <a:xfrm>
              <a:off x="7936263" y="2224800"/>
              <a:ext cx="139850" cy="83750"/>
            </a:xfrm>
            <a:custGeom>
              <a:avLst/>
              <a:gdLst/>
              <a:ahLst/>
              <a:cxnLst/>
              <a:rect l="l" t="t" r="r" b="b"/>
              <a:pathLst>
                <a:path w="5594" h="3350" extrusionOk="0">
                  <a:moveTo>
                    <a:pt x="1910" y="1342"/>
                  </a:moveTo>
                  <a:cubicBezTo>
                    <a:pt x="2096" y="1342"/>
                    <a:pt x="2246" y="1492"/>
                    <a:pt x="2246" y="1675"/>
                  </a:cubicBezTo>
                  <a:cubicBezTo>
                    <a:pt x="2246" y="1861"/>
                    <a:pt x="2096" y="2011"/>
                    <a:pt x="1910" y="2011"/>
                  </a:cubicBezTo>
                  <a:cubicBezTo>
                    <a:pt x="1726" y="2011"/>
                    <a:pt x="1576" y="1861"/>
                    <a:pt x="1576" y="1675"/>
                  </a:cubicBezTo>
                  <a:cubicBezTo>
                    <a:pt x="1576" y="1492"/>
                    <a:pt x="1726" y="1342"/>
                    <a:pt x="1910" y="1342"/>
                  </a:cubicBezTo>
                  <a:close/>
                  <a:moveTo>
                    <a:pt x="3249" y="1342"/>
                  </a:moveTo>
                  <a:cubicBezTo>
                    <a:pt x="3435" y="1342"/>
                    <a:pt x="3585" y="1492"/>
                    <a:pt x="3585" y="1675"/>
                  </a:cubicBezTo>
                  <a:cubicBezTo>
                    <a:pt x="3585" y="1861"/>
                    <a:pt x="3435" y="2011"/>
                    <a:pt x="3249" y="2011"/>
                  </a:cubicBezTo>
                  <a:cubicBezTo>
                    <a:pt x="3065" y="2011"/>
                    <a:pt x="2915" y="1861"/>
                    <a:pt x="2915" y="1675"/>
                  </a:cubicBezTo>
                  <a:cubicBezTo>
                    <a:pt x="2915" y="1492"/>
                    <a:pt x="3065" y="1342"/>
                    <a:pt x="3249" y="1342"/>
                  </a:cubicBezTo>
                  <a:close/>
                  <a:moveTo>
                    <a:pt x="4588" y="1342"/>
                  </a:moveTo>
                  <a:cubicBezTo>
                    <a:pt x="4774" y="1342"/>
                    <a:pt x="4924" y="1492"/>
                    <a:pt x="4924" y="1675"/>
                  </a:cubicBezTo>
                  <a:cubicBezTo>
                    <a:pt x="4924" y="1861"/>
                    <a:pt x="4774" y="2011"/>
                    <a:pt x="4588" y="2011"/>
                  </a:cubicBezTo>
                  <a:cubicBezTo>
                    <a:pt x="4404" y="2011"/>
                    <a:pt x="4254" y="1861"/>
                    <a:pt x="4254" y="1675"/>
                  </a:cubicBezTo>
                  <a:cubicBezTo>
                    <a:pt x="4254" y="1492"/>
                    <a:pt x="4404" y="1342"/>
                    <a:pt x="4588" y="1342"/>
                  </a:cubicBezTo>
                  <a:close/>
                  <a:moveTo>
                    <a:pt x="204" y="1"/>
                  </a:moveTo>
                  <a:cubicBezTo>
                    <a:pt x="227" y="110"/>
                    <a:pt x="237" y="222"/>
                    <a:pt x="237" y="336"/>
                  </a:cubicBezTo>
                  <a:cubicBezTo>
                    <a:pt x="237" y="645"/>
                    <a:pt x="148" y="931"/>
                    <a:pt x="0" y="1179"/>
                  </a:cubicBezTo>
                  <a:cubicBezTo>
                    <a:pt x="548" y="1608"/>
                    <a:pt x="907" y="2266"/>
                    <a:pt x="907" y="3014"/>
                  </a:cubicBezTo>
                  <a:cubicBezTo>
                    <a:pt x="907" y="3132"/>
                    <a:pt x="882" y="3245"/>
                    <a:pt x="844" y="3350"/>
                  </a:cubicBezTo>
                  <a:lnTo>
                    <a:pt x="5257" y="3350"/>
                  </a:lnTo>
                  <a:cubicBezTo>
                    <a:pt x="5443" y="3350"/>
                    <a:pt x="5593" y="3200"/>
                    <a:pt x="5593" y="3014"/>
                  </a:cubicBezTo>
                  <a:lnTo>
                    <a:pt x="5593" y="336"/>
                  </a:lnTo>
                  <a:cubicBezTo>
                    <a:pt x="5593" y="151"/>
                    <a:pt x="5443" y="1"/>
                    <a:pt x="52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9" name="Google Shape;2290;p92">
            <a:extLst>
              <a:ext uri="{FF2B5EF4-FFF2-40B4-BE49-F238E27FC236}">
                <a16:creationId xmlns:a16="http://schemas.microsoft.com/office/drawing/2014/main" id="{668C8CF4-203F-6888-ABAF-B9EB928BCF93}"/>
              </a:ext>
            </a:extLst>
          </p:cNvPr>
          <p:cNvGrpSpPr/>
          <p:nvPr/>
        </p:nvGrpSpPr>
        <p:grpSpPr>
          <a:xfrm>
            <a:off x="5963386" y="1504652"/>
            <a:ext cx="1139812" cy="848810"/>
            <a:chOff x="999538" y="4146350"/>
            <a:chExt cx="286825" cy="267800"/>
          </a:xfrm>
        </p:grpSpPr>
        <p:sp>
          <p:nvSpPr>
            <p:cNvPr id="10" name="Google Shape;2291;p92">
              <a:extLst>
                <a:ext uri="{FF2B5EF4-FFF2-40B4-BE49-F238E27FC236}">
                  <a16:creationId xmlns:a16="http://schemas.microsoft.com/office/drawing/2014/main" id="{E198F1A2-E60F-64E5-E773-1D86DF4413C6}"/>
                </a:ext>
              </a:extLst>
            </p:cNvPr>
            <p:cNvSpPr/>
            <p:nvPr/>
          </p:nvSpPr>
          <p:spPr>
            <a:xfrm>
              <a:off x="1184588" y="4146350"/>
              <a:ext cx="66250" cy="133925"/>
            </a:xfrm>
            <a:custGeom>
              <a:avLst/>
              <a:gdLst/>
              <a:ahLst/>
              <a:cxnLst/>
              <a:rect l="l" t="t" r="r" b="b"/>
              <a:pathLst>
                <a:path w="2650" h="5357" extrusionOk="0">
                  <a:moveTo>
                    <a:pt x="1031" y="0"/>
                  </a:moveTo>
                  <a:cubicBezTo>
                    <a:pt x="872" y="0"/>
                    <a:pt x="732" y="119"/>
                    <a:pt x="705" y="281"/>
                  </a:cubicBezTo>
                  <a:lnTo>
                    <a:pt x="36" y="4297"/>
                  </a:lnTo>
                  <a:cubicBezTo>
                    <a:pt x="0" y="4515"/>
                    <a:pt x="146" y="4653"/>
                    <a:pt x="311" y="4681"/>
                  </a:cubicBezTo>
                  <a:cubicBezTo>
                    <a:pt x="332" y="4685"/>
                    <a:pt x="354" y="4687"/>
                    <a:pt x="375" y="4687"/>
                  </a:cubicBezTo>
                  <a:cubicBezTo>
                    <a:pt x="521" y="4687"/>
                    <a:pt x="664" y="4601"/>
                    <a:pt x="696" y="4408"/>
                  </a:cubicBezTo>
                  <a:lnTo>
                    <a:pt x="984" y="2678"/>
                  </a:lnTo>
                  <a:lnTo>
                    <a:pt x="1430" y="2678"/>
                  </a:lnTo>
                  <a:lnTo>
                    <a:pt x="1966" y="5356"/>
                  </a:lnTo>
                  <a:lnTo>
                    <a:pt x="2649" y="5356"/>
                  </a:lnTo>
                  <a:lnTo>
                    <a:pt x="2033" y="2278"/>
                  </a:lnTo>
                  <a:cubicBezTo>
                    <a:pt x="2001" y="2123"/>
                    <a:pt x="1864" y="2009"/>
                    <a:pt x="1705" y="2009"/>
                  </a:cubicBezTo>
                  <a:lnTo>
                    <a:pt x="1096" y="2009"/>
                  </a:lnTo>
                  <a:lnTo>
                    <a:pt x="1366" y="391"/>
                  </a:lnTo>
                  <a:cubicBezTo>
                    <a:pt x="1396" y="208"/>
                    <a:pt x="1273" y="36"/>
                    <a:pt x="1091" y="6"/>
                  </a:cubicBezTo>
                  <a:cubicBezTo>
                    <a:pt x="1071" y="2"/>
                    <a:pt x="1051" y="0"/>
                    <a:pt x="10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Google Shape;2292;p92">
              <a:extLst>
                <a:ext uri="{FF2B5EF4-FFF2-40B4-BE49-F238E27FC236}">
                  <a16:creationId xmlns:a16="http://schemas.microsoft.com/office/drawing/2014/main" id="{18092837-9F6A-8933-63E9-7AD60EE622C2}"/>
                </a:ext>
              </a:extLst>
            </p:cNvPr>
            <p:cNvSpPr/>
            <p:nvPr/>
          </p:nvSpPr>
          <p:spPr>
            <a:xfrm>
              <a:off x="1050913" y="4292325"/>
              <a:ext cx="117750" cy="121825"/>
            </a:xfrm>
            <a:custGeom>
              <a:avLst/>
              <a:gdLst/>
              <a:ahLst/>
              <a:cxnLst/>
              <a:rect l="l" t="t" r="r" b="b"/>
              <a:pathLst>
                <a:path w="4710" h="4873" extrusionOk="0">
                  <a:moveTo>
                    <a:pt x="0" y="1"/>
                  </a:moveTo>
                  <a:lnTo>
                    <a:pt x="0" y="856"/>
                  </a:lnTo>
                  <a:cubicBezTo>
                    <a:pt x="0" y="1225"/>
                    <a:pt x="300" y="1525"/>
                    <a:pt x="670" y="1525"/>
                  </a:cubicBezTo>
                  <a:lnTo>
                    <a:pt x="3371" y="1525"/>
                  </a:lnTo>
                  <a:lnTo>
                    <a:pt x="3371" y="4539"/>
                  </a:lnTo>
                  <a:cubicBezTo>
                    <a:pt x="3371" y="4723"/>
                    <a:pt x="3519" y="4873"/>
                    <a:pt x="3705" y="4873"/>
                  </a:cubicBezTo>
                  <a:lnTo>
                    <a:pt x="4374" y="4873"/>
                  </a:lnTo>
                  <a:cubicBezTo>
                    <a:pt x="4560" y="4873"/>
                    <a:pt x="4710" y="4723"/>
                    <a:pt x="4710" y="4539"/>
                  </a:cubicBezTo>
                  <a:lnTo>
                    <a:pt x="4710" y="1525"/>
                  </a:lnTo>
                  <a:cubicBezTo>
                    <a:pt x="4710" y="786"/>
                    <a:pt x="4110" y="186"/>
                    <a:pt x="3371" y="186"/>
                  </a:cubicBezTo>
                  <a:lnTo>
                    <a:pt x="670" y="186"/>
                  </a:lnTo>
                  <a:cubicBezTo>
                    <a:pt x="425" y="186"/>
                    <a:pt x="199" y="11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 name="Google Shape;2293;p92">
              <a:extLst>
                <a:ext uri="{FF2B5EF4-FFF2-40B4-BE49-F238E27FC236}">
                  <a16:creationId xmlns:a16="http://schemas.microsoft.com/office/drawing/2014/main" id="{566C73EF-839A-507D-E2B7-5AFB565CFB7D}"/>
                </a:ext>
              </a:extLst>
            </p:cNvPr>
            <p:cNvSpPr/>
            <p:nvPr/>
          </p:nvSpPr>
          <p:spPr>
            <a:xfrm>
              <a:off x="999538" y="4196575"/>
              <a:ext cx="118925" cy="217575"/>
            </a:xfrm>
            <a:custGeom>
              <a:avLst/>
              <a:gdLst/>
              <a:ahLst/>
              <a:cxnLst/>
              <a:rect l="l" t="t" r="r" b="b"/>
              <a:pathLst>
                <a:path w="4757" h="8703" extrusionOk="0">
                  <a:moveTo>
                    <a:pt x="382" y="0"/>
                  </a:moveTo>
                  <a:cubicBezTo>
                    <a:pt x="332" y="0"/>
                    <a:pt x="281" y="12"/>
                    <a:pt x="233" y="36"/>
                  </a:cubicBezTo>
                  <a:cubicBezTo>
                    <a:pt x="67" y="119"/>
                    <a:pt x="1" y="319"/>
                    <a:pt x="83" y="485"/>
                  </a:cubicBezTo>
                  <a:cubicBezTo>
                    <a:pt x="88" y="498"/>
                    <a:pt x="716" y="1790"/>
                    <a:pt x="716" y="5022"/>
                  </a:cubicBezTo>
                  <a:lnTo>
                    <a:pt x="716" y="6360"/>
                  </a:lnTo>
                  <a:cubicBezTo>
                    <a:pt x="716" y="6914"/>
                    <a:pt x="1166" y="7364"/>
                    <a:pt x="1722" y="7364"/>
                  </a:cubicBezTo>
                  <a:lnTo>
                    <a:pt x="2725" y="7364"/>
                  </a:lnTo>
                  <a:lnTo>
                    <a:pt x="2725" y="8033"/>
                  </a:lnTo>
                  <a:lnTo>
                    <a:pt x="2391" y="8033"/>
                  </a:lnTo>
                  <a:cubicBezTo>
                    <a:pt x="2205" y="8033"/>
                    <a:pt x="2055" y="8183"/>
                    <a:pt x="2055" y="8369"/>
                  </a:cubicBezTo>
                  <a:cubicBezTo>
                    <a:pt x="2055" y="8553"/>
                    <a:pt x="2205" y="8703"/>
                    <a:pt x="2391" y="8703"/>
                  </a:cubicBezTo>
                  <a:lnTo>
                    <a:pt x="3730" y="8703"/>
                  </a:lnTo>
                  <a:cubicBezTo>
                    <a:pt x="3914" y="8703"/>
                    <a:pt x="4064" y="8553"/>
                    <a:pt x="4064" y="8369"/>
                  </a:cubicBezTo>
                  <a:cubicBezTo>
                    <a:pt x="4064" y="8183"/>
                    <a:pt x="3914" y="8033"/>
                    <a:pt x="3730" y="8033"/>
                  </a:cubicBezTo>
                  <a:lnTo>
                    <a:pt x="3394" y="8033"/>
                  </a:lnTo>
                  <a:lnTo>
                    <a:pt x="3394" y="7364"/>
                  </a:lnTo>
                  <a:lnTo>
                    <a:pt x="4087" y="7364"/>
                  </a:lnTo>
                  <a:cubicBezTo>
                    <a:pt x="4456" y="7364"/>
                    <a:pt x="4756" y="7064"/>
                    <a:pt x="4756" y="6694"/>
                  </a:cubicBezTo>
                  <a:cubicBezTo>
                    <a:pt x="4756" y="6325"/>
                    <a:pt x="4456" y="6025"/>
                    <a:pt x="4087" y="6025"/>
                  </a:cubicBezTo>
                  <a:lnTo>
                    <a:pt x="1386" y="6025"/>
                  </a:lnTo>
                  <a:lnTo>
                    <a:pt x="1386" y="5022"/>
                  </a:lnTo>
                  <a:cubicBezTo>
                    <a:pt x="1386" y="1633"/>
                    <a:pt x="709" y="243"/>
                    <a:pt x="681" y="185"/>
                  </a:cubicBezTo>
                  <a:cubicBezTo>
                    <a:pt x="623" y="68"/>
                    <a:pt x="505" y="0"/>
                    <a:pt x="3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 name="Google Shape;2294;p92">
              <a:extLst>
                <a:ext uri="{FF2B5EF4-FFF2-40B4-BE49-F238E27FC236}">
                  <a16:creationId xmlns:a16="http://schemas.microsoft.com/office/drawing/2014/main" id="{04A32285-C958-EF31-1839-629E1508CF94}"/>
                </a:ext>
              </a:extLst>
            </p:cNvPr>
            <p:cNvSpPr/>
            <p:nvPr/>
          </p:nvSpPr>
          <p:spPr>
            <a:xfrm>
              <a:off x="1172313" y="4296975"/>
              <a:ext cx="114050" cy="117175"/>
            </a:xfrm>
            <a:custGeom>
              <a:avLst/>
              <a:gdLst/>
              <a:ahLst/>
              <a:cxnLst/>
              <a:rect l="l" t="t" r="r" b="b"/>
              <a:pathLst>
                <a:path w="4562" h="4687" extrusionOk="0">
                  <a:moveTo>
                    <a:pt x="0" y="0"/>
                  </a:moveTo>
                  <a:cubicBezTo>
                    <a:pt x="175" y="195"/>
                    <a:pt x="309" y="420"/>
                    <a:pt x="398" y="670"/>
                  </a:cubicBezTo>
                  <a:lnTo>
                    <a:pt x="2532" y="670"/>
                  </a:lnTo>
                  <a:lnTo>
                    <a:pt x="2532" y="4353"/>
                  </a:lnTo>
                  <a:cubicBezTo>
                    <a:pt x="2532" y="4537"/>
                    <a:pt x="2680" y="4687"/>
                    <a:pt x="2865" y="4687"/>
                  </a:cubicBezTo>
                  <a:cubicBezTo>
                    <a:pt x="3051" y="4687"/>
                    <a:pt x="3201" y="4537"/>
                    <a:pt x="3201" y="4353"/>
                  </a:cubicBezTo>
                  <a:lnTo>
                    <a:pt x="3201" y="670"/>
                  </a:lnTo>
                  <a:lnTo>
                    <a:pt x="4227" y="670"/>
                  </a:lnTo>
                  <a:cubicBezTo>
                    <a:pt x="4411" y="670"/>
                    <a:pt x="4561" y="520"/>
                    <a:pt x="4561" y="336"/>
                  </a:cubicBezTo>
                  <a:cubicBezTo>
                    <a:pt x="4561" y="150"/>
                    <a:pt x="4411" y="0"/>
                    <a:pt x="42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4" name="Google Shape;2295;p92">
              <a:extLst>
                <a:ext uri="{FF2B5EF4-FFF2-40B4-BE49-F238E27FC236}">
                  <a16:creationId xmlns:a16="http://schemas.microsoft.com/office/drawing/2014/main" id="{4745A492-997E-0B0B-C2E8-2208DFA4A169}"/>
                </a:ext>
              </a:extLst>
            </p:cNvPr>
            <p:cNvSpPr/>
            <p:nvPr/>
          </p:nvSpPr>
          <p:spPr>
            <a:xfrm>
              <a:off x="1043088" y="4154750"/>
              <a:ext cx="50250" cy="50225"/>
            </a:xfrm>
            <a:custGeom>
              <a:avLst/>
              <a:gdLst/>
              <a:ahLst/>
              <a:cxnLst/>
              <a:rect l="l" t="t" r="r" b="b"/>
              <a:pathLst>
                <a:path w="2010" h="2009" extrusionOk="0">
                  <a:moveTo>
                    <a:pt x="1006" y="0"/>
                  </a:moveTo>
                  <a:cubicBezTo>
                    <a:pt x="451" y="0"/>
                    <a:pt x="1" y="450"/>
                    <a:pt x="1" y="1003"/>
                  </a:cubicBezTo>
                  <a:cubicBezTo>
                    <a:pt x="1" y="1559"/>
                    <a:pt x="451" y="2008"/>
                    <a:pt x="1006" y="2008"/>
                  </a:cubicBezTo>
                  <a:cubicBezTo>
                    <a:pt x="1559" y="2008"/>
                    <a:pt x="2009" y="1559"/>
                    <a:pt x="2009" y="1003"/>
                  </a:cubicBezTo>
                  <a:cubicBezTo>
                    <a:pt x="2009" y="450"/>
                    <a:pt x="1559" y="0"/>
                    <a:pt x="10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5" name="Google Shape;2296;p92">
              <a:extLst>
                <a:ext uri="{FF2B5EF4-FFF2-40B4-BE49-F238E27FC236}">
                  <a16:creationId xmlns:a16="http://schemas.microsoft.com/office/drawing/2014/main" id="{D2FB4C52-1132-181E-3D2D-72B65A9755EC}"/>
                </a:ext>
              </a:extLst>
            </p:cNvPr>
            <p:cNvSpPr/>
            <p:nvPr/>
          </p:nvSpPr>
          <p:spPr>
            <a:xfrm>
              <a:off x="1051488" y="4204950"/>
              <a:ext cx="83700" cy="75325"/>
            </a:xfrm>
            <a:custGeom>
              <a:avLst/>
              <a:gdLst/>
              <a:ahLst/>
              <a:cxnLst/>
              <a:rect l="l" t="t" r="r" b="b"/>
              <a:pathLst>
                <a:path w="3348" h="3013" extrusionOk="0">
                  <a:moveTo>
                    <a:pt x="670" y="0"/>
                  </a:moveTo>
                  <a:cubicBezTo>
                    <a:pt x="299" y="0"/>
                    <a:pt x="1" y="300"/>
                    <a:pt x="1" y="670"/>
                  </a:cubicBezTo>
                  <a:lnTo>
                    <a:pt x="1" y="2343"/>
                  </a:lnTo>
                  <a:cubicBezTo>
                    <a:pt x="1" y="2712"/>
                    <a:pt x="299" y="3012"/>
                    <a:pt x="670" y="3012"/>
                  </a:cubicBezTo>
                  <a:lnTo>
                    <a:pt x="3012" y="3012"/>
                  </a:lnTo>
                  <a:cubicBezTo>
                    <a:pt x="3198" y="3012"/>
                    <a:pt x="3348" y="2862"/>
                    <a:pt x="3348" y="2678"/>
                  </a:cubicBezTo>
                  <a:cubicBezTo>
                    <a:pt x="3348" y="2123"/>
                    <a:pt x="2898" y="1673"/>
                    <a:pt x="2343" y="1673"/>
                  </a:cubicBezTo>
                  <a:lnTo>
                    <a:pt x="1339" y="1673"/>
                  </a:lnTo>
                  <a:lnTo>
                    <a:pt x="1339" y="670"/>
                  </a:lnTo>
                  <a:cubicBezTo>
                    <a:pt x="1339" y="300"/>
                    <a:pt x="1040" y="0"/>
                    <a:pt x="6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6" name="Google Shape;2485;p93">
            <a:extLst>
              <a:ext uri="{FF2B5EF4-FFF2-40B4-BE49-F238E27FC236}">
                <a16:creationId xmlns:a16="http://schemas.microsoft.com/office/drawing/2014/main" id="{B5887FD8-D30E-9A12-9549-6D57D7EC679B}"/>
              </a:ext>
            </a:extLst>
          </p:cNvPr>
          <p:cNvSpPr/>
          <p:nvPr/>
        </p:nvSpPr>
        <p:spPr>
          <a:xfrm>
            <a:off x="463377" y="3273648"/>
            <a:ext cx="1785433" cy="1432298"/>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bg1">
                    <a:lumMod val="95000"/>
                    <a:lumOff val="5000"/>
                  </a:schemeClr>
                </a:solidFill>
                <a:latin typeface="Arial" panose="020B0604020202020204" pitchFamily="34" charset="0"/>
                <a:cs typeface="Arial" panose="020B0604020202020204" pitchFamily="34" charset="0"/>
              </a:rPr>
              <a:t>Have you ever had a game or an app crash right when you were doing something important? How frustrating would it be if nothing saved?</a:t>
            </a:r>
            <a:endParaRPr sz="1200" i="1"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528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6"/>
          <p:cNvSpPr txBox="1">
            <a:spLocks noGrp="1"/>
          </p:cNvSpPr>
          <p:nvPr>
            <p:ph type="title"/>
          </p:nvPr>
        </p:nvSpPr>
        <p:spPr>
          <a:xfrm>
            <a:off x="4420243" y="1179685"/>
            <a:ext cx="3594392" cy="2205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1207" name="Google Shape;1207;p46"/>
          <p:cNvSpPr txBox="1">
            <a:spLocks noGrp="1"/>
          </p:cNvSpPr>
          <p:nvPr>
            <p:ph type="title" idx="2"/>
          </p:nvPr>
        </p:nvSpPr>
        <p:spPr>
          <a:xfrm>
            <a:off x="4420243" y="664115"/>
            <a:ext cx="2789100" cy="515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09</a:t>
            </a:r>
            <a:endParaRPr sz="2800" dirty="0"/>
          </a:p>
        </p:txBody>
      </p:sp>
      <p:pic>
        <p:nvPicPr>
          <p:cNvPr id="1208" name="Google Shape;1208;p46"/>
          <p:cNvPicPr preferRelativeResize="0">
            <a:picLocks noGrp="1"/>
          </p:cNvPicPr>
          <p:nvPr>
            <p:ph type="pic" idx="3"/>
          </p:nvPr>
        </p:nvPicPr>
        <p:blipFill>
          <a:blip r:embed="rId3"/>
          <a:srcRect t="19395" b="19395"/>
          <a:stretch/>
        </p:blipFill>
        <p:spPr>
          <a:xfrm>
            <a:off x="1279001" y="1004650"/>
            <a:ext cx="2789100" cy="1341502"/>
          </a:xfrm>
          <a:prstGeom prst="rect">
            <a:avLst/>
          </a:prstGeom>
        </p:spPr>
      </p:pic>
      <p:pic>
        <p:nvPicPr>
          <p:cNvPr id="1209" name="Google Shape;1209;p46"/>
          <p:cNvPicPr preferRelativeResize="0">
            <a:picLocks noGrp="1"/>
          </p:cNvPicPr>
          <p:nvPr>
            <p:ph type="pic" idx="4"/>
          </p:nvPr>
        </p:nvPicPr>
        <p:blipFill>
          <a:blip r:embed="rId4"/>
          <a:srcRect t="13974" b="13974"/>
          <a:stretch/>
        </p:blipFill>
        <p:spPr>
          <a:xfrm>
            <a:off x="1279001" y="2797351"/>
            <a:ext cx="2789100" cy="1341501"/>
          </a:xfrm>
          <a:prstGeom prst="rect">
            <a:avLst/>
          </a:prstGeom>
        </p:spPr>
      </p:pic>
    </p:spTree>
    <p:extLst>
      <p:ext uri="{BB962C8B-B14F-4D97-AF65-F5344CB8AC3E}">
        <p14:creationId xmlns:p14="http://schemas.microsoft.com/office/powerpoint/2010/main" val="263121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sp>
        <p:nvSpPr>
          <p:cNvPr id="1172" name="Google Shape;1172;p43"/>
          <p:cNvSpPr txBox="1"/>
          <p:nvPr/>
        </p:nvSpPr>
        <p:spPr>
          <a:xfrm>
            <a:off x="720000" y="1461125"/>
            <a:ext cx="2113460" cy="359706"/>
          </a:xfrm>
          <a:prstGeom prst="rect">
            <a:avLst/>
          </a:prstGeom>
          <a:solidFill>
            <a:schemeClr val="accent1"/>
          </a:solidFill>
          <a:ln>
            <a:noFill/>
          </a:ln>
        </p:spPr>
        <p:txBody>
          <a:bodyPr spcFirstLastPara="1" wrap="square" lIns="91425" tIns="91425" rIns="91425" bIns="91425" anchor="t" anchorCtr="0">
            <a:noAutofit/>
          </a:bodyPr>
          <a:lstStyle/>
          <a:p>
            <a:r>
              <a:rPr lang="en-US" b="1" dirty="0">
                <a:solidFill>
                  <a:schemeClr val="hlink"/>
                </a:solidFill>
                <a:uFill>
                  <a:noFill/>
                </a:uFill>
                <a:sym typeface="Roboto"/>
              </a:rPr>
              <a:t>Introduction</a:t>
            </a:r>
            <a:endParaRPr lang="en-US" sz="1800" b="1" dirty="0">
              <a:solidFill>
                <a:schemeClr val="dk1"/>
              </a:solidFill>
              <a:latin typeface="Roboto"/>
              <a:ea typeface="Roboto"/>
              <a:cs typeface="Roboto"/>
              <a:sym typeface="Roboto"/>
            </a:endParaRPr>
          </a:p>
          <a:p>
            <a:pPr marL="0" lvl="0" indent="0" algn="ctr" rtl="0">
              <a:spcBef>
                <a:spcPts val="0"/>
              </a:spcBef>
              <a:spcAft>
                <a:spcPts val="0"/>
              </a:spcAft>
              <a:buNone/>
            </a:pPr>
            <a:endParaRPr sz="1000" b="1" dirty="0">
              <a:solidFill>
                <a:schemeClr val="dk1"/>
              </a:solidFill>
              <a:latin typeface="Roboto"/>
              <a:ea typeface="Roboto"/>
              <a:cs typeface="Roboto"/>
              <a:sym typeface="Roboto"/>
            </a:endParaRPr>
          </a:p>
        </p:txBody>
      </p:sp>
      <p:sp>
        <p:nvSpPr>
          <p:cNvPr id="1173" name="Google Shape;1173;p43"/>
          <p:cNvSpPr txBox="1"/>
          <p:nvPr/>
        </p:nvSpPr>
        <p:spPr>
          <a:xfrm>
            <a:off x="4660200" y="3354394"/>
            <a:ext cx="2055289" cy="369195"/>
          </a:xfrm>
          <a:prstGeom prst="rect">
            <a:avLst/>
          </a:prstGeom>
          <a:solidFill>
            <a:schemeClr val="accent1"/>
          </a:solidFill>
          <a:ln>
            <a:noFill/>
          </a:ln>
        </p:spPr>
        <p:txBody>
          <a:bodyPr spcFirstLastPara="1" wrap="square" lIns="91425" tIns="91425" rIns="91425" bIns="91425" anchor="t" anchorCtr="0">
            <a:noAutofit/>
          </a:bodyPr>
          <a:lstStyle/>
          <a:p>
            <a:r>
              <a:rPr lang="en-US" sz="1600" b="1" dirty="0">
                <a:solidFill>
                  <a:schemeClr val="dk1"/>
                </a:solidFill>
                <a:sym typeface="Roboto"/>
              </a:rPr>
              <a:t>Conclusion</a:t>
            </a:r>
            <a:endParaRPr lang="en-US" sz="1800" b="1" dirty="0">
              <a:solidFill>
                <a:schemeClr val="dk1"/>
              </a:solidFill>
              <a:latin typeface="Roboto"/>
              <a:ea typeface="Roboto"/>
              <a:cs typeface="Roboto"/>
              <a:sym typeface="Roboto"/>
            </a:endParaRPr>
          </a:p>
          <a:p>
            <a:pPr marL="0" lvl="0" indent="0" rtl="0">
              <a:spcBef>
                <a:spcPts val="0"/>
              </a:spcBef>
              <a:spcAft>
                <a:spcPts val="0"/>
              </a:spcAft>
              <a:buNone/>
            </a:pPr>
            <a:endParaRPr sz="1000" b="1" dirty="0">
              <a:solidFill>
                <a:schemeClr val="dk1"/>
              </a:solidFill>
              <a:latin typeface="Roboto"/>
              <a:ea typeface="Roboto"/>
              <a:cs typeface="Roboto"/>
              <a:sym typeface="Roboto"/>
            </a:endParaRPr>
          </a:p>
        </p:txBody>
      </p:sp>
      <p:sp>
        <p:nvSpPr>
          <p:cNvPr id="2" name="Google Shape;1172;p43">
            <a:extLst>
              <a:ext uri="{FF2B5EF4-FFF2-40B4-BE49-F238E27FC236}">
                <a16:creationId xmlns:a16="http://schemas.microsoft.com/office/drawing/2014/main" id="{F0FD1254-8BA5-5C2B-00FB-B0F27AE581C5}"/>
              </a:ext>
            </a:extLst>
          </p:cNvPr>
          <p:cNvSpPr txBox="1"/>
          <p:nvPr/>
        </p:nvSpPr>
        <p:spPr>
          <a:xfrm>
            <a:off x="720000" y="1928320"/>
            <a:ext cx="3763800" cy="359706"/>
          </a:xfrm>
          <a:prstGeom prst="rect">
            <a:avLst/>
          </a:prstGeom>
          <a:solidFill>
            <a:schemeClr val="accent1"/>
          </a:solidFill>
          <a:ln>
            <a:noFill/>
          </a:ln>
        </p:spPr>
        <p:txBody>
          <a:bodyPr spcFirstLastPara="1" wrap="square" lIns="91425" tIns="91425" rIns="91425" bIns="91425" anchor="t" anchorCtr="0">
            <a:noAutofit/>
          </a:bodyPr>
          <a:lstStyle/>
          <a:p>
            <a:r>
              <a:rPr lang="en-US" sz="1200" b="1" dirty="0">
                <a:solidFill>
                  <a:schemeClr val="hlink"/>
                </a:solidFill>
                <a:uFill>
                  <a:noFill/>
                </a:uFill>
                <a:sym typeface="Roboto"/>
              </a:rPr>
              <a:t>How Journaling Works in File Systems</a:t>
            </a:r>
            <a:endParaRPr lang="en-US" sz="700" b="1" dirty="0">
              <a:solidFill>
                <a:schemeClr val="dk1"/>
              </a:solidFill>
              <a:latin typeface="Roboto"/>
              <a:ea typeface="Roboto"/>
              <a:cs typeface="Roboto"/>
              <a:sym typeface="Roboto"/>
            </a:endParaRPr>
          </a:p>
        </p:txBody>
      </p:sp>
      <p:sp>
        <p:nvSpPr>
          <p:cNvPr id="3" name="Google Shape;1172;p43">
            <a:extLst>
              <a:ext uri="{FF2B5EF4-FFF2-40B4-BE49-F238E27FC236}">
                <a16:creationId xmlns:a16="http://schemas.microsoft.com/office/drawing/2014/main" id="{83B3C966-0824-B91D-5415-8B0181CD001D}"/>
              </a:ext>
            </a:extLst>
          </p:cNvPr>
          <p:cNvSpPr txBox="1"/>
          <p:nvPr/>
        </p:nvSpPr>
        <p:spPr>
          <a:xfrm>
            <a:off x="720000" y="2374745"/>
            <a:ext cx="3763800" cy="372273"/>
          </a:xfrm>
          <a:prstGeom prst="rect">
            <a:avLst/>
          </a:prstGeom>
          <a:solidFill>
            <a:schemeClr val="accen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dirty="0">
                <a:solidFill>
                  <a:schemeClr val="hlink"/>
                </a:solidFill>
                <a:uFill>
                  <a:noFill/>
                </a:uFill>
                <a:sym typeface="Roboto"/>
              </a:rPr>
              <a:t>Types of Journaling</a:t>
            </a:r>
            <a:endParaRPr lang="en-US" sz="700" b="1" dirty="0">
              <a:solidFill>
                <a:schemeClr val="dk1"/>
              </a:solidFill>
              <a:latin typeface="Roboto"/>
              <a:ea typeface="Roboto"/>
              <a:cs typeface="Roboto"/>
              <a:sym typeface="Roboto"/>
            </a:endParaRPr>
          </a:p>
        </p:txBody>
      </p:sp>
      <p:sp>
        <p:nvSpPr>
          <p:cNvPr id="4" name="Google Shape;1172;p43">
            <a:extLst>
              <a:ext uri="{FF2B5EF4-FFF2-40B4-BE49-F238E27FC236}">
                <a16:creationId xmlns:a16="http://schemas.microsoft.com/office/drawing/2014/main" id="{72732C6A-4ADA-E4AA-4FD3-69DFD32FAAB7}"/>
              </a:ext>
            </a:extLst>
          </p:cNvPr>
          <p:cNvSpPr txBox="1"/>
          <p:nvPr/>
        </p:nvSpPr>
        <p:spPr>
          <a:xfrm>
            <a:off x="720000" y="2870888"/>
            <a:ext cx="3763800" cy="359706"/>
          </a:xfrm>
          <a:prstGeom prst="rect">
            <a:avLst/>
          </a:prstGeom>
          <a:solidFill>
            <a:schemeClr val="accen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dirty="0">
                <a:solidFill>
                  <a:schemeClr val="hlink"/>
                </a:solidFill>
                <a:uFill>
                  <a:noFill/>
                </a:uFill>
                <a:sym typeface="Roboto"/>
              </a:rPr>
              <a:t>Benefits of Journaling</a:t>
            </a:r>
            <a:endParaRPr lang="en-US" sz="700" b="1" dirty="0">
              <a:solidFill>
                <a:schemeClr val="dk1"/>
              </a:solidFill>
              <a:latin typeface="Roboto"/>
              <a:ea typeface="Roboto"/>
              <a:cs typeface="Roboto"/>
              <a:sym typeface="Roboto"/>
            </a:endParaRPr>
          </a:p>
        </p:txBody>
      </p:sp>
      <p:sp>
        <p:nvSpPr>
          <p:cNvPr id="5" name="Google Shape;1172;p43">
            <a:extLst>
              <a:ext uri="{FF2B5EF4-FFF2-40B4-BE49-F238E27FC236}">
                <a16:creationId xmlns:a16="http://schemas.microsoft.com/office/drawing/2014/main" id="{DCA19CB7-9464-1930-DF3D-767B102B97E5}"/>
              </a:ext>
            </a:extLst>
          </p:cNvPr>
          <p:cNvSpPr txBox="1"/>
          <p:nvPr/>
        </p:nvSpPr>
        <p:spPr>
          <a:xfrm>
            <a:off x="4660200" y="2866451"/>
            <a:ext cx="3763800" cy="369195"/>
          </a:xfrm>
          <a:prstGeom prst="rect">
            <a:avLst/>
          </a:prstGeom>
          <a:solidFill>
            <a:schemeClr val="accen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b="1" dirty="0">
                <a:solidFill>
                  <a:schemeClr val="dk1"/>
                </a:solidFill>
                <a:sym typeface="Roboto"/>
              </a:rPr>
              <a:t>Real-World examples</a:t>
            </a:r>
          </a:p>
          <a:p>
            <a:pPr marL="0" lvl="0" indent="0" rtl="0">
              <a:spcBef>
                <a:spcPts val="0"/>
              </a:spcBef>
              <a:spcAft>
                <a:spcPts val="0"/>
              </a:spcAft>
              <a:buNone/>
            </a:pPr>
            <a:endParaRPr sz="700" b="1" dirty="0">
              <a:solidFill>
                <a:schemeClr val="dk1"/>
              </a:solidFill>
              <a:latin typeface="Roboto"/>
              <a:ea typeface="Roboto"/>
              <a:cs typeface="Roboto"/>
              <a:sym typeface="Roboto"/>
            </a:endParaRPr>
          </a:p>
        </p:txBody>
      </p:sp>
      <p:sp>
        <p:nvSpPr>
          <p:cNvPr id="6" name="Google Shape;1172;p43">
            <a:extLst>
              <a:ext uri="{FF2B5EF4-FFF2-40B4-BE49-F238E27FC236}">
                <a16:creationId xmlns:a16="http://schemas.microsoft.com/office/drawing/2014/main" id="{8C6D79F1-6474-5BCF-330B-9C8CE807240D}"/>
              </a:ext>
            </a:extLst>
          </p:cNvPr>
          <p:cNvSpPr txBox="1"/>
          <p:nvPr/>
        </p:nvSpPr>
        <p:spPr>
          <a:xfrm>
            <a:off x="4660200" y="1461125"/>
            <a:ext cx="3456315" cy="359706"/>
          </a:xfrm>
          <a:prstGeom prst="rect">
            <a:avLst/>
          </a:prstGeom>
          <a:solidFill>
            <a:schemeClr val="accen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dirty="0">
                <a:solidFill>
                  <a:schemeClr val="hlink"/>
                </a:solidFill>
                <a:uFill>
                  <a:noFill/>
                </a:uFill>
                <a:sym typeface="Roboto"/>
              </a:rPr>
              <a:t>Journaling vs. Non-Journaling Systems</a:t>
            </a:r>
            <a:endParaRPr lang="en-US" sz="700" b="1" dirty="0">
              <a:solidFill>
                <a:schemeClr val="dk1"/>
              </a:solidFill>
              <a:latin typeface="Roboto"/>
              <a:ea typeface="Roboto"/>
              <a:cs typeface="Roboto"/>
              <a:sym typeface="Roboto"/>
            </a:endParaRPr>
          </a:p>
        </p:txBody>
      </p:sp>
      <p:sp>
        <p:nvSpPr>
          <p:cNvPr id="7" name="Google Shape;1172;p43">
            <a:extLst>
              <a:ext uri="{FF2B5EF4-FFF2-40B4-BE49-F238E27FC236}">
                <a16:creationId xmlns:a16="http://schemas.microsoft.com/office/drawing/2014/main" id="{E3FBF000-03D4-42DE-9109-CD448C2DE5D5}"/>
              </a:ext>
            </a:extLst>
          </p:cNvPr>
          <p:cNvSpPr txBox="1"/>
          <p:nvPr/>
        </p:nvSpPr>
        <p:spPr>
          <a:xfrm>
            <a:off x="4660200" y="1922150"/>
            <a:ext cx="3456315" cy="369195"/>
          </a:xfrm>
          <a:prstGeom prst="rect">
            <a:avLst/>
          </a:prstGeom>
          <a:solidFill>
            <a:schemeClr val="accen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dirty="0">
                <a:solidFill>
                  <a:schemeClr val="hlink"/>
                </a:solidFill>
                <a:uFill>
                  <a:noFill/>
                </a:uFill>
                <a:sym typeface="Roboto"/>
              </a:rPr>
              <a:t>Scenarios where data loss is prevented</a:t>
            </a:r>
            <a:endParaRPr lang="en-US" sz="700" b="1" dirty="0">
              <a:solidFill>
                <a:schemeClr val="dk1"/>
              </a:solidFill>
              <a:latin typeface="Roboto"/>
              <a:ea typeface="Roboto"/>
              <a:cs typeface="Roboto"/>
              <a:sym typeface="Roboto"/>
            </a:endParaRPr>
          </a:p>
        </p:txBody>
      </p:sp>
      <p:sp>
        <p:nvSpPr>
          <p:cNvPr id="9" name="Google Shape;1172;p43">
            <a:extLst>
              <a:ext uri="{FF2B5EF4-FFF2-40B4-BE49-F238E27FC236}">
                <a16:creationId xmlns:a16="http://schemas.microsoft.com/office/drawing/2014/main" id="{3586E34C-6361-76E9-A75F-11FDB5A33867}"/>
              </a:ext>
            </a:extLst>
          </p:cNvPr>
          <p:cNvSpPr txBox="1"/>
          <p:nvPr/>
        </p:nvSpPr>
        <p:spPr>
          <a:xfrm>
            <a:off x="4660200" y="2379143"/>
            <a:ext cx="3763800" cy="372273"/>
          </a:xfrm>
          <a:prstGeom prst="rect">
            <a:avLst/>
          </a:prstGeom>
          <a:solidFill>
            <a:schemeClr val="accen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dirty="0">
                <a:solidFill>
                  <a:schemeClr val="hlink"/>
                </a:solidFill>
                <a:uFill>
                  <a:noFill/>
                </a:uFill>
                <a:sym typeface="Roboto"/>
              </a:rPr>
              <a:t>Impact on System Performance</a:t>
            </a:r>
            <a:endParaRPr lang="en-US" sz="700" b="1" dirty="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5" name="Google Shape;1215;p47"/>
          <p:cNvSpPr txBox="1">
            <a:spLocks noGrp="1"/>
          </p:cNvSpPr>
          <p:nvPr>
            <p:ph type="subTitle" idx="1"/>
          </p:nvPr>
        </p:nvSpPr>
        <p:spPr>
          <a:xfrm>
            <a:off x="1103850" y="2180475"/>
            <a:ext cx="6936300" cy="7825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What do you think our digital safety could look like 10 years from now? Will we need new ways to keep our data safe?</a:t>
            </a:r>
            <a:endParaRPr dirty="0">
              <a:solidFill>
                <a:schemeClr val="tx1"/>
              </a:solidFill>
            </a:endParaRPr>
          </a:p>
        </p:txBody>
      </p:sp>
      <p:sp>
        <p:nvSpPr>
          <p:cNvPr id="2" name="Google Shape;1270;p51">
            <a:extLst>
              <a:ext uri="{FF2B5EF4-FFF2-40B4-BE49-F238E27FC236}">
                <a16:creationId xmlns:a16="http://schemas.microsoft.com/office/drawing/2014/main" id="{39AB524A-0209-24DF-5805-623A44583561}"/>
              </a:ext>
            </a:extLst>
          </p:cNvPr>
          <p:cNvSpPr/>
          <p:nvPr/>
        </p:nvSpPr>
        <p:spPr>
          <a:xfrm>
            <a:off x="930470" y="744028"/>
            <a:ext cx="5677364" cy="1291806"/>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dirty="0">
                <a:solidFill>
                  <a:schemeClr val="tx1"/>
                </a:solidFill>
              </a:rPr>
              <a:t>Journaling in file systems helps prevent data loss and makes it easier to recover quickly after crashes. It’s like having a safety net in place that helps keep our stuff safe and ready to go.</a:t>
            </a:r>
            <a:endParaRPr sz="1200" dirty="0">
              <a:solidFill>
                <a:schemeClr val="tx1"/>
              </a:solidFill>
              <a:latin typeface="Roboto"/>
              <a:ea typeface="Roboto"/>
              <a:cs typeface="Roboto"/>
              <a:sym typeface="Roboto"/>
            </a:endParaRPr>
          </a:p>
        </p:txBody>
      </p:sp>
      <p:sp>
        <p:nvSpPr>
          <p:cNvPr id="3" name="Google Shape;1270;p51">
            <a:extLst>
              <a:ext uri="{FF2B5EF4-FFF2-40B4-BE49-F238E27FC236}">
                <a16:creationId xmlns:a16="http://schemas.microsoft.com/office/drawing/2014/main" id="{7A27D49B-E2D8-DBDB-6BE3-3D8C7D79F923}"/>
              </a:ext>
            </a:extLst>
          </p:cNvPr>
          <p:cNvSpPr/>
          <p:nvPr/>
        </p:nvSpPr>
        <p:spPr>
          <a:xfrm>
            <a:off x="2743200" y="3107665"/>
            <a:ext cx="5555742" cy="1291807"/>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dirty="0">
                <a:solidFill>
                  <a:schemeClr val="tx1"/>
                </a:solidFill>
              </a:rPr>
              <a:t>With so much of our lives stored digitally, keeping our data safe is important. So, what will the future of data protection look like? As technology advances, journaling might grow even stronger to keep up with the huge amounts of data we’re creating.</a:t>
            </a:r>
            <a:endParaRPr lang="en-US" sz="16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14621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80E0-89AE-C808-D31A-62CBAD00FA75}"/>
              </a:ext>
            </a:extLst>
          </p:cNvPr>
          <p:cNvSpPr>
            <a:spLocks noGrp="1"/>
          </p:cNvSpPr>
          <p:nvPr>
            <p:ph type="title"/>
          </p:nvPr>
        </p:nvSpPr>
        <p:spPr/>
        <p:txBody>
          <a:bodyPr/>
          <a:lstStyle/>
          <a:p>
            <a:r>
              <a:rPr lang="en-US" dirty="0"/>
              <a:t>Thank you!</a:t>
            </a:r>
          </a:p>
        </p:txBody>
      </p:sp>
      <p:sp>
        <p:nvSpPr>
          <p:cNvPr id="3" name="Subtitle 2">
            <a:extLst>
              <a:ext uri="{FF2B5EF4-FFF2-40B4-BE49-F238E27FC236}">
                <a16:creationId xmlns:a16="http://schemas.microsoft.com/office/drawing/2014/main" id="{98C847F9-4D7B-0C5B-BCCC-850DDA6F4BF0}"/>
              </a:ext>
            </a:extLst>
          </p:cNvPr>
          <p:cNvSpPr>
            <a:spLocks noGrp="1"/>
          </p:cNvSpPr>
          <p:nvPr>
            <p:ph type="subTitle" idx="1"/>
          </p:nvPr>
        </p:nvSpPr>
        <p:spPr/>
        <p:txBody>
          <a:bodyPr/>
          <a:lstStyle/>
          <a:p>
            <a:r>
              <a:rPr lang="en-US" dirty="0"/>
              <a:t>You’ve reached the end of our presentation, thank you for your time.</a:t>
            </a:r>
          </a:p>
        </p:txBody>
      </p:sp>
    </p:spTree>
    <p:extLst>
      <p:ext uri="{BB962C8B-B14F-4D97-AF65-F5344CB8AC3E}">
        <p14:creationId xmlns:p14="http://schemas.microsoft.com/office/powerpoint/2010/main" val="62057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6"/>
          <p:cNvSpPr txBox="1">
            <a:spLocks noGrp="1"/>
          </p:cNvSpPr>
          <p:nvPr>
            <p:ph type="title"/>
          </p:nvPr>
        </p:nvSpPr>
        <p:spPr>
          <a:xfrm>
            <a:off x="4420243" y="2209351"/>
            <a:ext cx="3594392" cy="117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207" name="Google Shape;1207;p46"/>
          <p:cNvSpPr txBox="1">
            <a:spLocks noGrp="1"/>
          </p:cNvSpPr>
          <p:nvPr>
            <p:ph type="title" idx="2"/>
          </p:nvPr>
        </p:nvSpPr>
        <p:spPr>
          <a:xfrm>
            <a:off x="4420243" y="664115"/>
            <a:ext cx="2789100" cy="515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01</a:t>
            </a:r>
            <a:endParaRPr sz="2800" dirty="0"/>
          </a:p>
        </p:txBody>
      </p:sp>
      <p:pic>
        <p:nvPicPr>
          <p:cNvPr id="1208" name="Google Shape;1208;p46"/>
          <p:cNvPicPr preferRelativeResize="0">
            <a:picLocks noGrp="1"/>
          </p:cNvPicPr>
          <p:nvPr>
            <p:ph type="pic" idx="3"/>
          </p:nvPr>
        </p:nvPicPr>
        <p:blipFill>
          <a:blip r:embed="rId3"/>
          <a:srcRect t="19395" b="19395"/>
          <a:stretch/>
        </p:blipFill>
        <p:spPr>
          <a:xfrm>
            <a:off x="1279001" y="1004650"/>
            <a:ext cx="2789100" cy="1341502"/>
          </a:xfrm>
          <a:prstGeom prst="rect">
            <a:avLst/>
          </a:prstGeom>
        </p:spPr>
      </p:pic>
      <p:pic>
        <p:nvPicPr>
          <p:cNvPr id="1209" name="Google Shape;1209;p46"/>
          <p:cNvPicPr preferRelativeResize="0">
            <a:picLocks noGrp="1"/>
          </p:cNvPicPr>
          <p:nvPr>
            <p:ph type="pic" idx="4"/>
          </p:nvPr>
        </p:nvPicPr>
        <p:blipFill>
          <a:blip r:embed="rId4"/>
          <a:srcRect t="13974" b="13974"/>
          <a:stretch/>
        </p:blipFill>
        <p:spPr>
          <a:xfrm>
            <a:off x="1279001" y="2797351"/>
            <a:ext cx="2789100" cy="1341501"/>
          </a:xfrm>
          <a:prstGeom prst="rect">
            <a:avLst/>
          </a:prstGeom>
        </p:spPr>
      </p:pic>
      <p:sp>
        <p:nvSpPr>
          <p:cNvPr id="4" name="Google Shape;1215;p47">
            <a:extLst>
              <a:ext uri="{FF2B5EF4-FFF2-40B4-BE49-F238E27FC236}">
                <a16:creationId xmlns:a16="http://schemas.microsoft.com/office/drawing/2014/main" id="{60B1177F-AC3E-73EA-A15A-B0F9A15C8472}"/>
              </a:ext>
            </a:extLst>
          </p:cNvPr>
          <p:cNvSpPr txBox="1">
            <a:spLocks noGrp="1"/>
          </p:cNvSpPr>
          <p:nvPr>
            <p:ph type="subTitle" idx="1"/>
          </p:nvPr>
        </p:nvSpPr>
        <p:spPr>
          <a:xfrm>
            <a:off x="4420243" y="3439402"/>
            <a:ext cx="2964350" cy="973500"/>
          </a:xfrm>
          <a:prstGeom prst="rect">
            <a:avLst/>
          </a:prstGeom>
        </p:spPr>
        <p:txBody>
          <a:bodyPr spcFirstLastPara="1" wrap="square" lIns="91425" tIns="91425" rIns="91425" bIns="91425" anchor="t" anchorCtr="0">
            <a:noAutofit/>
          </a:bodyPr>
          <a:lstStyle/>
          <a:p>
            <a:pPr marL="0" indent="0"/>
            <a:r>
              <a:rPr lang="en-US" i="1" dirty="0"/>
              <a:t>The Role of Journaling in Modern File Systems</a:t>
            </a:r>
            <a:endParaRPr lang="en-US" dirty="0"/>
          </a:p>
          <a:p>
            <a:pPr marL="0" lvl="0" indent="0"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5" name="Google Shape;1215;p47"/>
          <p:cNvSpPr txBox="1">
            <a:spLocks noGrp="1"/>
          </p:cNvSpPr>
          <p:nvPr>
            <p:ph type="subTitle" idx="1"/>
          </p:nvPr>
        </p:nvSpPr>
        <p:spPr>
          <a:xfrm>
            <a:off x="930470" y="1859921"/>
            <a:ext cx="6936300" cy="14236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Purpose &amp; Objective:</a:t>
            </a:r>
            <a:br>
              <a:rPr lang="en-US" dirty="0"/>
            </a:br>
            <a:r>
              <a:rPr lang="en-US" dirty="0"/>
              <a:t>To explore </a:t>
            </a:r>
            <a:r>
              <a:rPr lang="en-US" i="1" dirty="0"/>
              <a:t>journaling</a:t>
            </a:r>
            <a:r>
              <a:rPr lang="en-US" dirty="0"/>
              <a:t> — a technology that helps protect data and recover systems quickly after crashes. Journaling is like a safety net that logs changes before they happen, keeping our files safe even when things go wrong.</a:t>
            </a:r>
          </a:p>
          <a:p>
            <a:pPr marL="0" lvl="0" indent="0" algn="ctr" rtl="0">
              <a:spcBef>
                <a:spcPts val="0"/>
              </a:spcBef>
              <a:spcAft>
                <a:spcPts val="0"/>
              </a:spcAft>
              <a:buNone/>
            </a:pPr>
            <a:endParaRPr dirty="0"/>
          </a:p>
        </p:txBody>
      </p:sp>
      <p:sp>
        <p:nvSpPr>
          <p:cNvPr id="2" name="Google Shape;1270;p51">
            <a:extLst>
              <a:ext uri="{FF2B5EF4-FFF2-40B4-BE49-F238E27FC236}">
                <a16:creationId xmlns:a16="http://schemas.microsoft.com/office/drawing/2014/main" id="{39AB524A-0209-24DF-5805-623A44583561}"/>
              </a:ext>
            </a:extLst>
          </p:cNvPr>
          <p:cNvSpPr/>
          <p:nvPr/>
        </p:nvSpPr>
        <p:spPr>
          <a:xfrm>
            <a:off x="930470" y="744028"/>
            <a:ext cx="3900322"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dirty="0">
                <a:solidFill>
                  <a:schemeClr val="tx1"/>
                </a:solidFill>
              </a:rPr>
              <a:t>Ever wonder how computers recover so fast after a crash? Let’s talk about the 'backup plan' built into file systems!</a:t>
            </a:r>
            <a:endParaRPr sz="1200" dirty="0">
              <a:solidFill>
                <a:schemeClr val="tx1"/>
              </a:solidFill>
              <a:latin typeface="Roboto"/>
              <a:ea typeface="Roboto"/>
              <a:cs typeface="Roboto"/>
              <a:sym typeface="Roboto"/>
            </a:endParaRPr>
          </a:p>
        </p:txBody>
      </p:sp>
      <p:sp>
        <p:nvSpPr>
          <p:cNvPr id="3" name="Google Shape;1270;p51">
            <a:extLst>
              <a:ext uri="{FF2B5EF4-FFF2-40B4-BE49-F238E27FC236}">
                <a16:creationId xmlns:a16="http://schemas.microsoft.com/office/drawing/2014/main" id="{7A27D49B-E2D8-DBDB-6BE3-3D8C7D79F923}"/>
              </a:ext>
            </a:extLst>
          </p:cNvPr>
          <p:cNvSpPr/>
          <p:nvPr/>
        </p:nvSpPr>
        <p:spPr>
          <a:xfrm>
            <a:off x="2743200" y="3432594"/>
            <a:ext cx="5555742"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dirty="0">
                <a:solidFill>
                  <a:schemeClr val="tx1"/>
                </a:solidFill>
              </a:rPr>
              <a:t>Understanding journaling helps us appreciate how tech keeps our data secure and helps systems bounce back faster — a crucial topic in today’s digital world!</a:t>
            </a:r>
            <a:endParaRPr lang="en-US" sz="1600" dirty="0">
              <a:solidFill>
                <a:schemeClr val="tx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6"/>
          <p:cNvSpPr txBox="1">
            <a:spLocks noGrp="1"/>
          </p:cNvSpPr>
          <p:nvPr>
            <p:ph type="title"/>
          </p:nvPr>
        </p:nvSpPr>
        <p:spPr>
          <a:xfrm>
            <a:off x="4420243" y="1179685"/>
            <a:ext cx="3594392" cy="2205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How Journaling Works in File Systems</a:t>
            </a:r>
            <a:endParaRPr dirty="0"/>
          </a:p>
        </p:txBody>
      </p:sp>
      <p:sp>
        <p:nvSpPr>
          <p:cNvPr id="1207" name="Google Shape;1207;p46"/>
          <p:cNvSpPr txBox="1">
            <a:spLocks noGrp="1"/>
          </p:cNvSpPr>
          <p:nvPr>
            <p:ph type="title" idx="2"/>
          </p:nvPr>
        </p:nvSpPr>
        <p:spPr>
          <a:xfrm>
            <a:off x="4420243" y="664115"/>
            <a:ext cx="2789100" cy="515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02</a:t>
            </a:r>
            <a:endParaRPr sz="2800" dirty="0"/>
          </a:p>
        </p:txBody>
      </p:sp>
      <p:pic>
        <p:nvPicPr>
          <p:cNvPr id="1208" name="Google Shape;1208;p46"/>
          <p:cNvPicPr preferRelativeResize="0">
            <a:picLocks noGrp="1"/>
          </p:cNvPicPr>
          <p:nvPr>
            <p:ph type="pic" idx="3"/>
          </p:nvPr>
        </p:nvPicPr>
        <p:blipFill>
          <a:blip r:embed="rId3"/>
          <a:srcRect t="19395" b="19395"/>
          <a:stretch/>
        </p:blipFill>
        <p:spPr>
          <a:xfrm>
            <a:off x="1279001" y="1004650"/>
            <a:ext cx="2789100" cy="1341502"/>
          </a:xfrm>
          <a:prstGeom prst="rect">
            <a:avLst/>
          </a:prstGeom>
        </p:spPr>
      </p:pic>
      <p:pic>
        <p:nvPicPr>
          <p:cNvPr id="1209" name="Google Shape;1209;p46"/>
          <p:cNvPicPr preferRelativeResize="0">
            <a:picLocks noGrp="1"/>
          </p:cNvPicPr>
          <p:nvPr>
            <p:ph type="pic" idx="4"/>
          </p:nvPr>
        </p:nvPicPr>
        <p:blipFill>
          <a:blip r:embed="rId4"/>
          <a:srcRect t="13974" b="13974"/>
          <a:stretch/>
        </p:blipFill>
        <p:spPr>
          <a:xfrm>
            <a:off x="1279001" y="2797351"/>
            <a:ext cx="2789100" cy="1341501"/>
          </a:xfrm>
          <a:prstGeom prst="rect">
            <a:avLst/>
          </a:prstGeom>
        </p:spPr>
      </p:pic>
      <p:sp>
        <p:nvSpPr>
          <p:cNvPr id="4" name="Google Shape;1215;p47">
            <a:extLst>
              <a:ext uri="{FF2B5EF4-FFF2-40B4-BE49-F238E27FC236}">
                <a16:creationId xmlns:a16="http://schemas.microsoft.com/office/drawing/2014/main" id="{60B1177F-AC3E-73EA-A15A-B0F9A15C8472}"/>
              </a:ext>
            </a:extLst>
          </p:cNvPr>
          <p:cNvSpPr txBox="1">
            <a:spLocks noGrp="1"/>
          </p:cNvSpPr>
          <p:nvPr>
            <p:ph type="subTitle" idx="1"/>
          </p:nvPr>
        </p:nvSpPr>
        <p:spPr>
          <a:xfrm>
            <a:off x="4420243" y="3439402"/>
            <a:ext cx="2964350" cy="973500"/>
          </a:xfrm>
          <a:prstGeom prst="rect">
            <a:avLst/>
          </a:prstGeom>
        </p:spPr>
        <p:txBody>
          <a:bodyPr spcFirstLastPara="1" wrap="square" lIns="91425" tIns="91425" rIns="91425" bIns="91425" anchor="t" anchorCtr="0">
            <a:noAutofit/>
          </a:bodyPr>
          <a:lstStyle/>
          <a:p>
            <a:pPr marL="0" indent="0"/>
            <a:r>
              <a:rPr lang="en-US" i="1" dirty="0"/>
              <a:t>Journaling explained: a simple breakdown</a:t>
            </a:r>
            <a:endParaRPr lang="en-US" dirty="0"/>
          </a:p>
          <a:p>
            <a:pPr marL="0" lvl="0" indent="0" rtl="0">
              <a:spcBef>
                <a:spcPts val="0"/>
              </a:spcBef>
              <a:spcAft>
                <a:spcPts val="0"/>
              </a:spcAft>
              <a:buNone/>
            </a:pPr>
            <a:endParaRPr dirty="0"/>
          </a:p>
        </p:txBody>
      </p:sp>
    </p:spTree>
    <p:extLst>
      <p:ext uri="{BB962C8B-B14F-4D97-AF65-F5344CB8AC3E}">
        <p14:creationId xmlns:p14="http://schemas.microsoft.com/office/powerpoint/2010/main" val="408446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1588" name="Google Shape;1588;p67"/>
          <p:cNvSpPr/>
          <p:nvPr/>
        </p:nvSpPr>
        <p:spPr>
          <a:xfrm>
            <a:off x="2448450" y="349376"/>
            <a:ext cx="4247100" cy="989395"/>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rPr>
              <a:t>Journaling is like a </a:t>
            </a:r>
            <a:r>
              <a:rPr lang="en-US" sz="1600" b="1" dirty="0">
                <a:solidFill>
                  <a:schemeClr val="tx1"/>
                </a:solidFill>
              </a:rPr>
              <a:t>“safety log”</a:t>
            </a:r>
            <a:r>
              <a:rPr lang="en-US" sz="1600" dirty="0">
                <a:solidFill>
                  <a:schemeClr val="tx1"/>
                </a:solidFill>
              </a:rPr>
              <a:t> for file systems, recording planned changes before they happen. This ensures data can be recovered if there’s a sudden crash.</a:t>
            </a:r>
            <a:r>
              <a:rPr lang="en" sz="1600" dirty="0">
                <a:solidFill>
                  <a:schemeClr val="tx1"/>
                </a:solidFill>
                <a:latin typeface="IBM Plex Mono Medium"/>
                <a:ea typeface="IBM Plex Mono Medium"/>
                <a:cs typeface="IBM Plex Mono Medium"/>
                <a:sym typeface="IBM Plex Mono Medium"/>
              </a:rPr>
              <a:t> </a:t>
            </a:r>
            <a:endParaRPr sz="1600" dirty="0">
              <a:solidFill>
                <a:schemeClr val="tx1"/>
              </a:solidFill>
              <a:latin typeface="IBM Plex Mono Medium"/>
              <a:ea typeface="IBM Plex Mono Medium"/>
              <a:cs typeface="IBM Plex Mono Medium"/>
              <a:sym typeface="IBM Plex Mono Medium"/>
            </a:endParaRPr>
          </a:p>
        </p:txBody>
      </p:sp>
      <p:sp>
        <p:nvSpPr>
          <p:cNvPr id="1589" name="Google Shape;1589;p67"/>
          <p:cNvSpPr/>
          <p:nvPr/>
        </p:nvSpPr>
        <p:spPr>
          <a:xfrm>
            <a:off x="946074" y="2532504"/>
            <a:ext cx="2188200" cy="344400"/>
          </a:xfrm>
          <a:prstGeom prst="rect">
            <a:avLst/>
          </a:prstGeom>
          <a:noFill/>
          <a:ln>
            <a:noFill/>
          </a:ln>
        </p:spPr>
        <p:txBody>
          <a:bodyPr spcFirstLastPara="1" wrap="square" lIns="90000" tIns="18000" rIns="90000" bIns="18000" anchor="ctr" anchorCtr="0">
            <a:noAutofit/>
          </a:bodyPr>
          <a:lstStyle/>
          <a:p>
            <a:pPr marL="0" marR="0" lvl="0" indent="0" algn="l" rtl="0">
              <a:spcBef>
                <a:spcPts val="0"/>
              </a:spcBef>
              <a:spcAft>
                <a:spcPts val="0"/>
              </a:spcAft>
              <a:buNone/>
            </a:pPr>
            <a:r>
              <a:rPr lang="en" sz="1200">
                <a:solidFill>
                  <a:schemeClr val="dk1"/>
                </a:solidFill>
                <a:latin typeface="Roboto"/>
                <a:ea typeface="Roboto"/>
                <a:cs typeface="Roboto"/>
                <a:sym typeface="Roboto"/>
              </a:rPr>
              <a:t>Select non-core functions</a:t>
            </a:r>
            <a:endParaRPr sz="1200">
              <a:solidFill>
                <a:schemeClr val="dk1"/>
              </a:solidFill>
              <a:latin typeface="Roboto"/>
              <a:ea typeface="Roboto"/>
              <a:cs typeface="Roboto"/>
              <a:sym typeface="Roboto"/>
            </a:endParaRPr>
          </a:p>
        </p:txBody>
      </p:sp>
      <p:sp>
        <p:nvSpPr>
          <p:cNvPr id="1590" name="Google Shape;1590;p67"/>
          <p:cNvSpPr/>
          <p:nvPr/>
        </p:nvSpPr>
        <p:spPr>
          <a:xfrm>
            <a:off x="946183" y="2129948"/>
            <a:ext cx="2188200" cy="344400"/>
          </a:xfrm>
          <a:prstGeom prst="rect">
            <a:avLst/>
          </a:prstGeom>
          <a:noFill/>
          <a:ln>
            <a:noFill/>
          </a:ln>
        </p:spPr>
        <p:txBody>
          <a:bodyPr spcFirstLastPara="1" wrap="square" lIns="90000" tIns="18000" rIns="90000" bIns="18000" anchor="ctr" anchorCtr="0">
            <a:noAutofit/>
          </a:bodyPr>
          <a:lstStyle/>
          <a:p>
            <a:pPr marL="0" marR="0" lvl="0" indent="0" algn="l" rtl="0">
              <a:spcBef>
                <a:spcPts val="0"/>
              </a:spcBef>
              <a:spcAft>
                <a:spcPts val="0"/>
              </a:spcAft>
              <a:buNone/>
            </a:pPr>
            <a:r>
              <a:rPr lang="en-US" sz="1200" dirty="0">
                <a:solidFill>
                  <a:schemeClr val="dk1"/>
                </a:solidFill>
                <a:latin typeface="Roboto"/>
                <a:ea typeface="Roboto"/>
                <a:cs typeface="Roboto"/>
                <a:sym typeface="Roboto"/>
              </a:rPr>
              <a:t>Changes are recorded in a separate “journal” file.</a:t>
            </a:r>
          </a:p>
        </p:txBody>
      </p:sp>
      <p:sp>
        <p:nvSpPr>
          <p:cNvPr id="1592" name="Google Shape;1592;p67"/>
          <p:cNvSpPr/>
          <p:nvPr/>
        </p:nvSpPr>
        <p:spPr>
          <a:xfrm>
            <a:off x="3590900" y="2129948"/>
            <a:ext cx="2188200" cy="649236"/>
          </a:xfrm>
          <a:prstGeom prst="rect">
            <a:avLst/>
          </a:prstGeom>
          <a:noFill/>
          <a:ln>
            <a:noFill/>
          </a:ln>
        </p:spPr>
        <p:txBody>
          <a:bodyPr spcFirstLastPara="1" wrap="square" lIns="90000" tIns="18000" rIns="90000" bIns="18000" anchor="ctr" anchorCtr="0">
            <a:noAutofit/>
          </a:bodyPr>
          <a:lstStyle/>
          <a:p>
            <a:pPr marL="0" marR="0" lvl="0" indent="0" algn="l" rtl="0">
              <a:spcBef>
                <a:spcPts val="0"/>
              </a:spcBef>
              <a:spcAft>
                <a:spcPts val="0"/>
              </a:spcAft>
              <a:buNone/>
            </a:pPr>
            <a:r>
              <a:rPr lang="en-US" sz="1200" dirty="0">
                <a:solidFill>
                  <a:schemeClr val="dk1"/>
                </a:solidFill>
                <a:latin typeface="Roboto"/>
                <a:ea typeface="Roboto"/>
                <a:cs typeface="Roboto"/>
                <a:sym typeface="Roboto"/>
              </a:rPr>
              <a:t>Each entry logs the time, location, and steps for changes.</a:t>
            </a:r>
          </a:p>
        </p:txBody>
      </p:sp>
      <p:sp>
        <p:nvSpPr>
          <p:cNvPr id="1595" name="Google Shape;1595;p67"/>
          <p:cNvSpPr/>
          <p:nvPr/>
        </p:nvSpPr>
        <p:spPr>
          <a:xfrm>
            <a:off x="6185118" y="2129948"/>
            <a:ext cx="2238900" cy="973532"/>
          </a:xfrm>
          <a:prstGeom prst="rect">
            <a:avLst/>
          </a:prstGeom>
          <a:noFill/>
          <a:ln>
            <a:noFill/>
          </a:ln>
        </p:spPr>
        <p:txBody>
          <a:bodyPr spcFirstLastPara="1" wrap="square" lIns="90000" tIns="18000" rIns="90000" bIns="18000" anchor="ctr" anchorCtr="0">
            <a:noAutofit/>
          </a:bodyPr>
          <a:lstStyle/>
          <a:p>
            <a:pPr marL="0" marR="0" lvl="0" indent="0" algn="l" rtl="0">
              <a:spcBef>
                <a:spcPts val="0"/>
              </a:spcBef>
              <a:spcAft>
                <a:spcPts val="0"/>
              </a:spcAft>
              <a:buNone/>
            </a:pPr>
            <a:r>
              <a:rPr lang="en-US" sz="1200" dirty="0">
                <a:solidFill>
                  <a:schemeClr val="dk1"/>
                </a:solidFill>
                <a:latin typeface="Roboto"/>
                <a:ea typeface="Roboto"/>
                <a:cs typeface="Roboto"/>
                <a:sym typeface="Roboto"/>
              </a:rPr>
              <a:t>In a crash, the system references this journal to finish or cancel changes, protecting data integrity.</a:t>
            </a:r>
          </a:p>
        </p:txBody>
      </p:sp>
      <p:sp>
        <p:nvSpPr>
          <p:cNvPr id="1597" name="Google Shape;1597;p67"/>
          <p:cNvSpPr/>
          <p:nvPr/>
        </p:nvSpPr>
        <p:spPr>
          <a:xfrm>
            <a:off x="720050" y="1503208"/>
            <a:ext cx="2414100" cy="524700"/>
          </a:xfrm>
          <a:prstGeom prst="rect">
            <a:avLst/>
          </a:prstGeom>
          <a:solidFill>
            <a:schemeClr val="accent3"/>
          </a:solidFill>
          <a:ln>
            <a:noFill/>
          </a:ln>
        </p:spPr>
        <p:txBody>
          <a:bodyPr spcFirstLastPara="1" wrap="square" lIns="90000" tIns="18000" rIns="90000" bIns="18000" anchor="ctr" anchorCtr="0">
            <a:noAutofit/>
          </a:bodyPr>
          <a:lstStyle/>
          <a:p>
            <a:pPr marL="0" marR="0" lvl="0" indent="0" algn="l" rtl="0">
              <a:spcBef>
                <a:spcPts val="0"/>
              </a:spcBef>
              <a:spcAft>
                <a:spcPts val="0"/>
              </a:spcAft>
              <a:buNone/>
            </a:pPr>
            <a:r>
              <a:rPr lang="en-US" sz="1600" b="1" dirty="0">
                <a:solidFill>
                  <a:schemeClr val="tx1"/>
                </a:solidFill>
              </a:rPr>
              <a:t>Pre-record Changes</a:t>
            </a:r>
            <a:endParaRPr sz="1200" b="1" dirty="0">
              <a:solidFill>
                <a:schemeClr val="tx1"/>
              </a:solidFill>
              <a:latin typeface="Roboto Medium"/>
              <a:ea typeface="Roboto Medium"/>
              <a:cs typeface="Roboto Medium"/>
              <a:sym typeface="Roboto Medium"/>
            </a:endParaRPr>
          </a:p>
        </p:txBody>
      </p:sp>
      <p:sp>
        <p:nvSpPr>
          <p:cNvPr id="1598" name="Google Shape;1598;p67"/>
          <p:cNvSpPr/>
          <p:nvPr/>
        </p:nvSpPr>
        <p:spPr>
          <a:xfrm>
            <a:off x="3365000" y="1503208"/>
            <a:ext cx="2414100" cy="524700"/>
          </a:xfrm>
          <a:prstGeom prst="rect">
            <a:avLst/>
          </a:prstGeom>
          <a:solidFill>
            <a:schemeClr val="accent3"/>
          </a:solidFill>
          <a:ln>
            <a:noFill/>
          </a:ln>
        </p:spPr>
        <p:txBody>
          <a:bodyPr spcFirstLastPara="1" wrap="square" lIns="90000" tIns="18000" rIns="90000" bIns="18000" anchor="ctr" anchorCtr="0">
            <a:noAutofit/>
          </a:bodyPr>
          <a:lstStyle/>
          <a:p>
            <a:pPr marL="0" marR="0" lvl="0" indent="0" algn="l" rtl="0">
              <a:spcBef>
                <a:spcPts val="0"/>
              </a:spcBef>
              <a:spcAft>
                <a:spcPts val="0"/>
              </a:spcAft>
              <a:buNone/>
            </a:pPr>
            <a:r>
              <a:rPr lang="en-US" sz="1600" b="1" dirty="0">
                <a:solidFill>
                  <a:schemeClr val="tx1"/>
                </a:solidFill>
              </a:rPr>
              <a:t>Transaction Tracking</a:t>
            </a:r>
            <a:r>
              <a:rPr lang="en-US" sz="1600" dirty="0">
                <a:solidFill>
                  <a:schemeClr val="tx1"/>
                </a:solidFill>
              </a:rPr>
              <a:t> </a:t>
            </a:r>
            <a:endParaRPr sz="1200" dirty="0">
              <a:solidFill>
                <a:schemeClr val="tx1"/>
              </a:solidFill>
              <a:latin typeface="Roboto Medium"/>
              <a:ea typeface="Roboto Medium"/>
              <a:cs typeface="Roboto Medium"/>
              <a:sym typeface="Roboto Medium"/>
            </a:endParaRPr>
          </a:p>
        </p:txBody>
      </p:sp>
      <p:sp>
        <p:nvSpPr>
          <p:cNvPr id="1599" name="Google Shape;1599;p67"/>
          <p:cNvSpPr/>
          <p:nvPr/>
        </p:nvSpPr>
        <p:spPr>
          <a:xfrm>
            <a:off x="6010000" y="1503208"/>
            <a:ext cx="2414100" cy="524700"/>
          </a:xfrm>
          <a:prstGeom prst="rect">
            <a:avLst/>
          </a:prstGeom>
          <a:solidFill>
            <a:schemeClr val="accent3"/>
          </a:solidFill>
          <a:ln>
            <a:noFill/>
          </a:ln>
        </p:spPr>
        <p:txBody>
          <a:bodyPr spcFirstLastPara="1" wrap="square" lIns="90000" tIns="18000" rIns="90000" bIns="18000" anchor="ctr" anchorCtr="0">
            <a:noAutofit/>
          </a:bodyPr>
          <a:lstStyle/>
          <a:p>
            <a:pPr marL="0" marR="0" lvl="0" indent="0" algn="l" rtl="0">
              <a:spcBef>
                <a:spcPts val="0"/>
              </a:spcBef>
              <a:spcAft>
                <a:spcPts val="0"/>
              </a:spcAft>
              <a:buNone/>
            </a:pPr>
            <a:r>
              <a:rPr lang="en-US" sz="1600" b="1" dirty="0">
                <a:solidFill>
                  <a:schemeClr val="tx1"/>
                </a:solidFill>
              </a:rPr>
              <a:t>Recovery Assurance</a:t>
            </a:r>
            <a:r>
              <a:rPr lang="en-US" sz="1600" dirty="0">
                <a:solidFill>
                  <a:schemeClr val="tx1"/>
                </a:solidFill>
              </a:rPr>
              <a:t> </a:t>
            </a:r>
            <a:endParaRPr sz="1200" dirty="0">
              <a:solidFill>
                <a:schemeClr val="tx1"/>
              </a:solidFill>
              <a:latin typeface="Roboto Medium"/>
              <a:ea typeface="Roboto Medium"/>
              <a:cs typeface="Roboto Medium"/>
              <a:sym typeface="Roboto Medium"/>
            </a:endParaRPr>
          </a:p>
        </p:txBody>
      </p:sp>
      <p:cxnSp>
        <p:nvCxnSpPr>
          <p:cNvPr id="1602" name="Google Shape;1602;p67"/>
          <p:cNvCxnSpPr>
            <a:cxnSpLocks/>
            <a:stCxn id="1588" idx="1"/>
            <a:endCxn id="1597" idx="0"/>
          </p:cNvCxnSpPr>
          <p:nvPr/>
        </p:nvCxnSpPr>
        <p:spPr>
          <a:xfrm rot="10800000" flipV="1">
            <a:off x="1927100" y="844074"/>
            <a:ext cx="521350" cy="659134"/>
          </a:xfrm>
          <a:prstGeom prst="bentConnector2">
            <a:avLst/>
          </a:prstGeom>
          <a:noFill/>
          <a:ln w="19050" cap="flat" cmpd="sng">
            <a:solidFill>
              <a:schemeClr val="accent3"/>
            </a:solidFill>
            <a:prstDash val="solid"/>
            <a:round/>
            <a:headEnd type="none" w="med" len="med"/>
            <a:tailEnd type="none" w="med" len="med"/>
          </a:ln>
        </p:spPr>
      </p:cxnSp>
      <p:cxnSp>
        <p:nvCxnSpPr>
          <p:cNvPr id="1603" name="Google Shape;1603;p67"/>
          <p:cNvCxnSpPr>
            <a:cxnSpLocks/>
            <a:stCxn id="1588" idx="3"/>
            <a:endCxn id="1599" idx="0"/>
          </p:cNvCxnSpPr>
          <p:nvPr/>
        </p:nvCxnSpPr>
        <p:spPr>
          <a:xfrm>
            <a:off x="6695550" y="844074"/>
            <a:ext cx="521500" cy="659134"/>
          </a:xfrm>
          <a:prstGeom prst="bentConnector2">
            <a:avLst/>
          </a:prstGeom>
          <a:noFill/>
          <a:ln w="19050" cap="flat" cmpd="sng">
            <a:solidFill>
              <a:schemeClr val="accent3"/>
            </a:solidFill>
            <a:prstDash val="solid"/>
            <a:round/>
            <a:headEnd type="none" w="med" len="med"/>
            <a:tailEnd type="none" w="med" len="med"/>
          </a:ln>
        </p:spPr>
      </p:cxnSp>
      <p:cxnSp>
        <p:nvCxnSpPr>
          <p:cNvPr id="1604" name="Google Shape;1604;p67"/>
          <p:cNvCxnSpPr>
            <a:cxnSpLocks/>
            <a:stCxn id="1588" idx="2"/>
            <a:endCxn id="1598" idx="0"/>
          </p:cNvCxnSpPr>
          <p:nvPr/>
        </p:nvCxnSpPr>
        <p:spPr>
          <a:xfrm>
            <a:off x="4572000" y="1338771"/>
            <a:ext cx="50" cy="164437"/>
          </a:xfrm>
          <a:prstGeom prst="straightConnector1">
            <a:avLst/>
          </a:prstGeom>
          <a:noFill/>
          <a:ln w="9525" cap="flat" cmpd="sng">
            <a:solidFill>
              <a:schemeClr val="dk1"/>
            </a:solidFill>
            <a:prstDash val="solid"/>
            <a:round/>
            <a:headEnd type="none" w="med" len="med"/>
            <a:tailEnd type="none" w="med" len="med"/>
          </a:ln>
        </p:spPr>
      </p:cxnSp>
      <p:cxnSp>
        <p:nvCxnSpPr>
          <p:cNvPr id="1605" name="Google Shape;1605;p67"/>
          <p:cNvCxnSpPr>
            <a:cxnSpLocks/>
            <a:stCxn id="1590" idx="1"/>
          </p:cNvCxnSpPr>
          <p:nvPr/>
        </p:nvCxnSpPr>
        <p:spPr>
          <a:xfrm>
            <a:off x="946183" y="2302148"/>
            <a:ext cx="600" cy="805200"/>
          </a:xfrm>
          <a:prstGeom prst="bentConnector3">
            <a:avLst>
              <a:gd name="adj1" fmla="val -39689149"/>
            </a:avLst>
          </a:prstGeom>
          <a:noFill/>
          <a:ln w="19050" cap="flat" cmpd="sng">
            <a:solidFill>
              <a:schemeClr val="accent3"/>
            </a:solidFill>
            <a:prstDash val="solid"/>
            <a:round/>
            <a:headEnd type="none" w="med" len="med"/>
            <a:tailEnd type="none" w="med" len="med"/>
          </a:ln>
        </p:spPr>
      </p:cxnSp>
      <p:cxnSp>
        <p:nvCxnSpPr>
          <p:cNvPr id="1606" name="Google Shape;1606;p67"/>
          <p:cNvCxnSpPr>
            <a:cxnSpLocks/>
            <a:stCxn id="1592" idx="1"/>
          </p:cNvCxnSpPr>
          <p:nvPr/>
        </p:nvCxnSpPr>
        <p:spPr>
          <a:xfrm rot="10800000" flipH="1" flipV="1">
            <a:off x="3590900" y="2454566"/>
            <a:ext cx="600" cy="652782"/>
          </a:xfrm>
          <a:prstGeom prst="bentConnector4">
            <a:avLst>
              <a:gd name="adj1" fmla="val -38100000"/>
              <a:gd name="adj2" fmla="val 74864"/>
            </a:avLst>
          </a:prstGeom>
          <a:noFill/>
          <a:ln w="19050" cap="flat" cmpd="sng">
            <a:solidFill>
              <a:schemeClr val="accent3"/>
            </a:solidFill>
            <a:prstDash val="solid"/>
            <a:miter lim="8000"/>
            <a:headEnd type="none" w="med" len="med"/>
            <a:tailEnd type="none" w="med" len="med"/>
          </a:ln>
        </p:spPr>
      </p:cxnSp>
      <p:cxnSp>
        <p:nvCxnSpPr>
          <p:cNvPr id="1607" name="Google Shape;1607;p67"/>
          <p:cNvCxnSpPr>
            <a:cxnSpLocks/>
            <a:stCxn id="1595" idx="1"/>
          </p:cNvCxnSpPr>
          <p:nvPr/>
        </p:nvCxnSpPr>
        <p:spPr>
          <a:xfrm rot="10800000" flipH="1" flipV="1">
            <a:off x="6185118" y="2616714"/>
            <a:ext cx="600" cy="490634"/>
          </a:xfrm>
          <a:prstGeom prst="bentConnector4">
            <a:avLst>
              <a:gd name="adj1" fmla="val -38100000"/>
              <a:gd name="adj2" fmla="val 99606"/>
            </a:avLst>
          </a:prstGeom>
          <a:noFill/>
          <a:ln w="19050" cap="flat" cmpd="sng">
            <a:solidFill>
              <a:schemeClr val="accent3"/>
            </a:solidFill>
            <a:prstDash val="solid"/>
            <a:miter lim="8000"/>
            <a:headEnd type="none" w="med" len="med"/>
            <a:tailEnd type="none" w="med" len="med"/>
          </a:ln>
        </p:spPr>
      </p:cxnSp>
      <p:sp>
        <p:nvSpPr>
          <p:cNvPr id="4" name="Google Shape;1270;p51">
            <a:extLst>
              <a:ext uri="{FF2B5EF4-FFF2-40B4-BE49-F238E27FC236}">
                <a16:creationId xmlns:a16="http://schemas.microsoft.com/office/drawing/2014/main" id="{E285402D-ED3B-0871-9896-29D149B739A5}"/>
              </a:ext>
            </a:extLst>
          </p:cNvPr>
          <p:cNvSpPr/>
          <p:nvPr/>
        </p:nvSpPr>
        <p:spPr>
          <a:xfrm>
            <a:off x="2053948" y="3628180"/>
            <a:ext cx="5262104" cy="973532"/>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tx1"/>
                </a:solidFill>
              </a:rPr>
              <a:t>Write-ahead logging” helps the system handle incomplete actions, using checkpoints to mark completed changes in the main file system.</a:t>
            </a:r>
            <a:endParaRPr sz="1800" dirty="0">
              <a:solidFill>
                <a:schemeClr val="tx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6"/>
          <p:cNvSpPr txBox="1">
            <a:spLocks noGrp="1"/>
          </p:cNvSpPr>
          <p:nvPr>
            <p:ph type="title"/>
          </p:nvPr>
        </p:nvSpPr>
        <p:spPr>
          <a:xfrm>
            <a:off x="4420243" y="1179685"/>
            <a:ext cx="3594392" cy="2205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Types of Journaling</a:t>
            </a:r>
            <a:endParaRPr dirty="0"/>
          </a:p>
        </p:txBody>
      </p:sp>
      <p:sp>
        <p:nvSpPr>
          <p:cNvPr id="1207" name="Google Shape;1207;p46"/>
          <p:cNvSpPr txBox="1">
            <a:spLocks noGrp="1"/>
          </p:cNvSpPr>
          <p:nvPr>
            <p:ph type="title" idx="2"/>
          </p:nvPr>
        </p:nvSpPr>
        <p:spPr>
          <a:xfrm>
            <a:off x="4420243" y="664115"/>
            <a:ext cx="2789100" cy="515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03</a:t>
            </a:r>
            <a:endParaRPr sz="2800" dirty="0"/>
          </a:p>
        </p:txBody>
      </p:sp>
      <p:pic>
        <p:nvPicPr>
          <p:cNvPr id="1208" name="Google Shape;1208;p46"/>
          <p:cNvPicPr preferRelativeResize="0">
            <a:picLocks noGrp="1"/>
          </p:cNvPicPr>
          <p:nvPr>
            <p:ph type="pic" idx="3"/>
          </p:nvPr>
        </p:nvPicPr>
        <p:blipFill>
          <a:blip r:embed="rId3"/>
          <a:srcRect t="19395" b="19395"/>
          <a:stretch/>
        </p:blipFill>
        <p:spPr>
          <a:xfrm>
            <a:off x="1279001" y="1004650"/>
            <a:ext cx="2789100" cy="1341502"/>
          </a:xfrm>
          <a:prstGeom prst="rect">
            <a:avLst/>
          </a:prstGeom>
        </p:spPr>
      </p:pic>
      <p:pic>
        <p:nvPicPr>
          <p:cNvPr id="1209" name="Google Shape;1209;p46"/>
          <p:cNvPicPr preferRelativeResize="0">
            <a:picLocks noGrp="1"/>
          </p:cNvPicPr>
          <p:nvPr>
            <p:ph type="pic" idx="4"/>
          </p:nvPr>
        </p:nvPicPr>
        <p:blipFill>
          <a:blip r:embed="rId4"/>
          <a:srcRect t="13974" b="13974"/>
          <a:stretch/>
        </p:blipFill>
        <p:spPr>
          <a:xfrm>
            <a:off x="1279001" y="2797351"/>
            <a:ext cx="2789100" cy="1341501"/>
          </a:xfrm>
          <a:prstGeom prst="rect">
            <a:avLst/>
          </a:prstGeom>
        </p:spPr>
      </p:pic>
      <p:sp>
        <p:nvSpPr>
          <p:cNvPr id="4" name="Google Shape;1215;p47">
            <a:extLst>
              <a:ext uri="{FF2B5EF4-FFF2-40B4-BE49-F238E27FC236}">
                <a16:creationId xmlns:a16="http://schemas.microsoft.com/office/drawing/2014/main" id="{60B1177F-AC3E-73EA-A15A-B0F9A15C8472}"/>
              </a:ext>
            </a:extLst>
          </p:cNvPr>
          <p:cNvSpPr txBox="1">
            <a:spLocks noGrp="1"/>
          </p:cNvSpPr>
          <p:nvPr>
            <p:ph type="subTitle" idx="1"/>
          </p:nvPr>
        </p:nvSpPr>
        <p:spPr>
          <a:xfrm>
            <a:off x="4420243" y="3439402"/>
            <a:ext cx="2964350" cy="973500"/>
          </a:xfrm>
          <a:prstGeom prst="rect">
            <a:avLst/>
          </a:prstGeom>
        </p:spPr>
        <p:txBody>
          <a:bodyPr spcFirstLastPara="1" wrap="square" lIns="91425" tIns="91425" rIns="91425" bIns="91425" anchor="t" anchorCtr="0">
            <a:noAutofit/>
          </a:bodyPr>
          <a:lstStyle/>
          <a:p>
            <a:pPr marL="0" indent="0"/>
            <a:r>
              <a:rPr lang="en-US" i="1" dirty="0"/>
              <a:t>Types of Journaling: What’s Logged?</a:t>
            </a:r>
            <a:endParaRPr lang="en-US" dirty="0"/>
          </a:p>
        </p:txBody>
      </p:sp>
    </p:spTree>
    <p:extLst>
      <p:ext uri="{BB962C8B-B14F-4D97-AF65-F5344CB8AC3E}">
        <p14:creationId xmlns:p14="http://schemas.microsoft.com/office/powerpoint/2010/main" val="301165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2" name="Google Shape;1270;p51">
            <a:extLst>
              <a:ext uri="{FF2B5EF4-FFF2-40B4-BE49-F238E27FC236}">
                <a16:creationId xmlns:a16="http://schemas.microsoft.com/office/drawing/2014/main" id="{39AB524A-0209-24DF-5805-623A44583561}"/>
              </a:ext>
            </a:extLst>
          </p:cNvPr>
          <p:cNvSpPr/>
          <p:nvPr/>
        </p:nvSpPr>
        <p:spPr>
          <a:xfrm>
            <a:off x="930469" y="744028"/>
            <a:ext cx="1812731"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tx1"/>
                </a:solidFill>
              </a:rPr>
              <a:t>Metadata Journaling</a:t>
            </a:r>
            <a:endParaRPr sz="1200" b="1" dirty="0">
              <a:solidFill>
                <a:schemeClr val="tx1"/>
              </a:solidFill>
              <a:latin typeface="Roboto"/>
              <a:ea typeface="Roboto"/>
              <a:cs typeface="Roboto"/>
              <a:sym typeface="Roboto"/>
            </a:endParaRPr>
          </a:p>
        </p:txBody>
      </p:sp>
      <p:sp>
        <p:nvSpPr>
          <p:cNvPr id="3" name="Google Shape;1270;p51">
            <a:extLst>
              <a:ext uri="{FF2B5EF4-FFF2-40B4-BE49-F238E27FC236}">
                <a16:creationId xmlns:a16="http://schemas.microsoft.com/office/drawing/2014/main" id="{7A27D49B-E2D8-DBDB-6BE3-3D8C7D79F923}"/>
              </a:ext>
            </a:extLst>
          </p:cNvPr>
          <p:cNvSpPr/>
          <p:nvPr/>
        </p:nvSpPr>
        <p:spPr>
          <a:xfrm>
            <a:off x="6400799" y="744028"/>
            <a:ext cx="1811546"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tx1"/>
                </a:solidFill>
              </a:rPr>
              <a:t>Full Data Journaling</a:t>
            </a:r>
            <a:endParaRPr lang="en-US" sz="1600" b="1" dirty="0">
              <a:solidFill>
                <a:schemeClr val="tx1"/>
              </a:solidFill>
              <a:latin typeface="Roboto"/>
              <a:ea typeface="Roboto"/>
              <a:cs typeface="Roboto"/>
              <a:sym typeface="Roboto"/>
            </a:endParaRPr>
          </a:p>
        </p:txBody>
      </p:sp>
      <p:sp>
        <p:nvSpPr>
          <p:cNvPr id="6" name="Google Shape;1270;p51">
            <a:extLst>
              <a:ext uri="{FF2B5EF4-FFF2-40B4-BE49-F238E27FC236}">
                <a16:creationId xmlns:a16="http://schemas.microsoft.com/office/drawing/2014/main" id="{3ACC9DDC-EA90-F35E-6AEE-9138FF0DD560}"/>
              </a:ext>
            </a:extLst>
          </p:cNvPr>
          <p:cNvSpPr/>
          <p:nvPr/>
        </p:nvSpPr>
        <p:spPr>
          <a:xfrm>
            <a:off x="3640347" y="744028"/>
            <a:ext cx="1863305" cy="782549"/>
          </a:xfrm>
          <a:prstGeom prst="rect">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b="1" dirty="0">
                <a:solidFill>
                  <a:schemeClr val="tx1"/>
                </a:solidFill>
              </a:rPr>
              <a:t>Ordered Journaling</a:t>
            </a:r>
            <a:endParaRPr sz="1200" b="1" dirty="0">
              <a:solidFill>
                <a:schemeClr val="tx1"/>
              </a:solidFill>
              <a:latin typeface="Roboto"/>
              <a:ea typeface="Roboto"/>
              <a:cs typeface="Roboto"/>
              <a:sym typeface="Roboto"/>
            </a:endParaRPr>
          </a:p>
        </p:txBody>
      </p:sp>
      <p:sp>
        <p:nvSpPr>
          <p:cNvPr id="7" name="Google Shape;1588;p67">
            <a:extLst>
              <a:ext uri="{FF2B5EF4-FFF2-40B4-BE49-F238E27FC236}">
                <a16:creationId xmlns:a16="http://schemas.microsoft.com/office/drawing/2014/main" id="{497A6A54-437F-C6B6-4024-1C1F277E9370}"/>
              </a:ext>
            </a:extLst>
          </p:cNvPr>
          <p:cNvSpPr/>
          <p:nvPr/>
        </p:nvSpPr>
        <p:spPr>
          <a:xfrm>
            <a:off x="930469" y="1798613"/>
            <a:ext cx="2296078" cy="2290308"/>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What’s Logged: Only file structure (name, location).</a:t>
            </a:r>
          </a:p>
          <a:p>
            <a:pPr marL="0" marR="0" lvl="0" indent="0" algn="ctr" rtl="0">
              <a:spcBef>
                <a:spcPts val="0"/>
              </a:spcBef>
              <a:spcAft>
                <a:spcPts val="0"/>
              </a:spcAft>
              <a:buNone/>
            </a:pPr>
            <a:endParaRPr lang="en-US" sz="1600" dirty="0">
              <a:solidFill>
                <a:schemeClr val="tx1"/>
              </a:solidFill>
              <a:latin typeface="IBM Plex Mono Medium"/>
              <a:ea typeface="IBM Plex Mono Medium"/>
              <a:cs typeface="IBM Plex Mono Medium"/>
              <a:sym typeface="IBM Plex Mono Medium"/>
            </a:endParaRPr>
          </a:p>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Benefits: Faster performance, less data to log.</a:t>
            </a:r>
            <a:endParaRPr sz="1600" dirty="0">
              <a:solidFill>
                <a:schemeClr val="tx1"/>
              </a:solidFill>
              <a:latin typeface="IBM Plex Mono Medium"/>
              <a:ea typeface="IBM Plex Mono Medium"/>
              <a:cs typeface="IBM Plex Mono Medium"/>
              <a:sym typeface="IBM Plex Mono Medium"/>
            </a:endParaRPr>
          </a:p>
        </p:txBody>
      </p:sp>
      <p:sp>
        <p:nvSpPr>
          <p:cNvPr id="8" name="Google Shape;1588;p67">
            <a:extLst>
              <a:ext uri="{FF2B5EF4-FFF2-40B4-BE49-F238E27FC236}">
                <a16:creationId xmlns:a16="http://schemas.microsoft.com/office/drawing/2014/main" id="{0AA7A6A7-8F1A-CAB1-2B3B-58C25160931C}"/>
              </a:ext>
            </a:extLst>
          </p:cNvPr>
          <p:cNvSpPr/>
          <p:nvPr/>
        </p:nvSpPr>
        <p:spPr>
          <a:xfrm>
            <a:off x="3433447" y="1798612"/>
            <a:ext cx="2296078" cy="2738882"/>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What’s Logged: File structure, but only after data is written to main storage.</a:t>
            </a:r>
          </a:p>
          <a:p>
            <a:pPr marL="0" marR="0" lvl="0" indent="0" algn="ctr" rtl="0">
              <a:spcBef>
                <a:spcPts val="0"/>
              </a:spcBef>
              <a:spcAft>
                <a:spcPts val="0"/>
              </a:spcAft>
              <a:buNone/>
            </a:pPr>
            <a:endParaRPr lang="en-US" sz="1600" dirty="0">
              <a:solidFill>
                <a:schemeClr val="tx1"/>
              </a:solidFill>
              <a:latin typeface="IBM Plex Mono Medium"/>
              <a:ea typeface="IBM Plex Mono Medium"/>
              <a:cs typeface="IBM Plex Mono Medium"/>
              <a:sym typeface="IBM Plex Mono Medium"/>
            </a:endParaRPr>
          </a:p>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Benefits: Balances speed and safety.</a:t>
            </a:r>
          </a:p>
        </p:txBody>
      </p:sp>
      <p:sp>
        <p:nvSpPr>
          <p:cNvPr id="9" name="Google Shape;1588;p67">
            <a:extLst>
              <a:ext uri="{FF2B5EF4-FFF2-40B4-BE49-F238E27FC236}">
                <a16:creationId xmlns:a16="http://schemas.microsoft.com/office/drawing/2014/main" id="{ED84C6F4-ACBA-0B7D-DF8D-326F19154723}"/>
              </a:ext>
            </a:extLst>
          </p:cNvPr>
          <p:cNvSpPr/>
          <p:nvPr/>
        </p:nvSpPr>
        <p:spPr>
          <a:xfrm>
            <a:off x="5936425" y="1798612"/>
            <a:ext cx="2296078" cy="2290308"/>
          </a:xfrm>
          <a:prstGeom prst="rect">
            <a:avLst/>
          </a:prstGeom>
          <a:solidFill>
            <a:schemeClr val="accent1"/>
          </a:solidFill>
          <a:ln>
            <a:noFill/>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What’s Logged: Both file content and structure.</a:t>
            </a:r>
          </a:p>
          <a:p>
            <a:pPr marL="0" marR="0" lvl="0" indent="0" algn="ctr" rtl="0">
              <a:spcBef>
                <a:spcPts val="0"/>
              </a:spcBef>
              <a:spcAft>
                <a:spcPts val="0"/>
              </a:spcAft>
              <a:buNone/>
            </a:pPr>
            <a:endParaRPr lang="en-US" sz="1600" dirty="0">
              <a:solidFill>
                <a:schemeClr val="tx1"/>
              </a:solidFill>
              <a:latin typeface="IBM Plex Mono Medium"/>
              <a:ea typeface="IBM Plex Mono Medium"/>
              <a:cs typeface="IBM Plex Mono Medium"/>
              <a:sym typeface="IBM Plex Mono Medium"/>
            </a:endParaRPr>
          </a:p>
          <a:p>
            <a:pPr marL="0" marR="0" lvl="0" indent="0" algn="ctr" rtl="0">
              <a:spcBef>
                <a:spcPts val="0"/>
              </a:spcBef>
              <a:spcAft>
                <a:spcPts val="0"/>
              </a:spcAft>
              <a:buNone/>
            </a:pPr>
            <a:r>
              <a:rPr lang="en-US" sz="1600" dirty="0">
                <a:solidFill>
                  <a:schemeClr val="tx1"/>
                </a:solidFill>
                <a:latin typeface="IBM Plex Mono Medium"/>
                <a:ea typeface="IBM Plex Mono Medium"/>
                <a:cs typeface="IBM Plex Mono Medium"/>
                <a:sym typeface="IBM Plex Mono Medium"/>
              </a:rPr>
              <a:t>Benefits: Best data protection, but slower performance.</a:t>
            </a:r>
          </a:p>
        </p:txBody>
      </p:sp>
    </p:spTree>
    <p:extLst>
      <p:ext uri="{BB962C8B-B14F-4D97-AF65-F5344CB8AC3E}">
        <p14:creationId xmlns:p14="http://schemas.microsoft.com/office/powerpoint/2010/main" val="94345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6"/>
          <p:cNvSpPr txBox="1">
            <a:spLocks noGrp="1"/>
          </p:cNvSpPr>
          <p:nvPr>
            <p:ph type="title"/>
          </p:nvPr>
        </p:nvSpPr>
        <p:spPr>
          <a:xfrm>
            <a:off x="4420243" y="1179685"/>
            <a:ext cx="3594392" cy="2205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Benefits of Journaling</a:t>
            </a:r>
            <a:endParaRPr dirty="0"/>
          </a:p>
        </p:txBody>
      </p:sp>
      <p:sp>
        <p:nvSpPr>
          <p:cNvPr id="1207" name="Google Shape;1207;p46"/>
          <p:cNvSpPr txBox="1">
            <a:spLocks noGrp="1"/>
          </p:cNvSpPr>
          <p:nvPr>
            <p:ph type="title" idx="2"/>
          </p:nvPr>
        </p:nvSpPr>
        <p:spPr>
          <a:xfrm>
            <a:off x="4420243" y="664115"/>
            <a:ext cx="2789100" cy="515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04</a:t>
            </a:r>
            <a:endParaRPr sz="2800" dirty="0"/>
          </a:p>
        </p:txBody>
      </p:sp>
      <p:pic>
        <p:nvPicPr>
          <p:cNvPr id="1208" name="Google Shape;1208;p46"/>
          <p:cNvPicPr preferRelativeResize="0">
            <a:picLocks noGrp="1"/>
          </p:cNvPicPr>
          <p:nvPr>
            <p:ph type="pic" idx="3"/>
          </p:nvPr>
        </p:nvPicPr>
        <p:blipFill>
          <a:blip r:embed="rId3"/>
          <a:srcRect t="19395" b="19395"/>
          <a:stretch/>
        </p:blipFill>
        <p:spPr>
          <a:xfrm>
            <a:off x="1279001" y="1004650"/>
            <a:ext cx="2789100" cy="1341502"/>
          </a:xfrm>
          <a:prstGeom prst="rect">
            <a:avLst/>
          </a:prstGeom>
        </p:spPr>
      </p:pic>
      <p:pic>
        <p:nvPicPr>
          <p:cNvPr id="1209" name="Google Shape;1209;p46"/>
          <p:cNvPicPr preferRelativeResize="0">
            <a:picLocks noGrp="1"/>
          </p:cNvPicPr>
          <p:nvPr>
            <p:ph type="pic" idx="4"/>
          </p:nvPr>
        </p:nvPicPr>
        <p:blipFill>
          <a:blip r:embed="rId4"/>
          <a:srcRect t="13974" b="13974"/>
          <a:stretch/>
        </p:blipFill>
        <p:spPr>
          <a:xfrm>
            <a:off x="1279001" y="2797351"/>
            <a:ext cx="2789100" cy="1341501"/>
          </a:xfrm>
          <a:prstGeom prst="rect">
            <a:avLst/>
          </a:prstGeom>
        </p:spPr>
      </p:pic>
      <p:sp>
        <p:nvSpPr>
          <p:cNvPr id="4" name="Google Shape;1215;p47">
            <a:extLst>
              <a:ext uri="{FF2B5EF4-FFF2-40B4-BE49-F238E27FC236}">
                <a16:creationId xmlns:a16="http://schemas.microsoft.com/office/drawing/2014/main" id="{60B1177F-AC3E-73EA-A15A-B0F9A15C8472}"/>
              </a:ext>
            </a:extLst>
          </p:cNvPr>
          <p:cNvSpPr txBox="1">
            <a:spLocks noGrp="1"/>
          </p:cNvSpPr>
          <p:nvPr>
            <p:ph type="subTitle" idx="1"/>
          </p:nvPr>
        </p:nvSpPr>
        <p:spPr>
          <a:xfrm>
            <a:off x="4420243" y="3439402"/>
            <a:ext cx="2964350" cy="973500"/>
          </a:xfrm>
          <a:prstGeom prst="rect">
            <a:avLst/>
          </a:prstGeom>
        </p:spPr>
        <p:txBody>
          <a:bodyPr spcFirstLastPara="1" wrap="square" lIns="91425" tIns="91425" rIns="91425" bIns="91425" anchor="t" anchorCtr="0">
            <a:noAutofit/>
          </a:bodyPr>
          <a:lstStyle/>
          <a:p>
            <a:pPr marL="0" indent="0"/>
            <a:r>
              <a:rPr lang="en-US" i="1" dirty="0"/>
              <a:t>Why Use Journaling?</a:t>
            </a:r>
            <a:endParaRPr lang="en-US" dirty="0"/>
          </a:p>
        </p:txBody>
      </p:sp>
    </p:spTree>
    <p:extLst>
      <p:ext uri="{BB962C8B-B14F-4D97-AF65-F5344CB8AC3E}">
        <p14:creationId xmlns:p14="http://schemas.microsoft.com/office/powerpoint/2010/main" val="3829420242"/>
      </p:ext>
    </p:extLst>
  </p:cSld>
  <p:clrMapOvr>
    <a:masterClrMapping/>
  </p:clrMapOvr>
</p:sld>
</file>

<file path=ppt/theme/theme1.xml><?xml version="1.0" encoding="utf-8"?>
<a:theme xmlns:a="http://schemas.openxmlformats.org/drawingml/2006/main" name="Digital Technology Consulting by Slidesgo">
  <a:themeElements>
    <a:clrScheme name="Simple Light">
      <a:dk1>
        <a:srgbClr val="FFFFFF"/>
      </a:dk1>
      <a:lt1>
        <a:srgbClr val="000000"/>
      </a:lt1>
      <a:dk2>
        <a:srgbClr val="AC91E5"/>
      </a:dk2>
      <a:lt2>
        <a:srgbClr val="BA4888"/>
      </a:lt2>
      <a:accent1>
        <a:srgbClr val="A0386E"/>
      </a:accent1>
      <a:accent2>
        <a:srgbClr val="F6439D"/>
      </a:accent2>
      <a:accent3>
        <a:srgbClr val="272B82"/>
      </a:accent3>
      <a:accent4>
        <a:srgbClr val="60CCCB"/>
      </a:accent4>
      <a:accent5>
        <a:srgbClr val="63D790"/>
      </a:accent5>
      <a:accent6>
        <a:srgbClr val="D0DF7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896</Words>
  <Application>Microsoft Office PowerPoint</Application>
  <PresentationFormat>On-screen Show (16:9)</PresentationFormat>
  <Paragraphs>98</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Roboto Medium</vt:lpstr>
      <vt:lpstr>Arial</vt:lpstr>
      <vt:lpstr>Roboto</vt:lpstr>
      <vt:lpstr>IBM Plex Mono Medium</vt:lpstr>
      <vt:lpstr>IBM Plex Mono</vt:lpstr>
      <vt:lpstr>Digital Technology Consulting by Slidesgo</vt:lpstr>
      <vt:lpstr>The Role of Journaling in Modern File Systems</vt:lpstr>
      <vt:lpstr>Contents</vt:lpstr>
      <vt:lpstr>Introduction</vt:lpstr>
      <vt:lpstr>PowerPoint Presentation</vt:lpstr>
      <vt:lpstr>How Journaling Works in File Systems</vt:lpstr>
      <vt:lpstr>PowerPoint Presentation</vt:lpstr>
      <vt:lpstr>Types of Journaling</vt:lpstr>
      <vt:lpstr>PowerPoint Presentation</vt:lpstr>
      <vt:lpstr>Benefits of Journaling</vt:lpstr>
      <vt:lpstr>PowerPoint Presentation</vt:lpstr>
      <vt:lpstr>Journaling vs. Non-Journaling Systems</vt:lpstr>
      <vt:lpstr>PowerPoint Presentation</vt:lpstr>
      <vt:lpstr>Real-World Scenarios where data loss is prevented</vt:lpstr>
      <vt:lpstr>PowerPoint Presentation</vt:lpstr>
      <vt:lpstr>Impact on System Performance</vt:lpstr>
      <vt:lpstr>PowerPoint Presentation</vt:lpstr>
      <vt:lpstr>Real-World Examples</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IYANA REGINA TAYLOR</cp:lastModifiedBy>
  <cp:revision>7</cp:revision>
  <dcterms:modified xsi:type="dcterms:W3CDTF">2024-10-25T22:11:43Z</dcterms:modified>
</cp:coreProperties>
</file>