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DB402-A486-487E-B92B-EB91D3618C77}" v="2" dt="2025-08-17T19:48:16.4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4660"/>
  </p:normalViewPr>
  <p:slideViewPr>
    <p:cSldViewPr snapToGrid="0" snapToObjects="1" showGuides="1">
      <p:cViewPr varScale="1">
        <p:scale>
          <a:sx n="87" d="100"/>
          <a:sy n="87" d="100"/>
        </p:scale>
        <p:origin x="1250"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cio Yañez" userId="da84cbe9ffd042f7" providerId="LiveId" clId="{F69DB402-A486-487E-B92B-EB91D3618C77}"/>
    <pc:docChg chg="modSld">
      <pc:chgData name="Ignacio Yañez" userId="da84cbe9ffd042f7" providerId="LiveId" clId="{F69DB402-A486-487E-B92B-EB91D3618C77}" dt="2025-08-17T19:48:18.536" v="3" actId="20577"/>
      <pc:docMkLst>
        <pc:docMk/>
      </pc:docMkLst>
      <pc:sldChg chg="modSp mod">
        <pc:chgData name="Ignacio Yañez" userId="da84cbe9ffd042f7" providerId="LiveId" clId="{F69DB402-A486-487E-B92B-EB91D3618C77}" dt="2025-08-17T19:48:18.536" v="3" actId="20577"/>
        <pc:sldMkLst>
          <pc:docMk/>
          <pc:sldMk cId="0" sldId="256"/>
        </pc:sldMkLst>
        <pc:spChg chg="mod">
          <ac:chgData name="Ignacio Yañez" userId="da84cbe9ffd042f7" providerId="LiveId" clId="{F69DB402-A486-487E-B92B-EB91D3618C77}" dt="2025-08-17T19:48:18.536" v="3" actId="20577"/>
          <ac:spMkLst>
            <pc:docMk/>
            <pc:sldMk cId="0" sldId="256"/>
            <ac:spMk id="3" creationId="{00000000-0000-0000-0000-000000000000}"/>
          </ac:spMkLst>
        </pc:spChg>
      </pc:sldChg>
    </pc:docChg>
  </pc:docChgLst>
  <pc:docChgLst>
    <pc:chgData name="Ignacio Yañez" userId="da84cbe9ffd042f7" providerId="LiveId" clId="{8E4F3193-074B-489C-AC81-D848E2C55B3F}"/>
    <pc:docChg chg="modSld">
      <pc:chgData name="Ignacio Yañez" userId="da84cbe9ffd042f7" providerId="LiveId" clId="{8E4F3193-074B-489C-AC81-D848E2C55B3F}" dt="2023-03-13T13:43:10.214" v="3" actId="20577"/>
      <pc:docMkLst>
        <pc:docMk/>
      </pc:docMkLst>
      <pc:sldChg chg="modSp mod">
        <pc:chgData name="Ignacio Yañez" userId="da84cbe9ffd042f7" providerId="LiveId" clId="{8E4F3193-074B-489C-AC81-D848E2C55B3F}" dt="2023-03-13T13:43:10.214" v="3" actId="20577"/>
        <pc:sldMkLst>
          <pc:docMk/>
          <pc:sldMk cId="0" sldId="25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D66B91-D3A5-4A82-9A95-E83FA0425F84}"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s-ES"/>
        </a:p>
      </dgm:t>
    </dgm:pt>
    <dgm:pt modelId="{7650E1A8-F54C-40EC-87AA-07A2CD91C1D7}">
      <dgm:prSet phldrT="[Texto]"/>
      <dgm:spPr/>
      <dgm:t>
        <a:bodyPr/>
        <a:lstStyle/>
        <a:p>
          <a:r>
            <a:rPr lang="es-ES" dirty="0"/>
            <a:t>Tipo</a:t>
          </a:r>
        </a:p>
      </dgm:t>
    </dgm:pt>
    <dgm:pt modelId="{E110D94D-99D3-41AA-903F-40D0F8953334}" type="parTrans" cxnId="{DFCA7B2C-F5A3-4E3E-AA74-CB5CC67AF059}">
      <dgm:prSet/>
      <dgm:spPr/>
      <dgm:t>
        <a:bodyPr/>
        <a:lstStyle/>
        <a:p>
          <a:endParaRPr lang="es-ES"/>
        </a:p>
      </dgm:t>
    </dgm:pt>
    <dgm:pt modelId="{2E388701-AC07-4186-BAFC-200234F8531A}" type="sibTrans" cxnId="{DFCA7B2C-F5A3-4E3E-AA74-CB5CC67AF059}">
      <dgm:prSet/>
      <dgm:spPr/>
      <dgm:t>
        <a:bodyPr/>
        <a:lstStyle/>
        <a:p>
          <a:endParaRPr lang="es-ES"/>
        </a:p>
      </dgm:t>
    </dgm:pt>
    <dgm:pt modelId="{D225E423-C613-40DA-8AEA-5CFA6D8EED9A}">
      <dgm:prSet phldrT="[Texto]"/>
      <dgm:spPr/>
      <dgm:t>
        <a:bodyPr/>
        <a:lstStyle/>
        <a:p>
          <a:r>
            <a:rPr lang="es-ES" dirty="0"/>
            <a:t>Origen y Destino</a:t>
          </a:r>
        </a:p>
      </dgm:t>
    </dgm:pt>
    <dgm:pt modelId="{10025FEC-A81C-47B4-95DE-499B3373B18B}" type="parTrans" cxnId="{DA6F1189-35C7-4A3E-8E54-CE45FEE57B86}">
      <dgm:prSet/>
      <dgm:spPr/>
      <dgm:t>
        <a:bodyPr/>
        <a:lstStyle/>
        <a:p>
          <a:endParaRPr lang="es-ES"/>
        </a:p>
      </dgm:t>
    </dgm:pt>
    <dgm:pt modelId="{5430058C-C206-467C-B432-D0F24447B536}" type="sibTrans" cxnId="{DA6F1189-35C7-4A3E-8E54-CE45FEE57B86}">
      <dgm:prSet/>
      <dgm:spPr/>
      <dgm:t>
        <a:bodyPr/>
        <a:lstStyle/>
        <a:p>
          <a:endParaRPr lang="es-ES"/>
        </a:p>
      </dgm:t>
    </dgm:pt>
    <dgm:pt modelId="{FBC6764E-7BD7-4C75-B7BD-6F9AEF5CEC23}">
      <dgm:prSet phldrT="[Texto]"/>
      <dgm:spPr/>
      <dgm:t>
        <a:bodyPr/>
        <a:lstStyle/>
        <a:p>
          <a:r>
            <a:rPr lang="es-ES" dirty="0" err="1"/>
            <a:t>Primary</a:t>
          </a:r>
          <a:r>
            <a:rPr lang="es-ES" dirty="0"/>
            <a:t> &amp; </a:t>
          </a:r>
          <a:r>
            <a:rPr lang="es-ES" dirty="0" err="1"/>
            <a:t>Foreign</a:t>
          </a:r>
          <a:r>
            <a:rPr lang="es-ES" dirty="0"/>
            <a:t> </a:t>
          </a:r>
          <a:r>
            <a:rPr lang="es-ES" dirty="0" err="1"/>
            <a:t>Keys</a:t>
          </a:r>
          <a:endParaRPr lang="es-ES" dirty="0"/>
        </a:p>
      </dgm:t>
    </dgm:pt>
    <dgm:pt modelId="{EF731C6F-CF51-4F3E-8329-E4168D4499C3}" type="parTrans" cxnId="{DD13E7A5-2F85-47D5-A05A-9D688F6E1996}">
      <dgm:prSet/>
      <dgm:spPr/>
      <dgm:t>
        <a:bodyPr/>
        <a:lstStyle/>
        <a:p>
          <a:endParaRPr lang="es-ES"/>
        </a:p>
      </dgm:t>
    </dgm:pt>
    <dgm:pt modelId="{A58CEDB6-FA06-490C-9E5C-AE0901B0AC66}" type="sibTrans" cxnId="{DD13E7A5-2F85-47D5-A05A-9D688F6E1996}">
      <dgm:prSet/>
      <dgm:spPr/>
      <dgm:t>
        <a:bodyPr/>
        <a:lstStyle/>
        <a:p>
          <a:endParaRPr lang="es-ES"/>
        </a:p>
      </dgm:t>
    </dgm:pt>
    <dgm:pt modelId="{C5DD057F-94A8-4D73-98E6-A781A712CE86}">
      <dgm:prSet phldrT="[Texto]"/>
      <dgm:spPr/>
      <dgm:t>
        <a:bodyPr/>
        <a:lstStyle/>
        <a:p>
          <a:r>
            <a:rPr lang="es-ES" dirty="0" err="1"/>
            <a:t>Cardinalidad</a:t>
          </a:r>
          <a:endParaRPr lang="es-ES" dirty="0"/>
        </a:p>
      </dgm:t>
    </dgm:pt>
    <dgm:pt modelId="{E391E5CD-80DF-466D-8339-EC92E6EB4E8E}" type="parTrans" cxnId="{301A5F7D-4EEC-4F0A-8A58-D09F34C41C7D}">
      <dgm:prSet/>
      <dgm:spPr/>
      <dgm:t>
        <a:bodyPr/>
        <a:lstStyle/>
        <a:p>
          <a:endParaRPr lang="es-ES"/>
        </a:p>
      </dgm:t>
    </dgm:pt>
    <dgm:pt modelId="{BCCB23EA-0A62-4CCC-ACDC-0F77915B4864}" type="sibTrans" cxnId="{301A5F7D-4EEC-4F0A-8A58-D09F34C41C7D}">
      <dgm:prSet/>
      <dgm:spPr/>
      <dgm:t>
        <a:bodyPr/>
        <a:lstStyle/>
        <a:p>
          <a:endParaRPr lang="es-ES"/>
        </a:p>
      </dgm:t>
    </dgm:pt>
    <dgm:pt modelId="{F06A3AF3-2F88-4C45-AF6E-F8FA924C396D}">
      <dgm:prSet phldrT="[Texto]"/>
      <dgm:spPr/>
      <dgm:t>
        <a:bodyPr/>
        <a:lstStyle/>
        <a:p>
          <a:r>
            <a:rPr lang="es-ES" dirty="0"/>
            <a:t>Dirección de notificación</a:t>
          </a:r>
        </a:p>
      </dgm:t>
    </dgm:pt>
    <dgm:pt modelId="{3BC1A9B7-950F-491D-BBD9-3AAA95DBB672}" type="parTrans" cxnId="{A876614A-2E8B-4578-BFFA-CD068205E669}">
      <dgm:prSet/>
      <dgm:spPr/>
      <dgm:t>
        <a:bodyPr/>
        <a:lstStyle/>
        <a:p>
          <a:endParaRPr lang="es-ES"/>
        </a:p>
      </dgm:t>
    </dgm:pt>
    <dgm:pt modelId="{0029058E-A4B5-4100-81DA-336EB21F164C}" type="sibTrans" cxnId="{A876614A-2E8B-4578-BFFA-CD068205E669}">
      <dgm:prSet/>
      <dgm:spPr/>
      <dgm:t>
        <a:bodyPr/>
        <a:lstStyle/>
        <a:p>
          <a:endParaRPr lang="es-ES"/>
        </a:p>
      </dgm:t>
    </dgm:pt>
    <dgm:pt modelId="{EC7DD3C4-FC2E-476B-9C7A-CE077E5B2397}">
      <dgm:prSet phldrT="[Texto]"/>
      <dgm:spPr/>
      <dgm:t>
        <a:bodyPr/>
        <a:lstStyle/>
        <a:p>
          <a:r>
            <a:rPr lang="es-ES" dirty="0"/>
            <a:t>Relación M:N y Almacenamiento de Atributos</a:t>
          </a:r>
        </a:p>
      </dgm:t>
    </dgm:pt>
    <dgm:pt modelId="{E02D7629-1142-4B82-8226-B55B0E445C49}" type="parTrans" cxnId="{ADE48BD2-253F-40CE-8743-D3EEB1E431E5}">
      <dgm:prSet/>
      <dgm:spPr/>
      <dgm:t>
        <a:bodyPr/>
        <a:lstStyle/>
        <a:p>
          <a:endParaRPr lang="es-ES"/>
        </a:p>
      </dgm:t>
    </dgm:pt>
    <dgm:pt modelId="{34293EF6-332A-48D2-A561-5BC8029D9D3A}" type="sibTrans" cxnId="{ADE48BD2-253F-40CE-8743-D3EEB1E431E5}">
      <dgm:prSet/>
      <dgm:spPr/>
      <dgm:t>
        <a:bodyPr/>
        <a:lstStyle/>
        <a:p>
          <a:endParaRPr lang="es-ES"/>
        </a:p>
      </dgm:t>
    </dgm:pt>
    <dgm:pt modelId="{FAEB4EEF-2A03-420F-BD2B-CDE6DF62C6BE}">
      <dgm:prSet phldrT="[Texto]"/>
      <dgm:spPr/>
      <dgm:t>
        <a:bodyPr/>
        <a:lstStyle/>
        <a:p>
          <a:r>
            <a:rPr lang="es-ES" dirty="0"/>
            <a:t>Nombre y Etiqueta</a:t>
          </a:r>
        </a:p>
      </dgm:t>
    </dgm:pt>
    <dgm:pt modelId="{7BCB93A5-0F0B-44A4-95AB-6F5AC9251936}" type="parTrans" cxnId="{784E0938-3C5D-4098-A834-A4EEDF5E7844}">
      <dgm:prSet/>
      <dgm:spPr/>
      <dgm:t>
        <a:bodyPr/>
        <a:lstStyle/>
        <a:p>
          <a:endParaRPr lang="es-ES"/>
        </a:p>
      </dgm:t>
    </dgm:pt>
    <dgm:pt modelId="{4D1DADDC-1F9F-4A24-B851-01F754030122}" type="sibTrans" cxnId="{784E0938-3C5D-4098-A834-A4EEDF5E7844}">
      <dgm:prSet/>
      <dgm:spPr/>
      <dgm:t>
        <a:bodyPr/>
        <a:lstStyle/>
        <a:p>
          <a:endParaRPr lang="es-ES"/>
        </a:p>
      </dgm:t>
    </dgm:pt>
    <dgm:pt modelId="{25C2A0B4-CC36-49F5-9CDA-B012EB0A4BAC}">
      <dgm:prSet phldrT="[Texto]"/>
      <dgm:spPr/>
      <dgm:t>
        <a:bodyPr/>
        <a:lstStyle/>
        <a:p>
          <a:endParaRPr lang="es-ES"/>
        </a:p>
      </dgm:t>
    </dgm:pt>
    <dgm:pt modelId="{C4A96C84-83AE-4B43-908D-5F46BC1F418C}" type="parTrans" cxnId="{52D6D46F-E7D5-4847-ACB8-4EA892A375FC}">
      <dgm:prSet/>
      <dgm:spPr/>
      <dgm:t>
        <a:bodyPr/>
        <a:lstStyle/>
        <a:p>
          <a:endParaRPr lang="es-ES"/>
        </a:p>
      </dgm:t>
    </dgm:pt>
    <dgm:pt modelId="{DA615282-E002-40E9-9DAA-9C04FFBB5585}" type="sibTrans" cxnId="{52D6D46F-E7D5-4847-ACB8-4EA892A375FC}">
      <dgm:prSet/>
      <dgm:spPr/>
      <dgm:t>
        <a:bodyPr/>
        <a:lstStyle/>
        <a:p>
          <a:endParaRPr lang="es-ES"/>
        </a:p>
      </dgm:t>
    </dgm:pt>
    <dgm:pt modelId="{04402C00-4C7C-4DDC-8EA5-697A59CBEA6D}" type="pres">
      <dgm:prSet presAssocID="{FBD66B91-D3A5-4A82-9A95-E83FA0425F84}" presName="Name0" presStyleCnt="0">
        <dgm:presLayoutVars>
          <dgm:chMax val="7"/>
          <dgm:chPref val="7"/>
          <dgm:dir/>
        </dgm:presLayoutVars>
      </dgm:prSet>
      <dgm:spPr/>
    </dgm:pt>
    <dgm:pt modelId="{F48219B8-DDCB-4775-A469-6049BC2A709F}" type="pres">
      <dgm:prSet presAssocID="{FBD66B91-D3A5-4A82-9A95-E83FA0425F84}" presName="Name1" presStyleCnt="0"/>
      <dgm:spPr/>
    </dgm:pt>
    <dgm:pt modelId="{0BDDE06A-D4D6-40A1-9817-16827748838E}" type="pres">
      <dgm:prSet presAssocID="{FBD66B91-D3A5-4A82-9A95-E83FA0425F84}" presName="cycle" presStyleCnt="0"/>
      <dgm:spPr/>
    </dgm:pt>
    <dgm:pt modelId="{29B55B57-B855-48A8-B222-5B4342DF0C3D}" type="pres">
      <dgm:prSet presAssocID="{FBD66B91-D3A5-4A82-9A95-E83FA0425F84}" presName="srcNode" presStyleLbl="node1" presStyleIdx="0" presStyleCnt="7"/>
      <dgm:spPr/>
    </dgm:pt>
    <dgm:pt modelId="{8FE60F6B-A491-47C8-8C8E-D5DA53249AB2}" type="pres">
      <dgm:prSet presAssocID="{FBD66B91-D3A5-4A82-9A95-E83FA0425F84}" presName="conn" presStyleLbl="parChTrans1D2" presStyleIdx="0" presStyleCnt="1"/>
      <dgm:spPr/>
    </dgm:pt>
    <dgm:pt modelId="{11633CC8-8E7D-4521-895F-C98A82FE18CC}" type="pres">
      <dgm:prSet presAssocID="{FBD66B91-D3A5-4A82-9A95-E83FA0425F84}" presName="extraNode" presStyleLbl="node1" presStyleIdx="0" presStyleCnt="7"/>
      <dgm:spPr/>
    </dgm:pt>
    <dgm:pt modelId="{7DB405C2-84AC-45A2-9DB7-24CBD7CB8144}" type="pres">
      <dgm:prSet presAssocID="{FBD66B91-D3A5-4A82-9A95-E83FA0425F84}" presName="dstNode" presStyleLbl="node1" presStyleIdx="0" presStyleCnt="7"/>
      <dgm:spPr/>
    </dgm:pt>
    <dgm:pt modelId="{E86CAABD-61B8-4914-B5AC-D3C48354B3CA}" type="pres">
      <dgm:prSet presAssocID="{7650E1A8-F54C-40EC-87AA-07A2CD91C1D7}" presName="text_1" presStyleLbl="node1" presStyleIdx="0" presStyleCnt="7">
        <dgm:presLayoutVars>
          <dgm:bulletEnabled val="1"/>
        </dgm:presLayoutVars>
      </dgm:prSet>
      <dgm:spPr/>
    </dgm:pt>
    <dgm:pt modelId="{25006AC6-1E9F-44A1-9DFA-2D9BD0761E73}" type="pres">
      <dgm:prSet presAssocID="{7650E1A8-F54C-40EC-87AA-07A2CD91C1D7}" presName="accent_1" presStyleCnt="0"/>
      <dgm:spPr/>
    </dgm:pt>
    <dgm:pt modelId="{BD3B715F-F477-434A-B728-847C1C5A3B81}" type="pres">
      <dgm:prSet presAssocID="{7650E1A8-F54C-40EC-87AA-07A2CD91C1D7}" presName="accentRepeatNode" presStyleLbl="solidFgAcc1" presStyleIdx="0" presStyleCnt="7"/>
      <dgm:spPr/>
    </dgm:pt>
    <dgm:pt modelId="{117FBC6D-046B-4607-9D47-35F2FF0A7B49}" type="pres">
      <dgm:prSet presAssocID="{D225E423-C613-40DA-8AEA-5CFA6D8EED9A}" presName="text_2" presStyleLbl="node1" presStyleIdx="1" presStyleCnt="7">
        <dgm:presLayoutVars>
          <dgm:bulletEnabled val="1"/>
        </dgm:presLayoutVars>
      </dgm:prSet>
      <dgm:spPr/>
    </dgm:pt>
    <dgm:pt modelId="{570DB466-0665-4281-86BF-048D738D82EF}" type="pres">
      <dgm:prSet presAssocID="{D225E423-C613-40DA-8AEA-5CFA6D8EED9A}" presName="accent_2" presStyleCnt="0"/>
      <dgm:spPr/>
    </dgm:pt>
    <dgm:pt modelId="{61281860-7140-43DF-A332-DF3031C7FB86}" type="pres">
      <dgm:prSet presAssocID="{D225E423-C613-40DA-8AEA-5CFA6D8EED9A}" presName="accentRepeatNode" presStyleLbl="solidFgAcc1" presStyleIdx="1" presStyleCnt="7"/>
      <dgm:spPr/>
    </dgm:pt>
    <dgm:pt modelId="{C7DA4D02-12F1-4E41-B6DF-77ED3D8C08FC}" type="pres">
      <dgm:prSet presAssocID="{FBC6764E-7BD7-4C75-B7BD-6F9AEF5CEC23}" presName="text_3" presStyleLbl="node1" presStyleIdx="2" presStyleCnt="7">
        <dgm:presLayoutVars>
          <dgm:bulletEnabled val="1"/>
        </dgm:presLayoutVars>
      </dgm:prSet>
      <dgm:spPr/>
    </dgm:pt>
    <dgm:pt modelId="{74843C6C-4EA0-4D5C-81A5-B205BA13D013}" type="pres">
      <dgm:prSet presAssocID="{FBC6764E-7BD7-4C75-B7BD-6F9AEF5CEC23}" presName="accent_3" presStyleCnt="0"/>
      <dgm:spPr/>
    </dgm:pt>
    <dgm:pt modelId="{A41EF629-2592-4ACB-85E2-A43469948F14}" type="pres">
      <dgm:prSet presAssocID="{FBC6764E-7BD7-4C75-B7BD-6F9AEF5CEC23}" presName="accentRepeatNode" presStyleLbl="solidFgAcc1" presStyleIdx="2" presStyleCnt="7"/>
      <dgm:spPr/>
    </dgm:pt>
    <dgm:pt modelId="{440E5E9D-A154-4F0C-9462-BA267F8C4816}" type="pres">
      <dgm:prSet presAssocID="{C5DD057F-94A8-4D73-98E6-A781A712CE86}" presName="text_4" presStyleLbl="node1" presStyleIdx="3" presStyleCnt="7">
        <dgm:presLayoutVars>
          <dgm:bulletEnabled val="1"/>
        </dgm:presLayoutVars>
      </dgm:prSet>
      <dgm:spPr/>
    </dgm:pt>
    <dgm:pt modelId="{64CB38F2-6DCE-4703-BF76-85556BE5881E}" type="pres">
      <dgm:prSet presAssocID="{C5DD057F-94A8-4D73-98E6-A781A712CE86}" presName="accent_4" presStyleCnt="0"/>
      <dgm:spPr/>
    </dgm:pt>
    <dgm:pt modelId="{BEFC7AE6-741D-4A68-BB7E-C169A804E530}" type="pres">
      <dgm:prSet presAssocID="{C5DD057F-94A8-4D73-98E6-A781A712CE86}" presName="accentRepeatNode" presStyleLbl="solidFgAcc1" presStyleIdx="3" presStyleCnt="7"/>
      <dgm:spPr/>
    </dgm:pt>
    <dgm:pt modelId="{5846DD89-E124-4892-9817-106C1783B659}" type="pres">
      <dgm:prSet presAssocID="{F06A3AF3-2F88-4C45-AF6E-F8FA924C396D}" presName="text_5" presStyleLbl="node1" presStyleIdx="4" presStyleCnt="7">
        <dgm:presLayoutVars>
          <dgm:bulletEnabled val="1"/>
        </dgm:presLayoutVars>
      </dgm:prSet>
      <dgm:spPr/>
    </dgm:pt>
    <dgm:pt modelId="{CF53BACA-BED4-490F-9D2C-4985C2D6AD61}" type="pres">
      <dgm:prSet presAssocID="{F06A3AF3-2F88-4C45-AF6E-F8FA924C396D}" presName="accent_5" presStyleCnt="0"/>
      <dgm:spPr/>
    </dgm:pt>
    <dgm:pt modelId="{B5989AF0-3B14-45A5-8FFA-C87A40D80ED0}" type="pres">
      <dgm:prSet presAssocID="{F06A3AF3-2F88-4C45-AF6E-F8FA924C396D}" presName="accentRepeatNode" presStyleLbl="solidFgAcc1" presStyleIdx="4" presStyleCnt="7"/>
      <dgm:spPr/>
    </dgm:pt>
    <dgm:pt modelId="{EF389A83-35E0-4189-8FAA-CC62999DC925}" type="pres">
      <dgm:prSet presAssocID="{EC7DD3C4-FC2E-476B-9C7A-CE077E5B2397}" presName="text_6" presStyleLbl="node1" presStyleIdx="5" presStyleCnt="7">
        <dgm:presLayoutVars>
          <dgm:bulletEnabled val="1"/>
        </dgm:presLayoutVars>
      </dgm:prSet>
      <dgm:spPr/>
    </dgm:pt>
    <dgm:pt modelId="{C2953C08-446A-4BBC-940E-B454A0096731}" type="pres">
      <dgm:prSet presAssocID="{EC7DD3C4-FC2E-476B-9C7A-CE077E5B2397}" presName="accent_6" presStyleCnt="0"/>
      <dgm:spPr/>
    </dgm:pt>
    <dgm:pt modelId="{510EF1AF-B6DD-4CB4-8BA4-853F21B7A3A7}" type="pres">
      <dgm:prSet presAssocID="{EC7DD3C4-FC2E-476B-9C7A-CE077E5B2397}" presName="accentRepeatNode" presStyleLbl="solidFgAcc1" presStyleIdx="5" presStyleCnt="7"/>
      <dgm:spPr/>
    </dgm:pt>
    <dgm:pt modelId="{6606719A-31C6-4885-BF43-90EB88748A7F}" type="pres">
      <dgm:prSet presAssocID="{FAEB4EEF-2A03-420F-BD2B-CDE6DF62C6BE}" presName="text_7" presStyleLbl="node1" presStyleIdx="6" presStyleCnt="7">
        <dgm:presLayoutVars>
          <dgm:bulletEnabled val="1"/>
        </dgm:presLayoutVars>
      </dgm:prSet>
      <dgm:spPr/>
    </dgm:pt>
    <dgm:pt modelId="{8ABFF7C8-A99B-4FF5-80DC-9947F22B8E26}" type="pres">
      <dgm:prSet presAssocID="{FAEB4EEF-2A03-420F-BD2B-CDE6DF62C6BE}" presName="accent_7" presStyleCnt="0"/>
      <dgm:spPr/>
    </dgm:pt>
    <dgm:pt modelId="{3ACC158A-FE53-46DB-B5A1-D350BF678A7F}" type="pres">
      <dgm:prSet presAssocID="{FAEB4EEF-2A03-420F-BD2B-CDE6DF62C6BE}" presName="accentRepeatNode" presStyleLbl="solidFgAcc1" presStyleIdx="6" presStyleCnt="7"/>
      <dgm:spPr/>
    </dgm:pt>
  </dgm:ptLst>
  <dgm:cxnLst>
    <dgm:cxn modelId="{D991ED02-0F9D-4127-9D6E-540ADD31806E}" type="presOf" srcId="{7650E1A8-F54C-40EC-87AA-07A2CD91C1D7}" destId="{E86CAABD-61B8-4914-B5AC-D3C48354B3CA}" srcOrd="0" destOrd="0" presId="urn:microsoft.com/office/officeart/2008/layout/VerticalCurvedList"/>
    <dgm:cxn modelId="{98021908-B773-44DC-9D8A-4EAC49ED0BFA}" type="presOf" srcId="{FBC6764E-7BD7-4C75-B7BD-6F9AEF5CEC23}" destId="{C7DA4D02-12F1-4E41-B6DF-77ED3D8C08FC}" srcOrd="0" destOrd="0" presId="urn:microsoft.com/office/officeart/2008/layout/VerticalCurvedList"/>
    <dgm:cxn modelId="{E71C051E-5C3A-47AC-B9F2-02F85C52973B}" type="presOf" srcId="{C5DD057F-94A8-4D73-98E6-A781A712CE86}" destId="{440E5E9D-A154-4F0C-9462-BA267F8C4816}" srcOrd="0" destOrd="0" presId="urn:microsoft.com/office/officeart/2008/layout/VerticalCurvedList"/>
    <dgm:cxn modelId="{DFCA7B2C-F5A3-4E3E-AA74-CB5CC67AF059}" srcId="{FBD66B91-D3A5-4A82-9A95-E83FA0425F84}" destId="{7650E1A8-F54C-40EC-87AA-07A2CD91C1D7}" srcOrd="0" destOrd="0" parTransId="{E110D94D-99D3-41AA-903F-40D0F8953334}" sibTransId="{2E388701-AC07-4186-BAFC-200234F8531A}"/>
    <dgm:cxn modelId="{1BCBE236-DE74-40BA-B4BF-F90CC7B6A156}" type="presOf" srcId="{D225E423-C613-40DA-8AEA-5CFA6D8EED9A}" destId="{117FBC6D-046B-4607-9D47-35F2FF0A7B49}" srcOrd="0" destOrd="0" presId="urn:microsoft.com/office/officeart/2008/layout/VerticalCurvedList"/>
    <dgm:cxn modelId="{784E0938-3C5D-4098-A834-A4EEDF5E7844}" srcId="{FBD66B91-D3A5-4A82-9A95-E83FA0425F84}" destId="{FAEB4EEF-2A03-420F-BD2B-CDE6DF62C6BE}" srcOrd="6" destOrd="0" parTransId="{7BCB93A5-0F0B-44A4-95AB-6F5AC9251936}" sibTransId="{4D1DADDC-1F9F-4A24-B851-01F754030122}"/>
    <dgm:cxn modelId="{7BB61B63-2E09-4854-B1B8-E0DE3F7CF7FC}" type="presOf" srcId="{EC7DD3C4-FC2E-476B-9C7A-CE077E5B2397}" destId="{EF389A83-35E0-4189-8FAA-CC62999DC925}" srcOrd="0" destOrd="0" presId="urn:microsoft.com/office/officeart/2008/layout/VerticalCurvedList"/>
    <dgm:cxn modelId="{A876614A-2E8B-4578-BFFA-CD068205E669}" srcId="{FBD66B91-D3A5-4A82-9A95-E83FA0425F84}" destId="{F06A3AF3-2F88-4C45-AF6E-F8FA924C396D}" srcOrd="4" destOrd="0" parTransId="{3BC1A9B7-950F-491D-BBD9-3AAA95DBB672}" sibTransId="{0029058E-A4B5-4100-81DA-336EB21F164C}"/>
    <dgm:cxn modelId="{52D6D46F-E7D5-4847-ACB8-4EA892A375FC}" srcId="{FBD66B91-D3A5-4A82-9A95-E83FA0425F84}" destId="{25C2A0B4-CC36-49F5-9CDA-B012EB0A4BAC}" srcOrd="7" destOrd="0" parTransId="{C4A96C84-83AE-4B43-908D-5F46BC1F418C}" sibTransId="{DA615282-E002-40E9-9DAA-9C04FFBB5585}"/>
    <dgm:cxn modelId="{DD652672-956A-4272-BBE5-FC980B2A65CC}" type="presOf" srcId="{2E388701-AC07-4186-BAFC-200234F8531A}" destId="{8FE60F6B-A491-47C8-8C8E-D5DA53249AB2}" srcOrd="0" destOrd="0" presId="urn:microsoft.com/office/officeart/2008/layout/VerticalCurvedList"/>
    <dgm:cxn modelId="{301A5F7D-4EEC-4F0A-8A58-D09F34C41C7D}" srcId="{FBD66B91-D3A5-4A82-9A95-E83FA0425F84}" destId="{C5DD057F-94A8-4D73-98E6-A781A712CE86}" srcOrd="3" destOrd="0" parTransId="{E391E5CD-80DF-466D-8339-EC92E6EB4E8E}" sibTransId="{BCCB23EA-0A62-4CCC-ACDC-0F77915B4864}"/>
    <dgm:cxn modelId="{DA6F1189-35C7-4A3E-8E54-CE45FEE57B86}" srcId="{FBD66B91-D3A5-4A82-9A95-E83FA0425F84}" destId="{D225E423-C613-40DA-8AEA-5CFA6D8EED9A}" srcOrd="1" destOrd="0" parTransId="{10025FEC-A81C-47B4-95DE-499B3373B18B}" sibTransId="{5430058C-C206-467C-B432-D0F24447B536}"/>
    <dgm:cxn modelId="{BDCFF09A-6050-4C40-BC04-B3F647BA19CC}" type="presOf" srcId="{F06A3AF3-2F88-4C45-AF6E-F8FA924C396D}" destId="{5846DD89-E124-4892-9817-106C1783B659}" srcOrd="0" destOrd="0" presId="urn:microsoft.com/office/officeart/2008/layout/VerticalCurvedList"/>
    <dgm:cxn modelId="{DD13E7A5-2F85-47D5-A05A-9D688F6E1996}" srcId="{FBD66B91-D3A5-4A82-9A95-E83FA0425F84}" destId="{FBC6764E-7BD7-4C75-B7BD-6F9AEF5CEC23}" srcOrd="2" destOrd="0" parTransId="{EF731C6F-CF51-4F3E-8329-E4168D4499C3}" sibTransId="{A58CEDB6-FA06-490C-9E5C-AE0901B0AC66}"/>
    <dgm:cxn modelId="{F74623CA-573F-474C-9F3C-9B54CB9F0AE3}" type="presOf" srcId="{FAEB4EEF-2A03-420F-BD2B-CDE6DF62C6BE}" destId="{6606719A-31C6-4885-BF43-90EB88748A7F}" srcOrd="0" destOrd="0" presId="urn:microsoft.com/office/officeart/2008/layout/VerticalCurvedList"/>
    <dgm:cxn modelId="{E8C8B0CB-3297-41FA-B731-DD61F9EA3D02}" type="presOf" srcId="{FBD66B91-D3A5-4A82-9A95-E83FA0425F84}" destId="{04402C00-4C7C-4DDC-8EA5-697A59CBEA6D}" srcOrd="0" destOrd="0" presId="urn:microsoft.com/office/officeart/2008/layout/VerticalCurvedList"/>
    <dgm:cxn modelId="{ADE48BD2-253F-40CE-8743-D3EEB1E431E5}" srcId="{FBD66B91-D3A5-4A82-9A95-E83FA0425F84}" destId="{EC7DD3C4-FC2E-476B-9C7A-CE077E5B2397}" srcOrd="5" destOrd="0" parTransId="{E02D7629-1142-4B82-8226-B55B0E445C49}" sibTransId="{34293EF6-332A-48D2-A561-5BC8029D9D3A}"/>
    <dgm:cxn modelId="{73C62B78-19AF-45D9-86D8-EAC6C6A40FCC}" type="presParOf" srcId="{04402C00-4C7C-4DDC-8EA5-697A59CBEA6D}" destId="{F48219B8-DDCB-4775-A469-6049BC2A709F}" srcOrd="0" destOrd="0" presId="urn:microsoft.com/office/officeart/2008/layout/VerticalCurvedList"/>
    <dgm:cxn modelId="{D08E3560-F2DD-41F2-8D53-854866F3B955}" type="presParOf" srcId="{F48219B8-DDCB-4775-A469-6049BC2A709F}" destId="{0BDDE06A-D4D6-40A1-9817-16827748838E}" srcOrd="0" destOrd="0" presId="urn:microsoft.com/office/officeart/2008/layout/VerticalCurvedList"/>
    <dgm:cxn modelId="{8D560D29-6E2C-4431-AF37-751781A6B7F3}" type="presParOf" srcId="{0BDDE06A-D4D6-40A1-9817-16827748838E}" destId="{29B55B57-B855-48A8-B222-5B4342DF0C3D}" srcOrd="0" destOrd="0" presId="urn:microsoft.com/office/officeart/2008/layout/VerticalCurvedList"/>
    <dgm:cxn modelId="{C9B57279-70E4-47E4-9E06-E370BD830E51}" type="presParOf" srcId="{0BDDE06A-D4D6-40A1-9817-16827748838E}" destId="{8FE60F6B-A491-47C8-8C8E-D5DA53249AB2}" srcOrd="1" destOrd="0" presId="urn:microsoft.com/office/officeart/2008/layout/VerticalCurvedList"/>
    <dgm:cxn modelId="{A3B7CB02-897B-4D15-91B3-BBAFF86C5D24}" type="presParOf" srcId="{0BDDE06A-D4D6-40A1-9817-16827748838E}" destId="{11633CC8-8E7D-4521-895F-C98A82FE18CC}" srcOrd="2" destOrd="0" presId="urn:microsoft.com/office/officeart/2008/layout/VerticalCurvedList"/>
    <dgm:cxn modelId="{846EF6DD-936D-455A-A4FD-96402B0E4B4B}" type="presParOf" srcId="{0BDDE06A-D4D6-40A1-9817-16827748838E}" destId="{7DB405C2-84AC-45A2-9DB7-24CBD7CB8144}" srcOrd="3" destOrd="0" presId="urn:microsoft.com/office/officeart/2008/layout/VerticalCurvedList"/>
    <dgm:cxn modelId="{322105EA-B67C-48F9-B41C-AF2BA95CCDF0}" type="presParOf" srcId="{F48219B8-DDCB-4775-A469-6049BC2A709F}" destId="{E86CAABD-61B8-4914-B5AC-D3C48354B3CA}" srcOrd="1" destOrd="0" presId="urn:microsoft.com/office/officeart/2008/layout/VerticalCurvedList"/>
    <dgm:cxn modelId="{29D7657D-B5D2-444D-A07C-D3ABB43EC3BC}" type="presParOf" srcId="{F48219B8-DDCB-4775-A469-6049BC2A709F}" destId="{25006AC6-1E9F-44A1-9DFA-2D9BD0761E73}" srcOrd="2" destOrd="0" presId="urn:microsoft.com/office/officeart/2008/layout/VerticalCurvedList"/>
    <dgm:cxn modelId="{6DAB518D-5EDC-4C61-8440-522B9BEAF4B7}" type="presParOf" srcId="{25006AC6-1E9F-44A1-9DFA-2D9BD0761E73}" destId="{BD3B715F-F477-434A-B728-847C1C5A3B81}" srcOrd="0" destOrd="0" presId="urn:microsoft.com/office/officeart/2008/layout/VerticalCurvedList"/>
    <dgm:cxn modelId="{1C6A7F9A-2990-4A9E-9694-901D6FEE87DB}" type="presParOf" srcId="{F48219B8-DDCB-4775-A469-6049BC2A709F}" destId="{117FBC6D-046B-4607-9D47-35F2FF0A7B49}" srcOrd="3" destOrd="0" presId="urn:microsoft.com/office/officeart/2008/layout/VerticalCurvedList"/>
    <dgm:cxn modelId="{0DBCE8A5-F7BF-443B-825F-916477E8FBB1}" type="presParOf" srcId="{F48219B8-DDCB-4775-A469-6049BC2A709F}" destId="{570DB466-0665-4281-86BF-048D738D82EF}" srcOrd="4" destOrd="0" presId="urn:microsoft.com/office/officeart/2008/layout/VerticalCurvedList"/>
    <dgm:cxn modelId="{056B8F34-E582-4E01-B22C-84CFC9057864}" type="presParOf" srcId="{570DB466-0665-4281-86BF-048D738D82EF}" destId="{61281860-7140-43DF-A332-DF3031C7FB86}" srcOrd="0" destOrd="0" presId="urn:microsoft.com/office/officeart/2008/layout/VerticalCurvedList"/>
    <dgm:cxn modelId="{DCA00876-E008-4E8B-B236-23E807DCBE9E}" type="presParOf" srcId="{F48219B8-DDCB-4775-A469-6049BC2A709F}" destId="{C7DA4D02-12F1-4E41-B6DF-77ED3D8C08FC}" srcOrd="5" destOrd="0" presId="urn:microsoft.com/office/officeart/2008/layout/VerticalCurvedList"/>
    <dgm:cxn modelId="{E706F894-79A8-4B2A-AC52-AC3F3F208315}" type="presParOf" srcId="{F48219B8-DDCB-4775-A469-6049BC2A709F}" destId="{74843C6C-4EA0-4D5C-81A5-B205BA13D013}" srcOrd="6" destOrd="0" presId="urn:microsoft.com/office/officeart/2008/layout/VerticalCurvedList"/>
    <dgm:cxn modelId="{2D0EC015-D0E5-42F5-BA61-39093284C791}" type="presParOf" srcId="{74843C6C-4EA0-4D5C-81A5-B205BA13D013}" destId="{A41EF629-2592-4ACB-85E2-A43469948F14}" srcOrd="0" destOrd="0" presId="urn:microsoft.com/office/officeart/2008/layout/VerticalCurvedList"/>
    <dgm:cxn modelId="{FDC281DB-83FF-4D53-A493-98CFACAFAD80}" type="presParOf" srcId="{F48219B8-DDCB-4775-A469-6049BC2A709F}" destId="{440E5E9D-A154-4F0C-9462-BA267F8C4816}" srcOrd="7" destOrd="0" presId="urn:microsoft.com/office/officeart/2008/layout/VerticalCurvedList"/>
    <dgm:cxn modelId="{870045E5-28D4-4897-8BC4-6C5C948D6495}" type="presParOf" srcId="{F48219B8-DDCB-4775-A469-6049BC2A709F}" destId="{64CB38F2-6DCE-4703-BF76-85556BE5881E}" srcOrd="8" destOrd="0" presId="urn:microsoft.com/office/officeart/2008/layout/VerticalCurvedList"/>
    <dgm:cxn modelId="{AE55DEFC-0690-4766-A7FB-1154FCDCFED2}" type="presParOf" srcId="{64CB38F2-6DCE-4703-BF76-85556BE5881E}" destId="{BEFC7AE6-741D-4A68-BB7E-C169A804E530}" srcOrd="0" destOrd="0" presId="urn:microsoft.com/office/officeart/2008/layout/VerticalCurvedList"/>
    <dgm:cxn modelId="{0F1D705B-3C80-4D7B-90AA-FFE7B688735F}" type="presParOf" srcId="{F48219B8-DDCB-4775-A469-6049BC2A709F}" destId="{5846DD89-E124-4892-9817-106C1783B659}" srcOrd="9" destOrd="0" presId="urn:microsoft.com/office/officeart/2008/layout/VerticalCurvedList"/>
    <dgm:cxn modelId="{02F801F5-C766-4ABF-95EE-34F0D0D69747}" type="presParOf" srcId="{F48219B8-DDCB-4775-A469-6049BC2A709F}" destId="{CF53BACA-BED4-490F-9D2C-4985C2D6AD61}" srcOrd="10" destOrd="0" presId="urn:microsoft.com/office/officeart/2008/layout/VerticalCurvedList"/>
    <dgm:cxn modelId="{5E270E30-DCCF-4AF4-8C77-F401AAA20DDF}" type="presParOf" srcId="{CF53BACA-BED4-490F-9D2C-4985C2D6AD61}" destId="{B5989AF0-3B14-45A5-8FFA-C87A40D80ED0}" srcOrd="0" destOrd="0" presId="urn:microsoft.com/office/officeart/2008/layout/VerticalCurvedList"/>
    <dgm:cxn modelId="{7A128869-9FB5-489B-BF75-8151796FA2F6}" type="presParOf" srcId="{F48219B8-DDCB-4775-A469-6049BC2A709F}" destId="{EF389A83-35E0-4189-8FAA-CC62999DC925}" srcOrd="11" destOrd="0" presId="urn:microsoft.com/office/officeart/2008/layout/VerticalCurvedList"/>
    <dgm:cxn modelId="{BC621A6F-15B6-4D59-BF38-3CAEE0252DEF}" type="presParOf" srcId="{F48219B8-DDCB-4775-A469-6049BC2A709F}" destId="{C2953C08-446A-4BBC-940E-B454A0096731}" srcOrd="12" destOrd="0" presId="urn:microsoft.com/office/officeart/2008/layout/VerticalCurvedList"/>
    <dgm:cxn modelId="{E5EA4CD5-42AC-4926-8754-DE5E58E56449}" type="presParOf" srcId="{C2953C08-446A-4BBC-940E-B454A0096731}" destId="{510EF1AF-B6DD-4CB4-8BA4-853F21B7A3A7}" srcOrd="0" destOrd="0" presId="urn:microsoft.com/office/officeart/2008/layout/VerticalCurvedList"/>
    <dgm:cxn modelId="{CDB4AC00-B6F6-4002-B816-C5DFBF62144B}" type="presParOf" srcId="{F48219B8-DDCB-4775-A469-6049BC2A709F}" destId="{6606719A-31C6-4885-BF43-90EB88748A7F}" srcOrd="13" destOrd="0" presId="urn:microsoft.com/office/officeart/2008/layout/VerticalCurvedList"/>
    <dgm:cxn modelId="{A0077B34-2195-4A76-9196-9BF0CD564C36}" type="presParOf" srcId="{F48219B8-DDCB-4775-A469-6049BC2A709F}" destId="{8ABFF7C8-A99B-4FF5-80DC-9947F22B8E26}" srcOrd="14" destOrd="0" presId="urn:microsoft.com/office/officeart/2008/layout/VerticalCurvedList"/>
    <dgm:cxn modelId="{7AD4CB0E-F603-43A9-AA66-CE26CF87B5DE}" type="presParOf" srcId="{8ABFF7C8-A99B-4FF5-80DC-9947F22B8E26}" destId="{3ACC158A-FE53-46DB-B5A1-D350BF678A7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60F6B-A491-47C8-8C8E-D5DA53249AB2}">
      <dsp:nvSpPr>
        <dsp:cNvPr id="0" name=""/>
        <dsp:cNvSpPr/>
      </dsp:nvSpPr>
      <dsp:spPr>
        <a:xfrm>
          <a:off x="-2878561" y="-443564"/>
          <a:ext cx="3434599" cy="3434599"/>
        </a:xfrm>
        <a:prstGeom prst="blockArc">
          <a:avLst>
            <a:gd name="adj1" fmla="val 18900000"/>
            <a:gd name="adj2" fmla="val 2700000"/>
            <a:gd name="adj3" fmla="val 629"/>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CAABD-61B8-4914-B5AC-D3C48354B3CA}">
      <dsp:nvSpPr>
        <dsp:cNvPr id="0" name=""/>
        <dsp:cNvSpPr/>
      </dsp:nvSpPr>
      <dsp:spPr>
        <a:xfrm>
          <a:off x="181479" y="115807"/>
          <a:ext cx="3086298" cy="2315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a:t>Tipo</a:t>
          </a:r>
        </a:p>
      </dsp:txBody>
      <dsp:txXfrm>
        <a:off x="181479" y="115807"/>
        <a:ext cx="3086298" cy="231514"/>
      </dsp:txXfrm>
    </dsp:sp>
    <dsp:sp modelId="{BD3B715F-F477-434A-B728-847C1C5A3B81}">
      <dsp:nvSpPr>
        <dsp:cNvPr id="0" name=""/>
        <dsp:cNvSpPr/>
      </dsp:nvSpPr>
      <dsp:spPr>
        <a:xfrm>
          <a:off x="36782" y="86868"/>
          <a:ext cx="289392" cy="289392"/>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7FBC6D-046B-4607-9D47-35F2FF0A7B49}">
      <dsp:nvSpPr>
        <dsp:cNvPr id="0" name=""/>
        <dsp:cNvSpPr/>
      </dsp:nvSpPr>
      <dsp:spPr>
        <a:xfrm>
          <a:off x="391135" y="463282"/>
          <a:ext cx="2876641" cy="231514"/>
        </a:xfrm>
        <a:prstGeom prst="rect">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a:t>Origen y Destino</a:t>
          </a:r>
        </a:p>
      </dsp:txBody>
      <dsp:txXfrm>
        <a:off x="391135" y="463282"/>
        <a:ext cx="2876641" cy="231514"/>
      </dsp:txXfrm>
    </dsp:sp>
    <dsp:sp modelId="{61281860-7140-43DF-A332-DF3031C7FB86}">
      <dsp:nvSpPr>
        <dsp:cNvPr id="0" name=""/>
        <dsp:cNvSpPr/>
      </dsp:nvSpPr>
      <dsp:spPr>
        <a:xfrm>
          <a:off x="246439" y="434343"/>
          <a:ext cx="289392" cy="289392"/>
        </a:xfrm>
        <a:prstGeom prst="ellipse">
          <a:avLst/>
        </a:prstGeom>
        <a:solidFill>
          <a:schemeClr val="lt1">
            <a:hueOff val="0"/>
            <a:satOff val="0"/>
            <a:lumOff val="0"/>
            <a:alphaOff val="0"/>
          </a:schemeClr>
        </a:solidFill>
        <a:ln w="25400" cap="flat" cmpd="sng" algn="ctr">
          <a:solidFill>
            <a:schemeClr val="accent4">
              <a:hueOff val="-744128"/>
              <a:satOff val="4483"/>
              <a:lumOff val="359"/>
              <a:alphaOff val="0"/>
            </a:schemeClr>
          </a:solidFill>
          <a:prstDash val="solid"/>
        </a:ln>
        <a:effectLst/>
      </dsp:spPr>
      <dsp:style>
        <a:lnRef idx="2">
          <a:scrgbClr r="0" g="0" b="0"/>
        </a:lnRef>
        <a:fillRef idx="1">
          <a:scrgbClr r="0" g="0" b="0"/>
        </a:fillRef>
        <a:effectRef idx="0">
          <a:scrgbClr r="0" g="0" b="0"/>
        </a:effectRef>
        <a:fontRef idx="minor"/>
      </dsp:style>
    </dsp:sp>
    <dsp:sp modelId="{C7DA4D02-12F1-4E41-B6DF-77ED3D8C08FC}">
      <dsp:nvSpPr>
        <dsp:cNvPr id="0" name=""/>
        <dsp:cNvSpPr/>
      </dsp:nvSpPr>
      <dsp:spPr>
        <a:xfrm>
          <a:off x="506026" y="810503"/>
          <a:ext cx="2761750" cy="231514"/>
        </a:xfrm>
        <a:prstGeom prst="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err="1"/>
            <a:t>Primary</a:t>
          </a:r>
          <a:r>
            <a:rPr lang="es-ES" sz="1100" kern="1200" dirty="0"/>
            <a:t> &amp; </a:t>
          </a:r>
          <a:r>
            <a:rPr lang="es-ES" sz="1100" kern="1200" dirty="0" err="1"/>
            <a:t>Foreign</a:t>
          </a:r>
          <a:r>
            <a:rPr lang="es-ES" sz="1100" kern="1200" dirty="0"/>
            <a:t> </a:t>
          </a:r>
          <a:r>
            <a:rPr lang="es-ES" sz="1100" kern="1200" dirty="0" err="1"/>
            <a:t>Keys</a:t>
          </a:r>
          <a:endParaRPr lang="es-ES" sz="1100" kern="1200" dirty="0"/>
        </a:p>
      </dsp:txBody>
      <dsp:txXfrm>
        <a:off x="506026" y="810503"/>
        <a:ext cx="2761750" cy="231514"/>
      </dsp:txXfrm>
    </dsp:sp>
    <dsp:sp modelId="{A41EF629-2592-4ACB-85E2-A43469948F14}">
      <dsp:nvSpPr>
        <dsp:cNvPr id="0" name=""/>
        <dsp:cNvSpPr/>
      </dsp:nvSpPr>
      <dsp:spPr>
        <a:xfrm>
          <a:off x="361330" y="781563"/>
          <a:ext cx="289392" cy="289392"/>
        </a:xfrm>
        <a:prstGeom prst="ellipse">
          <a:avLst/>
        </a:prstGeom>
        <a:solidFill>
          <a:schemeClr val="lt1">
            <a:hueOff val="0"/>
            <a:satOff val="0"/>
            <a:lumOff val="0"/>
            <a:alphaOff val="0"/>
          </a:schemeClr>
        </a:solidFill>
        <a:ln w="25400" cap="flat" cmpd="sng" algn="ctr">
          <a:solidFill>
            <a:schemeClr val="accent4">
              <a:hueOff val="-1488257"/>
              <a:satOff val="8966"/>
              <a:lumOff val="719"/>
              <a:alphaOff val="0"/>
            </a:schemeClr>
          </a:solidFill>
          <a:prstDash val="solid"/>
        </a:ln>
        <a:effectLst/>
      </dsp:spPr>
      <dsp:style>
        <a:lnRef idx="2">
          <a:scrgbClr r="0" g="0" b="0"/>
        </a:lnRef>
        <a:fillRef idx="1">
          <a:scrgbClr r="0" g="0" b="0"/>
        </a:fillRef>
        <a:effectRef idx="0">
          <a:scrgbClr r="0" g="0" b="0"/>
        </a:effectRef>
        <a:fontRef idx="minor"/>
      </dsp:style>
    </dsp:sp>
    <dsp:sp modelId="{440E5E9D-A154-4F0C-9462-BA267F8C4816}">
      <dsp:nvSpPr>
        <dsp:cNvPr id="0" name=""/>
        <dsp:cNvSpPr/>
      </dsp:nvSpPr>
      <dsp:spPr>
        <a:xfrm>
          <a:off x="542710" y="1157977"/>
          <a:ext cx="2725067" cy="231514"/>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err="1"/>
            <a:t>Cardinalidad</a:t>
          </a:r>
          <a:endParaRPr lang="es-ES" sz="1100" kern="1200" dirty="0"/>
        </a:p>
      </dsp:txBody>
      <dsp:txXfrm>
        <a:off x="542710" y="1157977"/>
        <a:ext cx="2725067" cy="231514"/>
      </dsp:txXfrm>
    </dsp:sp>
    <dsp:sp modelId="{BEFC7AE6-741D-4A68-BB7E-C169A804E530}">
      <dsp:nvSpPr>
        <dsp:cNvPr id="0" name=""/>
        <dsp:cNvSpPr/>
      </dsp:nvSpPr>
      <dsp:spPr>
        <a:xfrm>
          <a:off x="398014" y="1129038"/>
          <a:ext cx="289392" cy="289392"/>
        </a:xfrm>
        <a:prstGeom prst="ellipse">
          <a:avLst/>
        </a:prstGeom>
        <a:solidFill>
          <a:schemeClr val="lt1">
            <a:hueOff val="0"/>
            <a:satOff val="0"/>
            <a:lumOff val="0"/>
            <a:alphaOff val="0"/>
          </a:schemeClr>
        </a:solid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5846DD89-E124-4892-9817-106C1783B659}">
      <dsp:nvSpPr>
        <dsp:cNvPr id="0" name=""/>
        <dsp:cNvSpPr/>
      </dsp:nvSpPr>
      <dsp:spPr>
        <a:xfrm>
          <a:off x="506026" y="1505452"/>
          <a:ext cx="2761750" cy="231514"/>
        </a:xfrm>
        <a:prstGeom prst="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a:t>Dirección de notificación</a:t>
          </a:r>
        </a:p>
      </dsp:txBody>
      <dsp:txXfrm>
        <a:off x="506026" y="1505452"/>
        <a:ext cx="2761750" cy="231514"/>
      </dsp:txXfrm>
    </dsp:sp>
    <dsp:sp modelId="{B5989AF0-3B14-45A5-8FFA-C87A40D80ED0}">
      <dsp:nvSpPr>
        <dsp:cNvPr id="0" name=""/>
        <dsp:cNvSpPr/>
      </dsp:nvSpPr>
      <dsp:spPr>
        <a:xfrm>
          <a:off x="361330" y="1476513"/>
          <a:ext cx="289392" cy="289392"/>
        </a:xfrm>
        <a:prstGeom prst="ellipse">
          <a:avLst/>
        </a:prstGeom>
        <a:solidFill>
          <a:schemeClr val="lt1">
            <a:hueOff val="0"/>
            <a:satOff val="0"/>
            <a:lumOff val="0"/>
            <a:alphaOff val="0"/>
          </a:schemeClr>
        </a:solidFill>
        <a:ln w="25400" cap="flat" cmpd="sng" algn="ctr">
          <a:solidFill>
            <a:schemeClr val="accent4">
              <a:hueOff val="-2976513"/>
              <a:satOff val="17933"/>
              <a:lumOff val="1437"/>
              <a:alphaOff val="0"/>
            </a:schemeClr>
          </a:solidFill>
          <a:prstDash val="solid"/>
        </a:ln>
        <a:effectLst/>
      </dsp:spPr>
      <dsp:style>
        <a:lnRef idx="2">
          <a:scrgbClr r="0" g="0" b="0"/>
        </a:lnRef>
        <a:fillRef idx="1">
          <a:scrgbClr r="0" g="0" b="0"/>
        </a:fillRef>
        <a:effectRef idx="0">
          <a:scrgbClr r="0" g="0" b="0"/>
        </a:effectRef>
        <a:fontRef idx="minor"/>
      </dsp:style>
    </dsp:sp>
    <dsp:sp modelId="{EF389A83-35E0-4189-8FAA-CC62999DC925}">
      <dsp:nvSpPr>
        <dsp:cNvPr id="0" name=""/>
        <dsp:cNvSpPr/>
      </dsp:nvSpPr>
      <dsp:spPr>
        <a:xfrm>
          <a:off x="391135" y="1852673"/>
          <a:ext cx="2876641" cy="231514"/>
        </a:xfrm>
        <a:prstGeom prst="rect">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a:t>Relación M:N y Almacenamiento de Atributos</a:t>
          </a:r>
        </a:p>
      </dsp:txBody>
      <dsp:txXfrm>
        <a:off x="391135" y="1852673"/>
        <a:ext cx="2876641" cy="231514"/>
      </dsp:txXfrm>
    </dsp:sp>
    <dsp:sp modelId="{510EF1AF-B6DD-4CB4-8BA4-853F21B7A3A7}">
      <dsp:nvSpPr>
        <dsp:cNvPr id="0" name=""/>
        <dsp:cNvSpPr/>
      </dsp:nvSpPr>
      <dsp:spPr>
        <a:xfrm>
          <a:off x="246439" y="1823733"/>
          <a:ext cx="289392" cy="289392"/>
        </a:xfrm>
        <a:prstGeom prst="ellipse">
          <a:avLst/>
        </a:prstGeom>
        <a:solidFill>
          <a:schemeClr val="lt1">
            <a:hueOff val="0"/>
            <a:satOff val="0"/>
            <a:lumOff val="0"/>
            <a:alphaOff val="0"/>
          </a:schemeClr>
        </a:solidFill>
        <a:ln w="25400" cap="flat" cmpd="sng" algn="ctr">
          <a:solidFill>
            <a:schemeClr val="accent4">
              <a:hueOff val="-3720641"/>
              <a:satOff val="22416"/>
              <a:lumOff val="1797"/>
              <a:alphaOff val="0"/>
            </a:schemeClr>
          </a:solidFill>
          <a:prstDash val="solid"/>
        </a:ln>
        <a:effectLst/>
      </dsp:spPr>
      <dsp:style>
        <a:lnRef idx="2">
          <a:scrgbClr r="0" g="0" b="0"/>
        </a:lnRef>
        <a:fillRef idx="1">
          <a:scrgbClr r="0" g="0" b="0"/>
        </a:fillRef>
        <a:effectRef idx="0">
          <a:scrgbClr r="0" g="0" b="0"/>
        </a:effectRef>
        <a:fontRef idx="minor"/>
      </dsp:style>
    </dsp:sp>
    <dsp:sp modelId="{6606719A-31C6-4885-BF43-90EB88748A7F}">
      <dsp:nvSpPr>
        <dsp:cNvPr id="0" name=""/>
        <dsp:cNvSpPr/>
      </dsp:nvSpPr>
      <dsp:spPr>
        <a:xfrm>
          <a:off x="181479" y="2200147"/>
          <a:ext cx="3086298" cy="231514"/>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764" tIns="27940" rIns="27940" bIns="27940" numCol="1" spcCol="1270" anchor="ctr" anchorCtr="0">
          <a:noAutofit/>
        </a:bodyPr>
        <a:lstStyle/>
        <a:p>
          <a:pPr marL="0" lvl="0" indent="0" algn="l" defTabSz="488950">
            <a:lnSpc>
              <a:spcPct val="90000"/>
            </a:lnSpc>
            <a:spcBef>
              <a:spcPct val="0"/>
            </a:spcBef>
            <a:spcAft>
              <a:spcPct val="35000"/>
            </a:spcAft>
            <a:buNone/>
          </a:pPr>
          <a:r>
            <a:rPr lang="es-ES" sz="1100" kern="1200" dirty="0"/>
            <a:t>Nombre y Etiqueta</a:t>
          </a:r>
        </a:p>
      </dsp:txBody>
      <dsp:txXfrm>
        <a:off x="181479" y="2200147"/>
        <a:ext cx="3086298" cy="231514"/>
      </dsp:txXfrm>
    </dsp:sp>
    <dsp:sp modelId="{3ACC158A-FE53-46DB-B5A1-D350BF678A7F}">
      <dsp:nvSpPr>
        <dsp:cNvPr id="0" name=""/>
        <dsp:cNvSpPr/>
      </dsp:nvSpPr>
      <dsp:spPr>
        <a:xfrm>
          <a:off x="36782" y="2171208"/>
          <a:ext cx="289392" cy="289392"/>
        </a:xfrm>
        <a:prstGeom prst="ellipse">
          <a:avLst/>
        </a:prstGeom>
        <a:solidFill>
          <a:schemeClr val="lt1">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DDEA49D5-B484-4105-B50F-8A6771B7C27C}"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ED47B9-E354-4536-8E82-C9A8D0D7DFF2}" type="slidenum">
              <a:rPr lang="en-US" altLang="es-CL"/>
              <a:pPr>
                <a:defRPr/>
              </a:pPr>
              <a:t>‹Nº›</a:t>
            </a:fld>
            <a:endParaRPr lang="en-US" altLang="es-CL"/>
          </a:p>
        </p:txBody>
      </p:sp>
    </p:spTree>
    <p:extLst>
      <p:ext uri="{BB962C8B-B14F-4D97-AF65-F5344CB8AC3E}">
        <p14:creationId xmlns:p14="http://schemas.microsoft.com/office/powerpoint/2010/main" val="120314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6B198211-CB35-4F8A-A51D-C90B62B878DD}"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603DA0-465B-4BB1-B988-40E393CB2E07}" type="slidenum">
              <a:rPr lang="en-US" altLang="es-CL"/>
              <a:pPr>
                <a:defRPr/>
              </a:pPr>
              <a:t>‹Nº›</a:t>
            </a:fld>
            <a:endParaRPr lang="en-US" altLang="es-CL"/>
          </a:p>
        </p:txBody>
      </p:sp>
    </p:spTree>
    <p:extLst>
      <p:ext uri="{BB962C8B-B14F-4D97-AF65-F5344CB8AC3E}">
        <p14:creationId xmlns:p14="http://schemas.microsoft.com/office/powerpoint/2010/main" val="125055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BF4FEEDF-9950-4B66-ADA5-B547A64227AB}"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62BED8-3606-447F-B55D-27F98568B14C}" type="slidenum">
              <a:rPr lang="en-US" altLang="es-CL"/>
              <a:pPr>
                <a:defRPr/>
              </a:pPr>
              <a:t>‹Nº›</a:t>
            </a:fld>
            <a:endParaRPr lang="en-US" altLang="es-CL"/>
          </a:p>
        </p:txBody>
      </p:sp>
    </p:spTree>
    <p:extLst>
      <p:ext uri="{BB962C8B-B14F-4D97-AF65-F5344CB8AC3E}">
        <p14:creationId xmlns:p14="http://schemas.microsoft.com/office/powerpoint/2010/main" val="258940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27C49F94-3BF0-43FE-BC6D-92AD8F5C7055}"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E02369-9B90-443B-9FD9-63316F12560F}" type="slidenum">
              <a:rPr lang="en-US" altLang="es-CL"/>
              <a:pPr>
                <a:defRPr/>
              </a:pPr>
              <a:t>‹Nº›</a:t>
            </a:fld>
            <a:endParaRPr lang="en-US" altLang="es-CL"/>
          </a:p>
        </p:txBody>
      </p:sp>
    </p:spTree>
    <p:extLst>
      <p:ext uri="{BB962C8B-B14F-4D97-AF65-F5344CB8AC3E}">
        <p14:creationId xmlns:p14="http://schemas.microsoft.com/office/powerpoint/2010/main" val="142489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lvl1pPr>
          </a:lstStyle>
          <a:p>
            <a:pPr>
              <a:defRPr/>
            </a:pPr>
            <a:fld id="{90BEC07F-56A8-42D2-AC25-806490BEE82D}"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F3B261-89F9-49F2-A888-625B28DBA42B}" type="slidenum">
              <a:rPr lang="en-US" altLang="es-CL"/>
              <a:pPr>
                <a:defRPr/>
              </a:pPr>
              <a:t>‹Nº›</a:t>
            </a:fld>
            <a:endParaRPr lang="en-US" altLang="es-CL"/>
          </a:p>
        </p:txBody>
      </p:sp>
    </p:spTree>
    <p:extLst>
      <p:ext uri="{BB962C8B-B14F-4D97-AF65-F5344CB8AC3E}">
        <p14:creationId xmlns:p14="http://schemas.microsoft.com/office/powerpoint/2010/main" val="388271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pPr>
              <a:defRPr/>
            </a:pPr>
            <a:fld id="{AEEBFBD8-3B52-4C11-848F-B95187E49F56}"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C25AC3F-F970-4889-AE31-18C486D4509A}" type="slidenum">
              <a:rPr lang="en-US" altLang="es-CL"/>
              <a:pPr>
                <a:defRPr/>
              </a:pPr>
              <a:t>‹Nº›</a:t>
            </a:fld>
            <a:endParaRPr lang="en-US" altLang="es-CL"/>
          </a:p>
        </p:txBody>
      </p:sp>
    </p:spTree>
    <p:extLst>
      <p:ext uri="{BB962C8B-B14F-4D97-AF65-F5344CB8AC3E}">
        <p14:creationId xmlns:p14="http://schemas.microsoft.com/office/powerpoint/2010/main" val="112619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3"/>
          <p:cNvSpPr>
            <a:spLocks noGrp="1"/>
          </p:cNvSpPr>
          <p:nvPr>
            <p:ph type="dt" sz="half" idx="10"/>
          </p:nvPr>
        </p:nvSpPr>
        <p:spPr/>
        <p:txBody>
          <a:bodyPr/>
          <a:lstStyle>
            <a:lvl1pPr>
              <a:defRPr/>
            </a:lvl1pPr>
          </a:lstStyle>
          <a:p>
            <a:pPr>
              <a:defRPr/>
            </a:pPr>
            <a:fld id="{1CC0551B-8172-4EB0-BD83-7343633FDC17}" type="datetimeFigureOut">
              <a:rPr lang="en-US"/>
              <a:pPr>
                <a:defRPr/>
              </a:pPr>
              <a:t>8/17/2025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FCE7D12-4774-486E-99F0-156DEECAE49F}" type="slidenum">
              <a:rPr lang="en-US" altLang="es-CL"/>
              <a:pPr>
                <a:defRPr/>
              </a:pPr>
              <a:t>‹Nº›</a:t>
            </a:fld>
            <a:endParaRPr lang="en-US" altLang="es-CL"/>
          </a:p>
        </p:txBody>
      </p:sp>
    </p:spTree>
    <p:extLst>
      <p:ext uri="{BB962C8B-B14F-4D97-AF65-F5344CB8AC3E}">
        <p14:creationId xmlns:p14="http://schemas.microsoft.com/office/powerpoint/2010/main" val="375965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38E3D8AF-6055-48F9-BB2B-D73C5CC86BC7}" type="datetimeFigureOut">
              <a:rPr lang="en-US"/>
              <a:pPr>
                <a:defRPr/>
              </a:pPr>
              <a:t>8/17/2025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16AB947-5A93-4197-ACE9-DA35DA2518FC}" type="slidenum">
              <a:rPr lang="en-US" altLang="es-CL"/>
              <a:pPr>
                <a:defRPr/>
              </a:pPr>
              <a:t>‹Nº›</a:t>
            </a:fld>
            <a:endParaRPr lang="en-US" altLang="es-CL"/>
          </a:p>
        </p:txBody>
      </p:sp>
    </p:spTree>
    <p:extLst>
      <p:ext uri="{BB962C8B-B14F-4D97-AF65-F5344CB8AC3E}">
        <p14:creationId xmlns:p14="http://schemas.microsoft.com/office/powerpoint/2010/main" val="3250674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265A07-0593-4502-AEA8-E710F9EF187B}" type="datetimeFigureOut">
              <a:rPr lang="en-US"/>
              <a:pPr>
                <a:defRPr/>
              </a:pPr>
              <a:t>8/17/2025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CB4A900-00A5-4599-938C-593DFF3A9C2F}" type="slidenum">
              <a:rPr lang="en-US" altLang="es-CL"/>
              <a:pPr>
                <a:defRPr/>
              </a:pPr>
              <a:t>‹Nº›</a:t>
            </a:fld>
            <a:endParaRPr lang="en-US" altLang="es-CL"/>
          </a:p>
        </p:txBody>
      </p:sp>
    </p:spTree>
    <p:extLst>
      <p:ext uri="{BB962C8B-B14F-4D97-AF65-F5344CB8AC3E}">
        <p14:creationId xmlns:p14="http://schemas.microsoft.com/office/powerpoint/2010/main" val="380267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3"/>
          <p:cNvSpPr>
            <a:spLocks noGrp="1"/>
          </p:cNvSpPr>
          <p:nvPr>
            <p:ph type="dt" sz="half" idx="10"/>
          </p:nvPr>
        </p:nvSpPr>
        <p:spPr/>
        <p:txBody>
          <a:bodyPr/>
          <a:lstStyle>
            <a:lvl1pPr>
              <a:defRPr/>
            </a:lvl1pPr>
          </a:lstStyle>
          <a:p>
            <a:pPr>
              <a:defRPr/>
            </a:pPr>
            <a:fld id="{7281D06C-0B9E-4387-827F-A677223548CE}"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C15947F-7E10-4905-8795-93D22C3C32DD}" type="slidenum">
              <a:rPr lang="en-US" altLang="es-CL"/>
              <a:pPr>
                <a:defRPr/>
              </a:pPr>
              <a:t>‹Nº›</a:t>
            </a:fld>
            <a:endParaRPr lang="en-US" altLang="es-CL"/>
          </a:p>
        </p:txBody>
      </p:sp>
    </p:spTree>
    <p:extLst>
      <p:ext uri="{BB962C8B-B14F-4D97-AF65-F5344CB8AC3E}">
        <p14:creationId xmlns:p14="http://schemas.microsoft.com/office/powerpoint/2010/main" val="369117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3"/>
          <p:cNvSpPr>
            <a:spLocks noGrp="1"/>
          </p:cNvSpPr>
          <p:nvPr>
            <p:ph type="dt" sz="half" idx="10"/>
          </p:nvPr>
        </p:nvSpPr>
        <p:spPr/>
        <p:txBody>
          <a:bodyPr/>
          <a:lstStyle>
            <a:lvl1pPr>
              <a:defRPr/>
            </a:lvl1pPr>
          </a:lstStyle>
          <a:p>
            <a:pPr>
              <a:defRPr/>
            </a:pPr>
            <a:fld id="{8A214BB8-7852-4B79-AFE0-C5CB72A87CA7}"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DA6C72-4CF5-46DB-BD6C-4FE15B5CFF59}" type="slidenum">
              <a:rPr lang="en-US" altLang="es-CL"/>
              <a:pPr>
                <a:defRPr/>
              </a:pPr>
              <a:t>‹Nº›</a:t>
            </a:fld>
            <a:endParaRPr lang="en-US" altLang="es-CL"/>
          </a:p>
        </p:txBody>
      </p:sp>
    </p:spTree>
    <p:extLst>
      <p:ext uri="{BB962C8B-B14F-4D97-AF65-F5344CB8AC3E}">
        <p14:creationId xmlns:p14="http://schemas.microsoft.com/office/powerpoint/2010/main" val="28783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a:t>Haga clic para modificar el estilo de título del patrón</a:t>
            </a:r>
            <a:endParaRPr lang="en-US" altLang="es-CL"/>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a:t>Editar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n-US" altLang="es-CL"/>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BD19DB1E-FB42-4079-A6EA-D2FB4F215B8D}" type="datetimeFigureOut">
              <a:rPr lang="en-US"/>
              <a:pPr>
                <a:defRPr/>
              </a:pPr>
              <a:t>8/17/2025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4E0BD78-795B-4456-B5C2-B5EBEFA216D5}" type="slidenum">
              <a:rPr lang="en-US" altLang="es-CL"/>
              <a:pPr>
                <a:defRPr/>
              </a:pPr>
              <a:t>‹Nº›</a:t>
            </a:fld>
            <a:endParaRPr lang="en-US" alt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pro.arcgis.com/es/pro-app/latest/help/data/relationships/relationship-class-properties.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s://pro.arcgis.com/es/pro-app/latest/help/data/relationships/relationship-class-propertie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CuadroTexto"/>
          <p:cNvSpPr txBox="1">
            <a:spLocks noChangeArrowheads="1"/>
          </p:cNvSpPr>
          <p:nvPr/>
        </p:nvSpPr>
        <p:spPr bwMode="auto">
          <a:xfrm>
            <a:off x="2469727" y="136525"/>
            <a:ext cx="412677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s-MX" altLang="es-CL" sz="1400" dirty="0">
                <a:solidFill>
                  <a:schemeClr val="bg1"/>
                </a:solidFill>
              </a:rPr>
              <a:t>Universidad de Santiago de Chile</a:t>
            </a:r>
          </a:p>
          <a:p>
            <a:pPr algn="ctr" eaLnBrk="1" hangingPunct="1">
              <a:spcBef>
                <a:spcPct val="0"/>
              </a:spcBef>
              <a:buFontTx/>
              <a:buNone/>
            </a:pPr>
            <a:r>
              <a:rPr lang="es-MX" altLang="es-CL" sz="1400" dirty="0">
                <a:solidFill>
                  <a:schemeClr val="bg1"/>
                </a:solidFill>
              </a:rPr>
              <a:t>Facultad de Ingeniería</a:t>
            </a:r>
          </a:p>
          <a:p>
            <a:pPr algn="ctr" eaLnBrk="1" hangingPunct="1">
              <a:spcBef>
                <a:spcPct val="0"/>
              </a:spcBef>
              <a:buFontTx/>
              <a:buNone/>
            </a:pPr>
            <a:r>
              <a:rPr lang="es-MX" altLang="es-CL" sz="1400" dirty="0">
                <a:solidFill>
                  <a:schemeClr val="bg1"/>
                </a:solidFill>
              </a:rPr>
              <a:t>Departamento de Ingeniería Geoespacial y Ambiental</a:t>
            </a:r>
            <a:endParaRPr lang="es-CL" altLang="es-CL" sz="1400" dirty="0">
              <a:solidFill>
                <a:schemeClr val="bg1"/>
              </a:solidFill>
            </a:endParaRPr>
          </a:p>
        </p:txBody>
      </p:sp>
      <p:sp>
        <p:nvSpPr>
          <p:cNvPr id="3" name="2 CuadroTexto"/>
          <p:cNvSpPr txBox="1"/>
          <p:nvPr/>
        </p:nvSpPr>
        <p:spPr>
          <a:xfrm>
            <a:off x="432819" y="2092663"/>
            <a:ext cx="8200578" cy="2123658"/>
          </a:xfrm>
          <a:prstGeom prst="rect">
            <a:avLst/>
          </a:prstGeom>
          <a:noFill/>
        </p:spPr>
        <p:txBody>
          <a:bodyPr wrap="none">
            <a:spAutoFit/>
          </a:bodyPr>
          <a:lstStyle/>
          <a:p>
            <a:pPr algn="ctr" eaLnBrk="1" hangingPunct="1">
              <a:defRPr/>
            </a:pPr>
            <a:r>
              <a:rPr lang="es-E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DISEÑO Y DESARROLLO </a:t>
            </a:r>
          </a:p>
          <a:p>
            <a:pPr algn="ctr" eaLnBrk="1" hangingPunct="1">
              <a:defRPr/>
            </a:pPr>
            <a:r>
              <a:rPr lang="es-E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 APLICACIONES TERRITORIALES</a:t>
            </a:r>
            <a:r>
              <a:rPr lang="es-MX"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a:p>
            <a:pPr algn="ctr" eaLnBrk="1" hangingPunct="1">
              <a:defRPr/>
            </a:pPr>
            <a:r>
              <a:rPr lang="es-MX"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GEODATABASE III</a:t>
            </a:r>
          </a:p>
        </p:txBody>
      </p:sp>
      <p:sp>
        <p:nvSpPr>
          <p:cNvPr id="2052" name="4 CuadroTexto"/>
          <p:cNvSpPr txBox="1">
            <a:spLocks noChangeArrowheads="1"/>
          </p:cNvSpPr>
          <p:nvPr/>
        </p:nvSpPr>
        <p:spPr bwMode="auto">
          <a:xfrm>
            <a:off x="6135688" y="5570538"/>
            <a:ext cx="276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pPr>
            <a:r>
              <a:rPr lang="es-MX" altLang="es-CL" sz="1800"/>
              <a:t>Ignacio Yañez Henríquez</a:t>
            </a:r>
          </a:p>
          <a:p>
            <a:pPr algn="r" eaLnBrk="1" hangingPunct="1">
              <a:spcBef>
                <a:spcPct val="0"/>
              </a:spcBef>
              <a:buFontTx/>
              <a:buNone/>
            </a:pPr>
            <a:r>
              <a:rPr lang="es-MX" altLang="es-CL" sz="1800"/>
              <a:t>Ingeniero Civil en Geografía</a:t>
            </a:r>
          </a:p>
          <a:p>
            <a:pPr algn="r" eaLnBrk="1" hangingPunct="1">
              <a:spcBef>
                <a:spcPct val="0"/>
              </a:spcBef>
              <a:buFontTx/>
              <a:buNone/>
            </a:pPr>
            <a:fld id="{CE9432E8-769D-48EE-99C5-53ECF9DD9481}" type="datetime2">
              <a:rPr lang="es-MX" altLang="es-CL" sz="1800"/>
              <a:pPr algn="r" eaLnBrk="1" hangingPunct="1">
                <a:spcBef>
                  <a:spcPct val="0"/>
                </a:spcBef>
                <a:buFontTx/>
                <a:buNone/>
              </a:pPr>
              <a:t>domingo, 17 de agosto de 2025</a:t>
            </a:fld>
            <a:endParaRPr lang="es-MX" altLang="es-CL"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Las relaciones de muchos a muchos, exigen el uso de una tabla intermedia para asignar las asociaciones. En la tabla intermedia se asignan los valores de </a:t>
            </a:r>
            <a:r>
              <a:rPr lang="es-MX" sz="2000" dirty="0" err="1"/>
              <a:t>Primary</a:t>
            </a:r>
            <a:r>
              <a:rPr lang="es-MX" sz="2000" dirty="0"/>
              <a:t> Key del origen a los valores de </a:t>
            </a:r>
            <a:r>
              <a:rPr lang="es-MX" sz="2000" dirty="0" err="1"/>
              <a:t>Foreign</a:t>
            </a:r>
            <a:r>
              <a:rPr lang="es-MX" sz="2000" dirty="0"/>
              <a:t> Key del destino. Cada fila asocia un objeto de origen a un objeto de destino.</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6006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Relación M:N y Almacenamiento de Atributos</a:t>
            </a:r>
          </a:p>
        </p:txBody>
      </p:sp>
      <p:pic>
        <p:nvPicPr>
          <p:cNvPr id="45058" name="Picture 2" descr="Las relaciones de muchos a muchos requieren el uso de una tabla inter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296" y="3429000"/>
            <a:ext cx="40195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27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La tabla intermedia de una relación de muchos a muchos puede servir opcionalmente para un segundo fin: almacenar atributos de la propia relación.</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60063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Relación M:N y Almacenamiento de Atributos</a:t>
            </a:r>
          </a:p>
        </p:txBody>
      </p:sp>
      <p:pic>
        <p:nvPicPr>
          <p:cNvPr id="46082" name="Picture 2" descr="En la tabla intermedia pueden almacenarse los atributos para la propia relaci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049" y="3299805"/>
            <a:ext cx="40195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71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2293844"/>
          </a:xfrm>
        </p:spPr>
        <p:txBody>
          <a:bodyPr/>
          <a:lstStyle/>
          <a:p>
            <a:pPr algn="just"/>
            <a:r>
              <a:rPr lang="es-MX" sz="2000" dirty="0"/>
              <a:t>Cada </a:t>
            </a:r>
            <a:r>
              <a:rPr lang="es-MX" sz="2000" dirty="0" err="1"/>
              <a:t>Relationship</a:t>
            </a:r>
            <a:r>
              <a:rPr lang="es-MX" sz="2000" dirty="0"/>
              <a:t> </a:t>
            </a:r>
            <a:r>
              <a:rPr lang="es-MX" sz="2000" dirty="0" err="1"/>
              <a:t>Class</a:t>
            </a:r>
            <a:r>
              <a:rPr lang="es-MX" sz="2000" dirty="0"/>
              <a:t> tiene un nombre que se muestra en el panel Catálogo. Para hacer que la estructura de base de datos sea fácil de entender, nombre la relación de modo que el nombre describa la relación.</a:t>
            </a:r>
          </a:p>
          <a:p>
            <a:pPr algn="just"/>
            <a:r>
              <a:rPr lang="es-MX" sz="2000" dirty="0"/>
              <a:t>Agregue las etiquetas hacia delante y/o hacia atrás, que se muestran en los cuadros de diálogo Atributos e Identificar en el panel Mapa y le ayudan a navegar entre objetos relacionados.</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2580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Nombre y Etiqueta</a:t>
            </a:r>
          </a:p>
        </p:txBody>
      </p:sp>
      <p:pic>
        <p:nvPicPr>
          <p:cNvPr id="4" name="Imagen 3"/>
          <p:cNvPicPr>
            <a:picLocks noChangeAspect="1"/>
          </p:cNvPicPr>
          <p:nvPr/>
        </p:nvPicPr>
        <p:blipFill>
          <a:blip r:embed="rId3"/>
          <a:stretch>
            <a:fillRect/>
          </a:stretch>
        </p:blipFill>
        <p:spPr>
          <a:xfrm>
            <a:off x="2610192" y="3695889"/>
            <a:ext cx="4370873" cy="2458616"/>
          </a:xfrm>
          <a:prstGeom prst="rect">
            <a:avLst/>
          </a:prstGeom>
        </p:spPr>
      </p:pic>
    </p:spTree>
    <p:extLst>
      <p:ext uri="{BB962C8B-B14F-4D97-AF65-F5344CB8AC3E}">
        <p14:creationId xmlns:p14="http://schemas.microsoft.com/office/powerpoint/2010/main" val="272404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5124" name="4 CuadroTexto"/>
          <p:cNvSpPr txBox="1">
            <a:spLocks noChangeArrowheads="1"/>
          </p:cNvSpPr>
          <p:nvPr/>
        </p:nvSpPr>
        <p:spPr bwMode="auto">
          <a:xfrm>
            <a:off x="549275" y="1278609"/>
            <a:ext cx="1798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Introducción</a:t>
            </a:r>
            <a:endParaRPr lang="es-CL" altLang="es-CL" sz="2400" b="1" dirty="0"/>
          </a:p>
        </p:txBody>
      </p:sp>
      <p:sp>
        <p:nvSpPr>
          <p:cNvPr id="2" name="Marcador de contenido 1"/>
          <p:cNvSpPr>
            <a:spLocks noGrp="1"/>
          </p:cNvSpPr>
          <p:nvPr>
            <p:ph idx="1"/>
          </p:nvPr>
        </p:nvSpPr>
        <p:spPr>
          <a:xfrm>
            <a:off x="457200" y="1740274"/>
            <a:ext cx="8229600" cy="2025013"/>
          </a:xfrm>
        </p:spPr>
        <p:txBody>
          <a:bodyPr/>
          <a:lstStyle/>
          <a:p>
            <a:pPr algn="just"/>
            <a:r>
              <a:rPr lang="es-MX" sz="2400" dirty="0"/>
              <a:t>Un SIG integra información sobre varios tipos de entidades geográficas y no geográficas, muchos de los cuales pueden estar relacionados.</a:t>
            </a:r>
            <a:endParaRPr lang="es-CL" sz="2400" dirty="0"/>
          </a:p>
        </p:txBody>
      </p:sp>
      <p:sp>
        <p:nvSpPr>
          <p:cNvPr id="17" name="Rombo 16"/>
          <p:cNvSpPr/>
          <p:nvPr/>
        </p:nvSpPr>
        <p:spPr>
          <a:xfrm>
            <a:off x="842343" y="4860765"/>
            <a:ext cx="878009" cy="504563"/>
          </a:xfrm>
          <a:prstGeom prst="diamond">
            <a:avLst/>
          </a:prstGeom>
          <a:blipFill>
            <a:blip r:embed="rId2"/>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1" name="Rombo 20"/>
          <p:cNvSpPr/>
          <p:nvPr/>
        </p:nvSpPr>
        <p:spPr>
          <a:xfrm>
            <a:off x="1299277" y="5136747"/>
            <a:ext cx="878009" cy="504563"/>
          </a:xfrm>
          <a:prstGeom prst="diamond">
            <a:avLst/>
          </a:prstGeom>
          <a:blipFill>
            <a:blip r:embed="rId2"/>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2" name="Rombo 21"/>
          <p:cNvSpPr/>
          <p:nvPr/>
        </p:nvSpPr>
        <p:spPr>
          <a:xfrm>
            <a:off x="1299277" y="4583329"/>
            <a:ext cx="878009" cy="504563"/>
          </a:xfrm>
          <a:prstGeom prst="diamond">
            <a:avLst/>
          </a:prstGeom>
          <a:blipFill>
            <a:blip r:embed="rId2"/>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3" name="Rombo 22"/>
          <p:cNvSpPr/>
          <p:nvPr/>
        </p:nvSpPr>
        <p:spPr>
          <a:xfrm>
            <a:off x="1765177" y="4860765"/>
            <a:ext cx="878009" cy="504563"/>
          </a:xfrm>
          <a:prstGeom prst="diamond">
            <a:avLst/>
          </a:prstGeom>
          <a:blipFill>
            <a:blip r:embed="rId3"/>
            <a:tile tx="0" ty="0" sx="100000" sy="100000" flip="none" algn="tl"/>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L"/>
          </a:p>
        </p:txBody>
      </p:sp>
      <p:sp>
        <p:nvSpPr>
          <p:cNvPr id="26" name="CuadroTexto 25"/>
          <p:cNvSpPr txBox="1"/>
          <p:nvPr/>
        </p:nvSpPr>
        <p:spPr>
          <a:xfrm>
            <a:off x="3729383" y="4614963"/>
            <a:ext cx="1293513" cy="646331"/>
          </a:xfrm>
          <a:prstGeom prst="rect">
            <a:avLst/>
          </a:prstGeom>
          <a:noFill/>
        </p:spPr>
        <p:txBody>
          <a:bodyPr wrap="square" rtlCol="0">
            <a:spAutoFit/>
          </a:bodyPr>
          <a:lstStyle/>
          <a:p>
            <a:r>
              <a:rPr lang="es-CL" dirty="0"/>
              <a:t>Listado de Propietario</a:t>
            </a:r>
          </a:p>
        </p:txBody>
      </p:sp>
      <p:graphicFrame>
        <p:nvGraphicFramePr>
          <p:cNvPr id="65" name="Tabla 64"/>
          <p:cNvGraphicFramePr>
            <a:graphicFrameLocks noGrp="1"/>
          </p:cNvGraphicFramePr>
          <p:nvPr>
            <p:extLst>
              <p:ext uri="{D42A27DB-BD31-4B8C-83A1-F6EECF244321}">
                <p14:modId xmlns:p14="http://schemas.microsoft.com/office/powerpoint/2010/main" val="2956636237"/>
              </p:ext>
            </p:extLst>
          </p:nvPr>
        </p:nvGraphicFramePr>
        <p:xfrm>
          <a:off x="3473052" y="3136062"/>
          <a:ext cx="1540672" cy="1463040"/>
        </p:xfrm>
        <a:graphic>
          <a:graphicData uri="http://schemas.openxmlformats.org/drawingml/2006/table">
            <a:tbl>
              <a:tblPr firstRow="1" firstCol="1" bandRow="1">
                <a:tableStyleId>{7DF18680-E054-41AD-8BC1-D1AEF772440D}</a:tableStyleId>
              </a:tblPr>
              <a:tblGrid>
                <a:gridCol w="385168">
                  <a:extLst>
                    <a:ext uri="{9D8B030D-6E8A-4147-A177-3AD203B41FA5}">
                      <a16:colId xmlns:a16="http://schemas.microsoft.com/office/drawing/2014/main" val="2005237825"/>
                    </a:ext>
                  </a:extLst>
                </a:gridCol>
                <a:gridCol w="385168">
                  <a:extLst>
                    <a:ext uri="{9D8B030D-6E8A-4147-A177-3AD203B41FA5}">
                      <a16:colId xmlns:a16="http://schemas.microsoft.com/office/drawing/2014/main" val="2548056919"/>
                    </a:ext>
                  </a:extLst>
                </a:gridCol>
                <a:gridCol w="385168">
                  <a:extLst>
                    <a:ext uri="{9D8B030D-6E8A-4147-A177-3AD203B41FA5}">
                      <a16:colId xmlns:a16="http://schemas.microsoft.com/office/drawing/2014/main" val="3876688695"/>
                    </a:ext>
                  </a:extLst>
                </a:gridCol>
                <a:gridCol w="385168">
                  <a:extLst>
                    <a:ext uri="{9D8B030D-6E8A-4147-A177-3AD203B41FA5}">
                      <a16:colId xmlns:a16="http://schemas.microsoft.com/office/drawing/2014/main" val="854077871"/>
                    </a:ext>
                  </a:extLst>
                </a:gridCol>
              </a:tblGrid>
              <a:tr h="326988">
                <a:tc>
                  <a:txBody>
                    <a:bodyPr/>
                    <a:lstStyle/>
                    <a:p>
                      <a:endParaRPr lang="es-CL" dirty="0"/>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4196034728"/>
                  </a:ext>
                </a:extLst>
              </a:tr>
              <a:tr h="326988">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2219019289"/>
                  </a:ext>
                </a:extLst>
              </a:tr>
              <a:tr h="326988">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2697338633"/>
                  </a:ext>
                </a:extLst>
              </a:tr>
              <a:tr h="326988">
                <a:tc>
                  <a:txBody>
                    <a:bodyPr/>
                    <a:lstStyle/>
                    <a:p>
                      <a:endParaRPr lang="es-CL" dirty="0"/>
                    </a:p>
                  </a:txBody>
                  <a:tcPr/>
                </a:tc>
                <a:tc>
                  <a:txBody>
                    <a:bodyPr/>
                    <a:lstStyle/>
                    <a:p>
                      <a:endParaRPr lang="es-CL"/>
                    </a:p>
                  </a:txBody>
                  <a:tcPr/>
                </a:tc>
                <a:tc>
                  <a:txBody>
                    <a:bodyPr/>
                    <a:lstStyle/>
                    <a:p>
                      <a:endParaRPr lang="es-CL"/>
                    </a:p>
                  </a:txBody>
                  <a:tcPr/>
                </a:tc>
                <a:tc>
                  <a:txBody>
                    <a:bodyPr/>
                    <a:lstStyle/>
                    <a:p>
                      <a:endParaRPr lang="es-CL" dirty="0"/>
                    </a:p>
                  </a:txBody>
                  <a:tcPr/>
                </a:tc>
                <a:extLst>
                  <a:ext uri="{0D108BD9-81ED-4DB2-BD59-A6C34878D82A}">
                    <a16:rowId xmlns:a16="http://schemas.microsoft.com/office/drawing/2014/main" val="310124590"/>
                  </a:ext>
                </a:extLst>
              </a:tr>
            </a:tbl>
          </a:graphicData>
        </a:graphic>
      </p:graphicFrame>
      <p:pic>
        <p:nvPicPr>
          <p:cNvPr id="59" name="Imagen 58" descr="File:Nuvola filesystems folder home.svg - 維基百科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452" y="4790504"/>
            <a:ext cx="490632" cy="490632"/>
          </a:xfrm>
          <a:prstGeom prst="rect">
            <a:avLst/>
          </a:prstGeom>
        </p:spPr>
      </p:pic>
      <p:pic>
        <p:nvPicPr>
          <p:cNvPr id="67" name="Imagen 66" descr="File:Nuvola filesystems folder home.svg - 維基百科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4489" y="5059608"/>
            <a:ext cx="490632" cy="490632"/>
          </a:xfrm>
          <a:prstGeom prst="rect">
            <a:avLst/>
          </a:prstGeom>
        </p:spPr>
      </p:pic>
      <p:pic>
        <p:nvPicPr>
          <p:cNvPr id="68" name="Imagen 67" descr="File:Nuvola filesystems folder home.svg - 維基百科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239" y="4779743"/>
            <a:ext cx="490632" cy="490632"/>
          </a:xfrm>
          <a:prstGeom prst="rect">
            <a:avLst/>
          </a:prstGeom>
        </p:spPr>
      </p:pic>
      <p:pic>
        <p:nvPicPr>
          <p:cNvPr id="69" name="Imagen 68" descr="File:Nuvola filesystems folder home.svg - 維基百科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7449" y="4495953"/>
            <a:ext cx="490632" cy="490632"/>
          </a:xfrm>
          <a:prstGeom prst="rect">
            <a:avLst/>
          </a:prstGeom>
        </p:spPr>
      </p:pic>
      <p:sp>
        <p:nvSpPr>
          <p:cNvPr id="70" name="CuadroTexto 69"/>
          <p:cNvSpPr txBox="1"/>
          <p:nvPr/>
        </p:nvSpPr>
        <p:spPr>
          <a:xfrm>
            <a:off x="1478762" y="5751495"/>
            <a:ext cx="882165" cy="369332"/>
          </a:xfrm>
          <a:prstGeom prst="rect">
            <a:avLst/>
          </a:prstGeom>
          <a:noFill/>
        </p:spPr>
        <p:txBody>
          <a:bodyPr wrap="none" rtlCol="0">
            <a:spAutoFit/>
          </a:bodyPr>
          <a:lstStyle/>
          <a:p>
            <a:r>
              <a:rPr lang="es-CL" dirty="0"/>
              <a:t>Predios</a:t>
            </a:r>
          </a:p>
        </p:txBody>
      </p:sp>
      <p:cxnSp>
        <p:nvCxnSpPr>
          <p:cNvPr id="64" name="Conector angular 63"/>
          <p:cNvCxnSpPr>
            <a:endCxn id="69" idx="0"/>
          </p:cNvCxnSpPr>
          <p:nvPr/>
        </p:nvCxnSpPr>
        <p:spPr>
          <a:xfrm rot="10800000" flipV="1">
            <a:off x="1742766" y="3683327"/>
            <a:ext cx="1354163" cy="81262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Conector angular 70"/>
          <p:cNvCxnSpPr/>
          <p:nvPr/>
        </p:nvCxnSpPr>
        <p:spPr>
          <a:xfrm rot="10800000" flipV="1">
            <a:off x="1972875" y="4599102"/>
            <a:ext cx="1646995" cy="989702"/>
          </a:xfrm>
          <a:prstGeom prst="bentConnector3">
            <a:avLst>
              <a:gd name="adj1" fmla="val 46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Conector angular 75"/>
          <p:cNvCxnSpPr>
            <a:endCxn id="17" idx="1"/>
          </p:cNvCxnSpPr>
          <p:nvPr/>
        </p:nvCxnSpPr>
        <p:spPr>
          <a:xfrm rot="10800000" flipV="1">
            <a:off x="842343" y="3689925"/>
            <a:ext cx="2628456" cy="1423122"/>
          </a:xfrm>
          <a:prstGeom prst="bentConnector3">
            <a:avLst>
              <a:gd name="adj1" fmla="val 108697"/>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80" name="Tabla 79"/>
          <p:cNvGraphicFramePr>
            <a:graphicFrameLocks noGrp="1"/>
          </p:cNvGraphicFramePr>
          <p:nvPr>
            <p:extLst>
              <p:ext uri="{D42A27DB-BD31-4B8C-83A1-F6EECF244321}">
                <p14:modId xmlns:p14="http://schemas.microsoft.com/office/powerpoint/2010/main" val="2598715655"/>
              </p:ext>
            </p:extLst>
          </p:nvPr>
        </p:nvGraphicFramePr>
        <p:xfrm>
          <a:off x="6309490" y="3136062"/>
          <a:ext cx="1540672" cy="1463040"/>
        </p:xfrm>
        <a:graphic>
          <a:graphicData uri="http://schemas.openxmlformats.org/drawingml/2006/table">
            <a:tbl>
              <a:tblPr firstRow="1" firstCol="1" bandRow="1">
                <a:tableStyleId>{93296810-A885-4BE3-A3E7-6D5BEEA58F35}</a:tableStyleId>
              </a:tblPr>
              <a:tblGrid>
                <a:gridCol w="385168">
                  <a:extLst>
                    <a:ext uri="{9D8B030D-6E8A-4147-A177-3AD203B41FA5}">
                      <a16:colId xmlns:a16="http://schemas.microsoft.com/office/drawing/2014/main" val="2005237825"/>
                    </a:ext>
                  </a:extLst>
                </a:gridCol>
                <a:gridCol w="385168">
                  <a:extLst>
                    <a:ext uri="{9D8B030D-6E8A-4147-A177-3AD203B41FA5}">
                      <a16:colId xmlns:a16="http://schemas.microsoft.com/office/drawing/2014/main" val="2548056919"/>
                    </a:ext>
                  </a:extLst>
                </a:gridCol>
                <a:gridCol w="385168">
                  <a:extLst>
                    <a:ext uri="{9D8B030D-6E8A-4147-A177-3AD203B41FA5}">
                      <a16:colId xmlns:a16="http://schemas.microsoft.com/office/drawing/2014/main" val="3876688695"/>
                    </a:ext>
                  </a:extLst>
                </a:gridCol>
                <a:gridCol w="385168">
                  <a:extLst>
                    <a:ext uri="{9D8B030D-6E8A-4147-A177-3AD203B41FA5}">
                      <a16:colId xmlns:a16="http://schemas.microsoft.com/office/drawing/2014/main" val="854077871"/>
                    </a:ext>
                  </a:extLst>
                </a:gridCol>
              </a:tblGrid>
              <a:tr h="326988">
                <a:tc>
                  <a:txBody>
                    <a:bodyPr/>
                    <a:lstStyle/>
                    <a:p>
                      <a:endParaRPr lang="es-CL" dirty="0"/>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4196034728"/>
                  </a:ext>
                </a:extLst>
              </a:tr>
              <a:tr h="326988">
                <a:tc>
                  <a:txBody>
                    <a:bodyPr/>
                    <a:lstStyle/>
                    <a:p>
                      <a:endParaRPr lang="es-CL"/>
                    </a:p>
                  </a:txBody>
                  <a:tcPr/>
                </a:tc>
                <a:tc>
                  <a:txBody>
                    <a:bodyPr/>
                    <a:lstStyle/>
                    <a:p>
                      <a:endParaRPr lang="es-CL"/>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2219019289"/>
                  </a:ext>
                </a:extLst>
              </a:tr>
              <a:tr h="326988">
                <a:tc>
                  <a:txBody>
                    <a:bodyPr/>
                    <a:lstStyle/>
                    <a:p>
                      <a:endParaRPr lang="es-CL"/>
                    </a:p>
                  </a:txBody>
                  <a:tcPr/>
                </a:tc>
                <a:tc>
                  <a:txBody>
                    <a:bodyPr/>
                    <a:lstStyle/>
                    <a:p>
                      <a:endParaRPr lang="es-CL"/>
                    </a:p>
                  </a:txBody>
                  <a:tcPr/>
                </a:tc>
                <a:tc>
                  <a:txBody>
                    <a:bodyPr/>
                    <a:lstStyle/>
                    <a:p>
                      <a:endParaRPr lang="es-CL" dirty="0"/>
                    </a:p>
                  </a:txBody>
                  <a:tcPr/>
                </a:tc>
                <a:tc>
                  <a:txBody>
                    <a:bodyPr/>
                    <a:lstStyle/>
                    <a:p>
                      <a:endParaRPr lang="es-CL"/>
                    </a:p>
                  </a:txBody>
                  <a:tcPr/>
                </a:tc>
                <a:extLst>
                  <a:ext uri="{0D108BD9-81ED-4DB2-BD59-A6C34878D82A}">
                    <a16:rowId xmlns:a16="http://schemas.microsoft.com/office/drawing/2014/main" val="2697338633"/>
                  </a:ext>
                </a:extLst>
              </a:tr>
              <a:tr h="326988">
                <a:tc>
                  <a:txBody>
                    <a:bodyPr/>
                    <a:lstStyle/>
                    <a:p>
                      <a:endParaRPr lang="es-CL" dirty="0"/>
                    </a:p>
                  </a:txBody>
                  <a:tcPr/>
                </a:tc>
                <a:tc>
                  <a:txBody>
                    <a:bodyPr/>
                    <a:lstStyle/>
                    <a:p>
                      <a:endParaRPr lang="es-CL"/>
                    </a:p>
                  </a:txBody>
                  <a:tcPr/>
                </a:tc>
                <a:tc>
                  <a:txBody>
                    <a:bodyPr/>
                    <a:lstStyle/>
                    <a:p>
                      <a:endParaRPr lang="es-CL"/>
                    </a:p>
                  </a:txBody>
                  <a:tcPr/>
                </a:tc>
                <a:tc>
                  <a:txBody>
                    <a:bodyPr/>
                    <a:lstStyle/>
                    <a:p>
                      <a:endParaRPr lang="es-CL" dirty="0"/>
                    </a:p>
                  </a:txBody>
                  <a:tcPr/>
                </a:tc>
                <a:extLst>
                  <a:ext uri="{0D108BD9-81ED-4DB2-BD59-A6C34878D82A}">
                    <a16:rowId xmlns:a16="http://schemas.microsoft.com/office/drawing/2014/main" val="310124590"/>
                  </a:ext>
                </a:extLst>
              </a:tr>
            </a:tbl>
          </a:graphicData>
        </a:graphic>
      </p:graphicFrame>
      <p:sp>
        <p:nvSpPr>
          <p:cNvPr id="81" name="CuadroTexto 80"/>
          <p:cNvSpPr txBox="1"/>
          <p:nvPr/>
        </p:nvSpPr>
        <p:spPr>
          <a:xfrm>
            <a:off x="6309490" y="4665474"/>
            <a:ext cx="1803569" cy="923330"/>
          </a:xfrm>
          <a:prstGeom prst="rect">
            <a:avLst/>
          </a:prstGeom>
          <a:noFill/>
        </p:spPr>
        <p:txBody>
          <a:bodyPr wrap="square" rtlCol="0">
            <a:spAutoFit/>
          </a:bodyPr>
          <a:lstStyle/>
          <a:p>
            <a:r>
              <a:rPr lang="es-CL" dirty="0"/>
              <a:t>Listado de Contribuciones por bienes raíces</a:t>
            </a:r>
          </a:p>
        </p:txBody>
      </p:sp>
      <p:cxnSp>
        <p:nvCxnSpPr>
          <p:cNvPr id="84" name="Conector angular 83"/>
          <p:cNvCxnSpPr>
            <a:endCxn id="68" idx="0"/>
          </p:cNvCxnSpPr>
          <p:nvPr/>
        </p:nvCxnSpPr>
        <p:spPr>
          <a:xfrm rot="10800000" flipV="1">
            <a:off x="2190556" y="4061011"/>
            <a:ext cx="1273325" cy="7187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uadroTexto 23"/>
          <p:cNvSpPr txBox="1"/>
          <p:nvPr/>
        </p:nvSpPr>
        <p:spPr>
          <a:xfrm>
            <a:off x="646532" y="4121732"/>
            <a:ext cx="1397627" cy="369332"/>
          </a:xfrm>
          <a:prstGeom prst="rect">
            <a:avLst/>
          </a:prstGeom>
          <a:noFill/>
        </p:spPr>
        <p:txBody>
          <a:bodyPr wrap="none" rtlCol="0">
            <a:spAutoFit/>
          </a:bodyPr>
          <a:lstStyle/>
          <a:p>
            <a:r>
              <a:rPr lang="es-CL" dirty="0"/>
              <a:t>Edificaciones</a:t>
            </a:r>
          </a:p>
        </p:txBody>
      </p:sp>
      <p:cxnSp>
        <p:nvCxnSpPr>
          <p:cNvPr id="86" name="Conector recto de flecha 85"/>
          <p:cNvCxnSpPr/>
          <p:nvPr/>
        </p:nvCxnSpPr>
        <p:spPr>
          <a:xfrm flipH="1">
            <a:off x="5022896" y="3683327"/>
            <a:ext cx="12865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Conector recto de flecha 87"/>
          <p:cNvCxnSpPr/>
          <p:nvPr/>
        </p:nvCxnSpPr>
        <p:spPr>
          <a:xfrm flipH="1" flipV="1">
            <a:off x="5022896" y="3689925"/>
            <a:ext cx="1286594" cy="399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ector recto de flecha 89"/>
          <p:cNvCxnSpPr/>
          <p:nvPr/>
        </p:nvCxnSpPr>
        <p:spPr>
          <a:xfrm flipH="1" flipV="1">
            <a:off x="5013724" y="4061011"/>
            <a:ext cx="1295766" cy="371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500"/>
                                        <p:tgtEl>
                                          <p:spTgt spid="7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500"/>
                                        <p:tgtEl>
                                          <p:spTgt spid="69"/>
                                        </p:tgtEl>
                                      </p:cBhvr>
                                    </p:animEffect>
                                  </p:childTnLst>
                                </p:cTn>
                              </p:par>
                              <p:par>
                                <p:cTn id="28" presetID="10" presetClass="entr" presetSubtype="0" fill="hold"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par>
                                <p:cTn id="34" presetID="10" presetClass="entr" presetSubtype="0" fill="hold"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fade">
                                      <p:cBhvr>
                                        <p:cTn id="36" dur="500"/>
                                        <p:tgtEl>
                                          <p:spTgt spid="6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wipe(up)">
                                      <p:cBhvr>
                                        <p:cTn id="48" dur="500"/>
                                        <p:tgtEl>
                                          <p:spTgt spid="64"/>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wipe(right)">
                                      <p:cBhvr>
                                        <p:cTn id="52" dur="500"/>
                                        <p:tgtEl>
                                          <p:spTgt spid="71"/>
                                        </p:tgtEl>
                                      </p:cBhvr>
                                    </p:animEffect>
                                  </p:childTnLst>
                                </p:cTn>
                              </p:par>
                            </p:childTnLst>
                          </p:cTn>
                        </p:par>
                        <p:par>
                          <p:cTn id="53" fill="hold">
                            <p:stCondLst>
                              <p:cond delay="1500"/>
                            </p:stCondLst>
                            <p:childTnLst>
                              <p:par>
                                <p:cTn id="54" presetID="22" presetClass="entr" presetSubtype="1" fill="hold" nodeType="afterEffect">
                                  <p:stCondLst>
                                    <p:cond delay="0"/>
                                  </p:stCondLst>
                                  <p:childTnLst>
                                    <p:set>
                                      <p:cBhvr>
                                        <p:cTn id="55" dur="1" fill="hold">
                                          <p:stCondLst>
                                            <p:cond delay="0"/>
                                          </p:stCondLst>
                                        </p:cTn>
                                        <p:tgtEl>
                                          <p:spTgt spid="76"/>
                                        </p:tgtEl>
                                        <p:attrNameLst>
                                          <p:attrName>style.visibility</p:attrName>
                                        </p:attrNameLst>
                                      </p:cBhvr>
                                      <p:to>
                                        <p:strVal val="visible"/>
                                      </p:to>
                                    </p:set>
                                    <p:animEffect transition="in" filter="wipe(up)">
                                      <p:cBhvr>
                                        <p:cTn id="56" dur="500"/>
                                        <p:tgtEl>
                                          <p:spTgt spid="76"/>
                                        </p:tgtEl>
                                      </p:cBhvr>
                                    </p:animEffect>
                                  </p:childTnLst>
                                </p:cTn>
                              </p:par>
                            </p:childTnLst>
                          </p:cTn>
                        </p:par>
                        <p:par>
                          <p:cTn id="57" fill="hold">
                            <p:stCondLst>
                              <p:cond delay="2000"/>
                            </p:stCondLst>
                            <p:childTnLst>
                              <p:par>
                                <p:cTn id="58" presetID="22" presetClass="entr" presetSubtype="2" fill="hold" nodeType="after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wipe(right)">
                                      <p:cBhvr>
                                        <p:cTn id="60" dur="500"/>
                                        <p:tgtEl>
                                          <p:spTgt spid="8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fade">
                                      <p:cBhvr>
                                        <p:cTn id="65" dur="500"/>
                                        <p:tgtEl>
                                          <p:spTgt spid="81"/>
                                        </p:tgtEl>
                                      </p:cBhvr>
                                    </p:animEffect>
                                  </p:childTnLst>
                                </p:cTn>
                              </p:par>
                              <p:par>
                                <p:cTn id="66" presetID="10" presetClass="entr" presetSubtype="0" fill="hold" nodeType="with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fade">
                                      <p:cBhvr>
                                        <p:cTn id="68" dur="500"/>
                                        <p:tgtEl>
                                          <p:spTgt spid="80"/>
                                        </p:tgtEl>
                                      </p:cBhvr>
                                    </p:animEffect>
                                  </p:childTnLst>
                                </p:cTn>
                              </p:par>
                            </p:childTnLst>
                          </p:cTn>
                        </p:par>
                        <p:par>
                          <p:cTn id="69" fill="hold">
                            <p:stCondLst>
                              <p:cond delay="500"/>
                            </p:stCondLst>
                            <p:childTnLst>
                              <p:par>
                                <p:cTn id="70" presetID="22" presetClass="entr" presetSubtype="2" fill="hold" nodeType="after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wipe(right)">
                                      <p:cBhvr>
                                        <p:cTn id="72" dur="500"/>
                                        <p:tgtEl>
                                          <p:spTgt spid="86"/>
                                        </p:tgtEl>
                                      </p:cBhvr>
                                    </p:animEffect>
                                  </p:childTnLst>
                                </p:cTn>
                              </p:par>
                            </p:childTnLst>
                          </p:cTn>
                        </p:par>
                        <p:par>
                          <p:cTn id="73" fill="hold">
                            <p:stCondLst>
                              <p:cond delay="1000"/>
                            </p:stCondLst>
                            <p:childTnLst>
                              <p:par>
                                <p:cTn id="74" presetID="22" presetClass="entr" presetSubtype="2" fill="hold" nodeType="after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wipe(right)">
                                      <p:cBhvr>
                                        <p:cTn id="76" dur="500"/>
                                        <p:tgtEl>
                                          <p:spTgt spid="88"/>
                                        </p:tgtEl>
                                      </p:cBhvr>
                                    </p:animEffect>
                                  </p:childTnLst>
                                </p:cTn>
                              </p:par>
                            </p:childTnLst>
                          </p:cTn>
                        </p:par>
                        <p:par>
                          <p:cTn id="77" fill="hold">
                            <p:stCondLst>
                              <p:cond delay="1500"/>
                            </p:stCondLst>
                            <p:childTnLst>
                              <p:par>
                                <p:cTn id="78" presetID="22" presetClass="entr" presetSubtype="2" fill="hold" nodeType="after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wipe(right)">
                                      <p:cBhvr>
                                        <p:cTn id="8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26" grpId="0"/>
      <p:bldP spid="70" grpId="0"/>
      <p:bldP spid="8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5124" name="4 CuadroTexto"/>
          <p:cNvSpPr txBox="1">
            <a:spLocks noChangeArrowheads="1"/>
          </p:cNvSpPr>
          <p:nvPr/>
        </p:nvSpPr>
        <p:spPr bwMode="auto">
          <a:xfrm>
            <a:off x="549275" y="1278609"/>
            <a:ext cx="1798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Introducción</a:t>
            </a:r>
            <a:endParaRPr lang="es-CL" altLang="es-CL" sz="2400" b="1" dirty="0"/>
          </a:p>
        </p:txBody>
      </p:sp>
      <p:sp>
        <p:nvSpPr>
          <p:cNvPr id="2" name="Marcador de contenido 1"/>
          <p:cNvSpPr>
            <a:spLocks noGrp="1"/>
          </p:cNvSpPr>
          <p:nvPr>
            <p:ph idx="1"/>
          </p:nvPr>
        </p:nvSpPr>
        <p:spPr>
          <a:xfrm>
            <a:off x="457200" y="1740274"/>
            <a:ext cx="8229600" cy="2025013"/>
          </a:xfrm>
        </p:spPr>
        <p:txBody>
          <a:bodyPr/>
          <a:lstStyle/>
          <a:p>
            <a:pPr algn="just"/>
            <a:r>
              <a:rPr lang="es-MX" sz="2400" dirty="0"/>
              <a:t>ArcGIS proporciona muchas formas de asociar entidades y registros entre sí en una </a:t>
            </a:r>
            <a:r>
              <a:rPr lang="es-MX" sz="2400" dirty="0" err="1"/>
              <a:t>geodatabase</a:t>
            </a:r>
            <a:r>
              <a:rPr lang="es-MX" sz="2400" dirty="0"/>
              <a:t>. Al configurar relaciones entre entidades geográficas, el primer paso consiste en modelar las relaciones espaciales entre entidades. </a:t>
            </a:r>
            <a:endParaRPr lang="es-CL" sz="2400" dirty="0"/>
          </a:p>
        </p:txBody>
      </p:sp>
      <p:graphicFrame>
        <p:nvGraphicFramePr>
          <p:cNvPr id="4" name="Diagrama 3"/>
          <p:cNvGraphicFramePr/>
          <p:nvPr>
            <p:extLst>
              <p:ext uri="{D42A27DB-BD31-4B8C-83A1-F6EECF244321}">
                <p14:modId xmlns:p14="http://schemas.microsoft.com/office/powerpoint/2010/main" val="3213302040"/>
              </p:ext>
            </p:extLst>
          </p:nvPr>
        </p:nvGraphicFramePr>
        <p:xfrm>
          <a:off x="1021976" y="3567953"/>
          <a:ext cx="3299012" cy="254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n 4"/>
          <p:cNvPicPr>
            <a:picLocks noChangeAspect="1"/>
          </p:cNvPicPr>
          <p:nvPr/>
        </p:nvPicPr>
        <p:blipFill>
          <a:blip r:embed="rId7"/>
          <a:stretch>
            <a:fillRect/>
          </a:stretch>
        </p:blipFill>
        <p:spPr>
          <a:xfrm>
            <a:off x="5937734" y="3429000"/>
            <a:ext cx="2524947" cy="2728103"/>
          </a:xfrm>
          <a:prstGeom prst="rect">
            <a:avLst/>
          </a:prstGeom>
        </p:spPr>
      </p:pic>
    </p:spTree>
    <p:extLst>
      <p:ext uri="{BB962C8B-B14F-4D97-AF65-F5344CB8AC3E}">
        <p14:creationId xmlns:p14="http://schemas.microsoft.com/office/powerpoint/2010/main" val="3586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8FE60F6B-A491-47C8-8C8E-D5DA53249AB2}"/>
                                            </p:graphicEl>
                                          </p:spTgt>
                                        </p:tgtEl>
                                        <p:attrNameLst>
                                          <p:attrName>style.visibility</p:attrName>
                                        </p:attrNameLst>
                                      </p:cBhvr>
                                      <p:to>
                                        <p:strVal val="visible"/>
                                      </p:to>
                                    </p:set>
                                    <p:animEffect transition="in" filter="wipe(up)">
                                      <p:cBhvr>
                                        <p:cTn id="7" dur="500"/>
                                        <p:tgtEl>
                                          <p:spTgt spid="4">
                                            <p:graphicEl>
                                              <a:dgm id="{8FE60F6B-A491-47C8-8C8E-D5DA53249AB2}"/>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graphicEl>
                                              <a:dgm id="{BD3B715F-F477-434A-B728-847C1C5A3B81}"/>
                                            </p:graphicEl>
                                          </p:spTgt>
                                        </p:tgtEl>
                                        <p:attrNameLst>
                                          <p:attrName>style.visibility</p:attrName>
                                        </p:attrNameLst>
                                      </p:cBhvr>
                                      <p:to>
                                        <p:strVal val="visible"/>
                                      </p:to>
                                    </p:set>
                                    <p:animEffect transition="in" filter="wipe(up)">
                                      <p:cBhvr>
                                        <p:cTn id="10" dur="500"/>
                                        <p:tgtEl>
                                          <p:spTgt spid="4">
                                            <p:graphicEl>
                                              <a:dgm id="{BD3B715F-F477-434A-B728-847C1C5A3B81}"/>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graphicEl>
                                              <a:dgm id="{E86CAABD-61B8-4914-B5AC-D3C48354B3CA}"/>
                                            </p:graphicEl>
                                          </p:spTgt>
                                        </p:tgtEl>
                                        <p:attrNameLst>
                                          <p:attrName>style.visibility</p:attrName>
                                        </p:attrNameLst>
                                      </p:cBhvr>
                                      <p:to>
                                        <p:strVal val="visible"/>
                                      </p:to>
                                    </p:set>
                                    <p:animEffect transition="in" filter="wipe(up)">
                                      <p:cBhvr>
                                        <p:cTn id="13" dur="500"/>
                                        <p:tgtEl>
                                          <p:spTgt spid="4">
                                            <p:graphicEl>
                                              <a:dgm id="{E86CAABD-61B8-4914-B5AC-D3C48354B3C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graphicEl>
                                              <a:dgm id="{61281860-7140-43DF-A332-DF3031C7FB86}"/>
                                            </p:graphicEl>
                                          </p:spTgt>
                                        </p:tgtEl>
                                        <p:attrNameLst>
                                          <p:attrName>style.visibility</p:attrName>
                                        </p:attrNameLst>
                                      </p:cBhvr>
                                      <p:to>
                                        <p:strVal val="visible"/>
                                      </p:to>
                                    </p:set>
                                    <p:animEffect transition="in" filter="wipe(up)">
                                      <p:cBhvr>
                                        <p:cTn id="18" dur="500"/>
                                        <p:tgtEl>
                                          <p:spTgt spid="4">
                                            <p:graphicEl>
                                              <a:dgm id="{61281860-7140-43DF-A332-DF3031C7FB86}"/>
                                            </p:graphic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
                                            <p:graphicEl>
                                              <a:dgm id="{117FBC6D-046B-4607-9D47-35F2FF0A7B49}"/>
                                            </p:graphicEl>
                                          </p:spTgt>
                                        </p:tgtEl>
                                        <p:attrNameLst>
                                          <p:attrName>style.visibility</p:attrName>
                                        </p:attrNameLst>
                                      </p:cBhvr>
                                      <p:to>
                                        <p:strVal val="visible"/>
                                      </p:to>
                                    </p:set>
                                    <p:animEffect transition="in" filter="wipe(up)">
                                      <p:cBhvr>
                                        <p:cTn id="21" dur="500"/>
                                        <p:tgtEl>
                                          <p:spTgt spid="4">
                                            <p:graphicEl>
                                              <a:dgm id="{117FBC6D-046B-4607-9D47-35F2FF0A7B49}"/>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
                                            <p:graphicEl>
                                              <a:dgm id="{A41EF629-2592-4ACB-85E2-A43469948F14}"/>
                                            </p:graphicEl>
                                          </p:spTgt>
                                        </p:tgtEl>
                                        <p:attrNameLst>
                                          <p:attrName>style.visibility</p:attrName>
                                        </p:attrNameLst>
                                      </p:cBhvr>
                                      <p:to>
                                        <p:strVal val="visible"/>
                                      </p:to>
                                    </p:set>
                                    <p:animEffect transition="in" filter="wipe(up)">
                                      <p:cBhvr>
                                        <p:cTn id="26" dur="500"/>
                                        <p:tgtEl>
                                          <p:spTgt spid="4">
                                            <p:graphicEl>
                                              <a:dgm id="{A41EF629-2592-4ACB-85E2-A43469948F14}"/>
                                            </p:graphic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
                                            <p:graphicEl>
                                              <a:dgm id="{C7DA4D02-12F1-4E41-B6DF-77ED3D8C08FC}"/>
                                            </p:graphicEl>
                                          </p:spTgt>
                                        </p:tgtEl>
                                        <p:attrNameLst>
                                          <p:attrName>style.visibility</p:attrName>
                                        </p:attrNameLst>
                                      </p:cBhvr>
                                      <p:to>
                                        <p:strVal val="visible"/>
                                      </p:to>
                                    </p:set>
                                    <p:animEffect transition="in" filter="wipe(up)">
                                      <p:cBhvr>
                                        <p:cTn id="29" dur="500"/>
                                        <p:tgtEl>
                                          <p:spTgt spid="4">
                                            <p:graphicEl>
                                              <a:dgm id="{C7DA4D02-12F1-4E41-B6DF-77ED3D8C08FC}"/>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
                                            <p:graphicEl>
                                              <a:dgm id="{BEFC7AE6-741D-4A68-BB7E-C169A804E530}"/>
                                            </p:graphicEl>
                                          </p:spTgt>
                                        </p:tgtEl>
                                        <p:attrNameLst>
                                          <p:attrName>style.visibility</p:attrName>
                                        </p:attrNameLst>
                                      </p:cBhvr>
                                      <p:to>
                                        <p:strVal val="visible"/>
                                      </p:to>
                                    </p:set>
                                    <p:animEffect transition="in" filter="wipe(up)">
                                      <p:cBhvr>
                                        <p:cTn id="34" dur="500"/>
                                        <p:tgtEl>
                                          <p:spTgt spid="4">
                                            <p:graphicEl>
                                              <a:dgm id="{BEFC7AE6-741D-4A68-BB7E-C169A804E530}"/>
                                            </p:graphic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
                                            <p:graphicEl>
                                              <a:dgm id="{440E5E9D-A154-4F0C-9462-BA267F8C4816}"/>
                                            </p:graphicEl>
                                          </p:spTgt>
                                        </p:tgtEl>
                                        <p:attrNameLst>
                                          <p:attrName>style.visibility</p:attrName>
                                        </p:attrNameLst>
                                      </p:cBhvr>
                                      <p:to>
                                        <p:strVal val="visible"/>
                                      </p:to>
                                    </p:set>
                                    <p:animEffect transition="in" filter="wipe(up)">
                                      <p:cBhvr>
                                        <p:cTn id="37" dur="500"/>
                                        <p:tgtEl>
                                          <p:spTgt spid="4">
                                            <p:graphicEl>
                                              <a:dgm id="{440E5E9D-A154-4F0C-9462-BA267F8C481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graphicEl>
                                              <a:dgm id="{B5989AF0-3B14-45A5-8FFA-C87A40D80ED0}"/>
                                            </p:graphicEl>
                                          </p:spTgt>
                                        </p:tgtEl>
                                        <p:attrNameLst>
                                          <p:attrName>style.visibility</p:attrName>
                                        </p:attrNameLst>
                                      </p:cBhvr>
                                      <p:to>
                                        <p:strVal val="visible"/>
                                      </p:to>
                                    </p:set>
                                    <p:animEffect transition="in" filter="wipe(up)">
                                      <p:cBhvr>
                                        <p:cTn id="42" dur="500"/>
                                        <p:tgtEl>
                                          <p:spTgt spid="4">
                                            <p:graphicEl>
                                              <a:dgm id="{B5989AF0-3B14-45A5-8FFA-C87A40D80ED0}"/>
                                            </p:graphic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4">
                                            <p:graphicEl>
                                              <a:dgm id="{5846DD89-E124-4892-9817-106C1783B659}"/>
                                            </p:graphicEl>
                                          </p:spTgt>
                                        </p:tgtEl>
                                        <p:attrNameLst>
                                          <p:attrName>style.visibility</p:attrName>
                                        </p:attrNameLst>
                                      </p:cBhvr>
                                      <p:to>
                                        <p:strVal val="visible"/>
                                      </p:to>
                                    </p:set>
                                    <p:animEffect transition="in" filter="wipe(up)">
                                      <p:cBhvr>
                                        <p:cTn id="45" dur="500"/>
                                        <p:tgtEl>
                                          <p:spTgt spid="4">
                                            <p:graphicEl>
                                              <a:dgm id="{5846DD89-E124-4892-9817-106C1783B659}"/>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
                                            <p:graphicEl>
                                              <a:dgm id="{510EF1AF-B6DD-4CB4-8BA4-853F21B7A3A7}"/>
                                            </p:graphicEl>
                                          </p:spTgt>
                                        </p:tgtEl>
                                        <p:attrNameLst>
                                          <p:attrName>style.visibility</p:attrName>
                                        </p:attrNameLst>
                                      </p:cBhvr>
                                      <p:to>
                                        <p:strVal val="visible"/>
                                      </p:to>
                                    </p:set>
                                    <p:animEffect transition="in" filter="wipe(up)">
                                      <p:cBhvr>
                                        <p:cTn id="50" dur="500"/>
                                        <p:tgtEl>
                                          <p:spTgt spid="4">
                                            <p:graphicEl>
                                              <a:dgm id="{510EF1AF-B6DD-4CB4-8BA4-853F21B7A3A7}"/>
                                            </p:graphic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
                                            <p:graphicEl>
                                              <a:dgm id="{EF389A83-35E0-4189-8FAA-CC62999DC925}"/>
                                            </p:graphicEl>
                                          </p:spTgt>
                                        </p:tgtEl>
                                        <p:attrNameLst>
                                          <p:attrName>style.visibility</p:attrName>
                                        </p:attrNameLst>
                                      </p:cBhvr>
                                      <p:to>
                                        <p:strVal val="visible"/>
                                      </p:to>
                                    </p:set>
                                    <p:animEffect transition="in" filter="wipe(up)">
                                      <p:cBhvr>
                                        <p:cTn id="53" dur="500"/>
                                        <p:tgtEl>
                                          <p:spTgt spid="4">
                                            <p:graphicEl>
                                              <a:dgm id="{EF389A83-35E0-4189-8FAA-CC62999DC92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
                                            <p:graphicEl>
                                              <a:dgm id="{3ACC158A-FE53-46DB-B5A1-D350BF678A7F}"/>
                                            </p:graphicEl>
                                          </p:spTgt>
                                        </p:tgtEl>
                                        <p:attrNameLst>
                                          <p:attrName>style.visibility</p:attrName>
                                        </p:attrNameLst>
                                      </p:cBhvr>
                                      <p:to>
                                        <p:strVal val="visible"/>
                                      </p:to>
                                    </p:set>
                                    <p:animEffect transition="in" filter="wipe(up)">
                                      <p:cBhvr>
                                        <p:cTn id="58" dur="500"/>
                                        <p:tgtEl>
                                          <p:spTgt spid="4">
                                            <p:graphicEl>
                                              <a:dgm id="{3ACC158A-FE53-46DB-B5A1-D350BF678A7F}"/>
                                            </p:graphic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
                                            <p:graphicEl>
                                              <a:dgm id="{6606719A-31C6-4885-BF43-90EB88748A7F}"/>
                                            </p:graphicEl>
                                          </p:spTgt>
                                        </p:tgtEl>
                                        <p:attrNameLst>
                                          <p:attrName>style.visibility</p:attrName>
                                        </p:attrNameLst>
                                      </p:cBhvr>
                                      <p:to>
                                        <p:strVal val="visible"/>
                                      </p:to>
                                    </p:set>
                                    <p:animEffect transition="in" filter="wipe(up)">
                                      <p:cBhvr>
                                        <p:cTn id="61" dur="500"/>
                                        <p:tgtEl>
                                          <p:spTgt spid="4">
                                            <p:graphicEl>
                                              <a:dgm id="{6606719A-31C6-4885-BF43-90EB88748A7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5124" name="4 CuadroTexto"/>
          <p:cNvSpPr txBox="1">
            <a:spLocks noChangeArrowheads="1"/>
          </p:cNvSpPr>
          <p:nvPr/>
        </p:nvSpPr>
        <p:spPr bwMode="auto">
          <a:xfrm>
            <a:off x="549275" y="1278609"/>
            <a:ext cx="742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Tipo</a:t>
            </a:r>
            <a:endParaRPr lang="es-CL" altLang="es-CL" sz="2400" b="1" dirty="0"/>
          </a:p>
        </p:txBody>
      </p:sp>
      <p:sp>
        <p:nvSpPr>
          <p:cNvPr id="2" name="Marcador de contenido 1"/>
          <p:cNvSpPr>
            <a:spLocks noGrp="1"/>
          </p:cNvSpPr>
          <p:nvPr>
            <p:ph idx="1"/>
          </p:nvPr>
        </p:nvSpPr>
        <p:spPr>
          <a:xfrm>
            <a:off x="457200" y="1740274"/>
            <a:ext cx="8229600" cy="509867"/>
          </a:xfrm>
        </p:spPr>
        <p:txBody>
          <a:bodyPr/>
          <a:lstStyle/>
          <a:p>
            <a:pPr algn="just"/>
            <a:r>
              <a:rPr lang="es-MX" sz="2000" dirty="0"/>
              <a:t>Al crear una </a:t>
            </a:r>
            <a:r>
              <a:rPr lang="es-MX" sz="2000" i="1" dirty="0" err="1"/>
              <a:t>Relationship</a:t>
            </a:r>
            <a:r>
              <a:rPr lang="es-MX" sz="2000" i="1" dirty="0"/>
              <a:t> </a:t>
            </a:r>
            <a:r>
              <a:rPr lang="es-MX" sz="2000" i="1" dirty="0" err="1"/>
              <a:t>Class</a:t>
            </a:r>
            <a:r>
              <a:rPr lang="es-MX" sz="2000" i="1" dirty="0"/>
              <a:t> </a:t>
            </a:r>
            <a:r>
              <a:rPr lang="es-MX" sz="2000" dirty="0"/>
              <a:t>(clase de relación), se especifica si es simple o compuesta</a:t>
            </a:r>
            <a:endParaRPr lang="es-CL" sz="1600" dirty="0"/>
          </a:p>
        </p:txBody>
      </p:sp>
      <p:pic>
        <p:nvPicPr>
          <p:cNvPr id="26626" name="Picture 2" descr="Clase de relación si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953" y="2433901"/>
            <a:ext cx="4716484" cy="1532857"/>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Cuando se elimina un objeto de origen en una relación compuesta, también se eliminan los objetos de destino relacionad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294" y="4294203"/>
            <a:ext cx="4953187" cy="153285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4"/>
              </a:rPr>
              <a:t>Documentación </a:t>
            </a:r>
            <a:r>
              <a:rPr lang="es-CL" dirty="0" err="1">
                <a:hlinkClick r:id="rId4"/>
              </a:rPr>
              <a:t>Esri</a:t>
            </a:r>
            <a:r>
              <a:rPr lang="es-CL" dirty="0">
                <a:hlinkClick r:id="rId4"/>
              </a:rPr>
              <a:t> ArcGIS Pro</a:t>
            </a:r>
            <a:endParaRPr lang="es-CL" dirty="0"/>
          </a:p>
        </p:txBody>
      </p:sp>
    </p:spTree>
    <p:extLst>
      <p:ext uri="{BB962C8B-B14F-4D97-AF65-F5344CB8AC3E}">
        <p14:creationId xmlns:p14="http://schemas.microsoft.com/office/powerpoint/2010/main" val="74126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5124" name="4 CuadroTexto"/>
          <p:cNvSpPr txBox="1">
            <a:spLocks noChangeArrowheads="1"/>
          </p:cNvSpPr>
          <p:nvPr/>
        </p:nvSpPr>
        <p:spPr bwMode="auto">
          <a:xfrm>
            <a:off x="549275" y="1278609"/>
            <a:ext cx="2306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Origen y Destino</a:t>
            </a:r>
            <a:endParaRPr lang="es-CL" altLang="es-CL" sz="2400" b="1" dirty="0"/>
          </a:p>
        </p:txBody>
      </p:sp>
      <p:sp>
        <p:nvSpPr>
          <p:cNvPr id="2" name="Marcador de contenido 1"/>
          <p:cNvSpPr>
            <a:spLocks noGrp="1"/>
          </p:cNvSpPr>
          <p:nvPr>
            <p:ph idx="1"/>
          </p:nvPr>
        </p:nvSpPr>
        <p:spPr>
          <a:xfrm>
            <a:off x="457200" y="1740274"/>
            <a:ext cx="8229600" cy="617444"/>
          </a:xfrm>
        </p:spPr>
        <p:txBody>
          <a:bodyPr/>
          <a:lstStyle/>
          <a:p>
            <a:pPr algn="just"/>
            <a:r>
              <a:rPr lang="es-MX" sz="2000" dirty="0"/>
              <a:t>Al crear una </a:t>
            </a:r>
            <a:r>
              <a:rPr lang="es-MX" sz="2000" i="1" dirty="0" err="1"/>
              <a:t>Relationship</a:t>
            </a:r>
            <a:r>
              <a:rPr lang="es-MX" sz="2000" i="1" dirty="0"/>
              <a:t> </a:t>
            </a:r>
            <a:r>
              <a:rPr lang="es-MX" sz="2000" i="1" dirty="0" err="1"/>
              <a:t>Class</a:t>
            </a:r>
            <a:r>
              <a:rPr lang="es-MX" sz="2000" dirty="0"/>
              <a:t>, seleccione una entidad (</a:t>
            </a:r>
            <a:r>
              <a:rPr lang="es-MX" sz="2000" dirty="0" err="1"/>
              <a:t>Features</a:t>
            </a:r>
            <a:r>
              <a:rPr lang="es-MX" sz="2000" dirty="0"/>
              <a:t> y/o Tablas) que sea el origen y otra que sea el destino.</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pic>
        <p:nvPicPr>
          <p:cNvPr id="39938" name="Picture 2" descr="Es importante no confundir los dos, eligiendo el que debería ser el destino como origen y vicever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7" y="2525643"/>
            <a:ext cx="4835033" cy="292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79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En una </a:t>
            </a:r>
            <a:r>
              <a:rPr lang="es-MX" sz="2000" i="1" dirty="0" err="1"/>
              <a:t>Relationship</a:t>
            </a:r>
            <a:r>
              <a:rPr lang="es-MX" sz="2000" i="1" dirty="0"/>
              <a:t> </a:t>
            </a:r>
            <a:r>
              <a:rPr lang="es-MX" sz="2000" i="1" dirty="0" err="1"/>
              <a:t>Class</a:t>
            </a:r>
            <a:r>
              <a:rPr lang="es-MX" sz="2000" dirty="0"/>
              <a:t>, los objetos en el origen coinciden con objetos en el destino a través de los valores en los campos claves.</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3270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err="1"/>
              <a:t>Primary</a:t>
            </a:r>
            <a:r>
              <a:rPr lang="es-MX" altLang="es-CL" sz="2400" b="1" dirty="0"/>
              <a:t> &amp; </a:t>
            </a:r>
            <a:r>
              <a:rPr lang="es-MX" altLang="es-CL" sz="2400" b="1" dirty="0" err="1"/>
              <a:t>Foreign</a:t>
            </a:r>
            <a:r>
              <a:rPr lang="es-MX" altLang="es-CL" sz="2400" b="1" dirty="0"/>
              <a:t> </a:t>
            </a:r>
            <a:r>
              <a:rPr lang="es-MX" altLang="es-CL" sz="2400" b="1" dirty="0" err="1"/>
              <a:t>Keys</a:t>
            </a:r>
            <a:endParaRPr lang="es-CL" altLang="es-CL" sz="2400" b="1" dirty="0"/>
          </a:p>
        </p:txBody>
      </p:sp>
      <p:pic>
        <p:nvPicPr>
          <p:cNvPr id="40962" name="Picture 2" descr="En una clase de relación, los objetos en el origen coinciden con objetos en el destino a través de los valores en los campos cl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87" y="2885421"/>
            <a:ext cx="5433789" cy="2081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277906" y="5140208"/>
            <a:ext cx="8633012" cy="523220"/>
          </a:xfrm>
          <a:prstGeom prst="rect">
            <a:avLst/>
          </a:prstGeom>
        </p:spPr>
        <p:txBody>
          <a:bodyPr wrap="square">
            <a:spAutoFit/>
          </a:bodyPr>
          <a:lstStyle/>
          <a:p>
            <a:pPr algn="just"/>
            <a:r>
              <a:rPr lang="es-MX" sz="1400" dirty="0">
                <a:latin typeface="+mn-lt"/>
                <a:cs typeface="ＭＳ Ｐゴシック" charset="0"/>
              </a:rPr>
              <a:t>Nota: </a:t>
            </a:r>
            <a:r>
              <a:rPr lang="es-MX" sz="1400" i="1" dirty="0">
                <a:latin typeface="+mn-lt"/>
                <a:cs typeface="ＭＳ Ｐゴシック" charset="0"/>
              </a:rPr>
              <a:t>Pueden ser campos clave los campos de todo tipo de datos, excepto objeto binario grande (BLOB), fecha y </a:t>
            </a:r>
            <a:r>
              <a:rPr lang="es-MX" sz="1400" i="1" dirty="0" err="1">
                <a:latin typeface="+mn-lt"/>
                <a:cs typeface="ＭＳ Ｐゴシック" charset="0"/>
              </a:rPr>
              <a:t>ráster</a:t>
            </a:r>
            <a:r>
              <a:rPr lang="es-MX" sz="1400" i="1" dirty="0">
                <a:latin typeface="+mn-lt"/>
                <a:cs typeface="ＭＳ Ｐゴシック" charset="0"/>
              </a:rPr>
              <a:t>.</a:t>
            </a:r>
            <a:endParaRPr lang="es-CL" sz="1400" i="1" dirty="0">
              <a:latin typeface="+mn-lt"/>
              <a:cs typeface="ＭＳ Ｐゴシック" charset="0"/>
            </a:endParaRPr>
          </a:p>
        </p:txBody>
      </p:sp>
    </p:spTree>
    <p:extLst>
      <p:ext uri="{BB962C8B-B14F-4D97-AF65-F5344CB8AC3E}">
        <p14:creationId xmlns:p14="http://schemas.microsoft.com/office/powerpoint/2010/main" val="49666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La </a:t>
            </a:r>
            <a:r>
              <a:rPr lang="es-MX" sz="2000" dirty="0" err="1"/>
              <a:t>cardinalidad</a:t>
            </a:r>
            <a:r>
              <a:rPr lang="es-MX" sz="2000" dirty="0"/>
              <a:t> de una relación especifica el número de objetos de la clase de origen que se pueden relacionar con varios objetos en la clase de destino. Una relación puede tener una de estas tres </a:t>
            </a:r>
            <a:r>
              <a:rPr lang="es-MX" sz="2000" dirty="0" err="1"/>
              <a:t>cardinalidades</a:t>
            </a:r>
            <a:r>
              <a:rPr lang="es-MX" sz="2000" dirty="0"/>
              <a:t>:</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1796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err="1"/>
              <a:t>Cardinalidad</a:t>
            </a:r>
            <a:endParaRPr lang="es-CL" altLang="es-CL" sz="2400" b="1" dirty="0"/>
          </a:p>
        </p:txBody>
      </p:sp>
      <p:pic>
        <p:nvPicPr>
          <p:cNvPr id="41986" name="Picture 2" descr="Una relación puede tener una de estas tres cardinalidad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769" y="3029604"/>
            <a:ext cx="6173301" cy="164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213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Si tiene subtipos, puede restringir el número y tipo de objetos en el origen que se pueden relacionar con determinado tipo de objetos en el destino.</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1796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err="1"/>
              <a:t>Cardinalidad</a:t>
            </a:r>
            <a:endParaRPr lang="es-CL" altLang="es-CL" sz="2400" b="1" dirty="0"/>
          </a:p>
        </p:txBody>
      </p:sp>
      <p:pic>
        <p:nvPicPr>
          <p:cNvPr id="43010" name="Picture 2" descr="Agregar y eliminar reglas de relación en la pestaña Regl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2636861"/>
            <a:ext cx="5715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8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dirty="0">
                <a:solidFill>
                  <a:schemeClr val="bg1"/>
                </a:solidFill>
              </a:rPr>
              <a:t>Relaciones</a:t>
            </a:r>
            <a:endParaRPr lang="es-CL" altLang="es-CL" sz="3600" dirty="0">
              <a:solidFill>
                <a:schemeClr val="bg1"/>
              </a:solidFill>
            </a:endParaRPr>
          </a:p>
        </p:txBody>
      </p:sp>
      <p:sp>
        <p:nvSpPr>
          <p:cNvPr id="2" name="Marcador de contenido 1"/>
          <p:cNvSpPr>
            <a:spLocks noGrp="1"/>
          </p:cNvSpPr>
          <p:nvPr>
            <p:ph idx="1"/>
          </p:nvPr>
        </p:nvSpPr>
        <p:spPr>
          <a:xfrm>
            <a:off x="457200" y="1740274"/>
            <a:ext cx="8229600" cy="617444"/>
          </a:xfrm>
        </p:spPr>
        <p:txBody>
          <a:bodyPr/>
          <a:lstStyle/>
          <a:p>
            <a:pPr algn="just"/>
            <a:r>
              <a:rPr lang="es-MX" sz="2000" dirty="0"/>
              <a:t>Si la relación requiere este comportamiento, puede hacer que los objetos de origen de destino envíen mensajes para notificarse entre sí cuando se produzcan cambios, permitiendo que los objetos relacionados se actualicen de forma apropiada.</a:t>
            </a:r>
            <a:endParaRPr lang="es-CL" sz="1600" dirty="0"/>
          </a:p>
        </p:txBody>
      </p:sp>
      <p:sp>
        <p:nvSpPr>
          <p:cNvPr id="3" name="CuadroTexto 2"/>
          <p:cNvSpPr txBox="1"/>
          <p:nvPr/>
        </p:nvSpPr>
        <p:spPr>
          <a:xfrm>
            <a:off x="2931459" y="6154505"/>
            <a:ext cx="3862917" cy="369332"/>
          </a:xfrm>
          <a:prstGeom prst="rect">
            <a:avLst/>
          </a:prstGeom>
          <a:noFill/>
        </p:spPr>
        <p:txBody>
          <a:bodyPr wrap="none" rtlCol="0">
            <a:spAutoFit/>
          </a:bodyPr>
          <a:lstStyle/>
          <a:p>
            <a:r>
              <a:rPr lang="es-CL" dirty="0"/>
              <a:t>Fuente: </a:t>
            </a:r>
            <a:r>
              <a:rPr lang="es-CL" dirty="0">
                <a:hlinkClick r:id="rId2"/>
              </a:rPr>
              <a:t>Documentación </a:t>
            </a:r>
            <a:r>
              <a:rPr lang="es-CL" dirty="0" err="1">
                <a:hlinkClick r:id="rId2"/>
              </a:rPr>
              <a:t>Esri</a:t>
            </a:r>
            <a:r>
              <a:rPr lang="es-CL" dirty="0">
                <a:hlinkClick r:id="rId2"/>
              </a:rPr>
              <a:t> ArcGIS Pro</a:t>
            </a:r>
            <a:endParaRPr lang="es-CL" dirty="0"/>
          </a:p>
        </p:txBody>
      </p:sp>
      <p:sp>
        <p:nvSpPr>
          <p:cNvPr id="7" name="4 CuadroTexto"/>
          <p:cNvSpPr txBox="1">
            <a:spLocks noChangeArrowheads="1"/>
          </p:cNvSpPr>
          <p:nvPr/>
        </p:nvSpPr>
        <p:spPr bwMode="auto">
          <a:xfrm>
            <a:off x="549275" y="1278609"/>
            <a:ext cx="3334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dirty="0"/>
              <a:t>Dirección de notificación</a:t>
            </a:r>
          </a:p>
        </p:txBody>
      </p:sp>
      <p:pic>
        <p:nvPicPr>
          <p:cNvPr id="44034" name="Picture 2" descr="Puede hacer que los objetos de origen y de destino envíen mensajes para que se notifiquen los cambios entre s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126" y="3029604"/>
            <a:ext cx="4560173" cy="126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267128"/>
      </p:ext>
    </p:extLst>
  </p:cSld>
  <p:clrMapOvr>
    <a:masterClrMapping/>
  </p:clrMapOvr>
</p:sld>
</file>

<file path=ppt/theme/theme1.xml><?xml version="1.0" encoding="utf-8"?>
<a:theme xmlns:a="http://schemas.openxmlformats.org/drawingml/2006/main" name="plantilla_ppt_-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plantilla_ppt_-_2</Template>
  <TotalTime>622</TotalTime>
  <Words>573</Words>
  <Application>Microsoft Office PowerPoint</Application>
  <PresentationFormat>Presentación en pantalla (4:3)</PresentationFormat>
  <Paragraphs>64</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plantilla_ppt_-_2</vt:lpstr>
      <vt:lpstr>Presentación de PowerPoint</vt:lpstr>
      <vt:lpstr>Relaciones</vt:lpstr>
      <vt:lpstr>Relaciones</vt:lpstr>
      <vt:lpstr>Relaciones</vt:lpstr>
      <vt:lpstr>Relaciones</vt:lpstr>
      <vt:lpstr>Relaciones</vt:lpstr>
      <vt:lpstr>Relaciones</vt:lpstr>
      <vt:lpstr>Relaciones</vt:lpstr>
      <vt:lpstr>Relaciones</vt:lpstr>
      <vt:lpstr>Relaciones</vt:lpstr>
      <vt:lpstr>Relaciones</vt:lpstr>
      <vt:lpstr>Relaciones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Ignacio Yañez</cp:lastModifiedBy>
  <cp:revision>49</cp:revision>
  <dcterms:created xsi:type="dcterms:W3CDTF">2012-06-05T18:28:47Z</dcterms:created>
  <dcterms:modified xsi:type="dcterms:W3CDTF">2025-08-17T19:48:26Z</dcterms:modified>
</cp:coreProperties>
</file>