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306" r:id="rId6"/>
    <p:sldId id="342" r:id="rId7"/>
    <p:sldId id="343" r:id="rId8"/>
    <p:sldId id="352" r:id="rId9"/>
    <p:sldId id="345" r:id="rId10"/>
    <p:sldId id="350" r:id="rId11"/>
    <p:sldId id="354" r:id="rId12"/>
    <p:sldId id="355" r:id="rId13"/>
    <p:sldId id="346" r:id="rId14"/>
    <p:sldId id="353" r:id="rId15"/>
    <p:sldId id="304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7" autoAdjust="0"/>
    <p:restoredTop sz="77972" autoAdjust="0"/>
  </p:normalViewPr>
  <p:slideViewPr>
    <p:cSldViewPr snapToGrid="0" showGuides="1">
      <p:cViewPr varScale="1">
        <p:scale>
          <a:sx n="60" d="100"/>
          <a:sy n="60" d="100"/>
        </p:scale>
        <p:origin x="924" y="4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D2950FC-64C0-50D7-5101-884A13ED2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CEA88831-A930-596B-0685-672024BE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3FD0A0-F4FB-BC20-358F-C4F179AA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D389891-233D-6282-224F-6B8EC0182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1DD8-56E8-44DB-8D68-9188DEA5050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F2A2D99A-04B6-3AD9-B6DA-EEE29FB0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F4F81C-C1F0-7738-A271-96AF417D7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C781-2765-427A-A960-385CE0D0CAB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1479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8047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94189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3929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392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8701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6579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46073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169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3657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5977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16841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1400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3815" y="4105020"/>
            <a:ext cx="4062214" cy="1065496"/>
          </a:xfrm>
        </p:spPr>
        <p:txBody>
          <a:bodyPr/>
          <a:lstStyle/>
          <a:p>
            <a:r>
              <a:rPr lang="en-US" dirty="0"/>
              <a:t>Mr. Iyanou Eraste AKANDE</a:t>
            </a:r>
            <a:br>
              <a:rPr lang="en-US" dirty="0"/>
            </a:br>
            <a:r>
              <a:rPr lang="en-US" dirty="0"/>
              <a:t>Elastic Certified Engineer</a:t>
            </a:r>
            <a:br>
              <a:rPr lang="en-US" dirty="0"/>
            </a:br>
            <a:r>
              <a:rPr lang="en-US" dirty="0"/>
              <a:t>Data Engineer at </a:t>
            </a:r>
            <a:r>
              <a:rPr lang="en-US" dirty="0" err="1"/>
              <a:t>Synaptique</a:t>
            </a:r>
            <a:r>
              <a:rPr lang="en-US" dirty="0"/>
              <a:t> Maghreb</a:t>
            </a: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1061" y="3645016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B04C4496-6C04-4F73-A52E-5A21BEDBB7DF}"/>
              </a:ext>
            </a:extLst>
          </p:cNvPr>
          <p:cNvSpPr txBox="1">
            <a:spLocks/>
          </p:cNvSpPr>
          <p:nvPr/>
        </p:nvSpPr>
        <p:spPr>
          <a:xfrm>
            <a:off x="1137706" y="1162728"/>
            <a:ext cx="7263920" cy="2219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FF0000"/>
                </a:solidFill>
              </a:rPr>
              <a:t>Introduction to Logstash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28" name="Espace réservé pour une image  27">
            <a:extLst>
              <a:ext uri="{FF2B5EF4-FFF2-40B4-BE49-F238E27FC236}">
                <a16:creationId xmlns:a16="http://schemas.microsoft.com/office/drawing/2014/main" id="{666309DC-C956-45A3-A329-CD089B09962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tretch>
            <a:fillRect/>
          </a:stretch>
        </p:blipFill>
        <p:spPr>
          <a:xfrm>
            <a:off x="7649629" y="1427702"/>
            <a:ext cx="4002594" cy="4002594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7E7F840-F353-4804-A407-EBA3C1501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656" y="258415"/>
            <a:ext cx="2102977" cy="14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4875"/>
            <a:ext cx="5117162" cy="1325563"/>
          </a:xfrm>
        </p:spPr>
        <p:txBody>
          <a:bodyPr/>
          <a:lstStyle/>
          <a:p>
            <a:r>
              <a:rPr lang="en-US" sz="3600" dirty="0"/>
              <a:t>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Logstash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484632" y="1065022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Output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19582-9AE1-4EC5-B591-9FF0813A1D69}"/>
              </a:ext>
            </a:extLst>
          </p:cNvPr>
          <p:cNvSpPr/>
          <p:nvPr/>
        </p:nvSpPr>
        <p:spPr>
          <a:xfrm>
            <a:off x="2384090" y="5550334"/>
            <a:ext cx="7549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chemeClr val="accent1"/>
                </a:solidFill>
              </a:rPr>
              <a:t>https://www.elastic.co/guide/en/logstash/current/output-plugins.html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FE6C5B0-9F72-4E6E-B06B-7F8BF97CC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20" y="1732901"/>
            <a:ext cx="8805099" cy="32784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BE3A91-4E1A-4897-B066-38D2FD267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32" y="282861"/>
            <a:ext cx="1125308" cy="9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3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811"/>
            <a:ext cx="5117162" cy="1325563"/>
          </a:xfrm>
        </p:spPr>
        <p:txBody>
          <a:bodyPr/>
          <a:lstStyle/>
          <a:p>
            <a:r>
              <a:rPr lang="en-US" sz="3600" dirty="0"/>
              <a:t>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Logstash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1027585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Output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19582-9AE1-4EC5-B591-9FF0813A1D69}"/>
              </a:ext>
            </a:extLst>
          </p:cNvPr>
          <p:cNvSpPr/>
          <p:nvPr/>
        </p:nvSpPr>
        <p:spPr>
          <a:xfrm>
            <a:off x="2849525" y="5521574"/>
            <a:ext cx="7549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chemeClr val="accent1"/>
                </a:solidFill>
              </a:rPr>
              <a:t>https://www.elastic.co/guide/en/logstash/current/output-plugins.html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EEDD8EC-D6AF-4320-9D35-7B2DDF37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379" y="1847242"/>
            <a:ext cx="8117241" cy="29211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CAFC811-5C2C-4BF9-AEBA-DDEFE5B67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32" y="208430"/>
            <a:ext cx="1125308" cy="9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9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78354"/>
            <a:ext cx="5055698" cy="1325563"/>
          </a:xfrm>
        </p:spPr>
        <p:txBody>
          <a:bodyPr/>
          <a:lstStyle/>
          <a:p>
            <a:r>
              <a:rPr lang="en-US" sz="4800" dirty="0"/>
              <a:t>Questions</a:t>
            </a:r>
            <a:r>
              <a:rPr lang="en-US" dirty="0"/>
              <a:t> </a:t>
            </a:r>
          </a:p>
        </p:txBody>
      </p:sp>
      <p:pic>
        <p:nvPicPr>
          <p:cNvPr id="1026" name="Picture 2" descr="le pouvoir des Questions... dynamisantes - Midi Pile Coaching">
            <a:extLst>
              <a:ext uri="{FF2B5EF4-FFF2-40B4-BE49-F238E27FC236}">
                <a16:creationId xmlns:a16="http://schemas.microsoft.com/office/drawing/2014/main" id="{117744F0-B9D9-4C16-971F-9F9508CB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49" y="1778354"/>
            <a:ext cx="2195946" cy="21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88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1" y="3093990"/>
            <a:ext cx="2906684" cy="1054061"/>
          </a:xfrm>
        </p:spPr>
        <p:txBody>
          <a:bodyPr/>
          <a:lstStyle/>
          <a:p>
            <a:r>
              <a:rPr lang="en-US" dirty="0"/>
              <a:t>Mr. Iyanou Eraste AKANDE</a:t>
            </a:r>
          </a:p>
          <a:p>
            <a:pPr lvl="0"/>
            <a:r>
              <a:rPr lang="en-US" dirty="0"/>
              <a:t>eraste.akande@gmail.com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83975"/>
            <a:ext cx="5117162" cy="1325563"/>
          </a:xfrm>
        </p:spPr>
        <p:txBody>
          <a:bodyPr/>
          <a:lstStyle/>
          <a:p>
            <a:r>
              <a:rPr lang="en-US" sz="3600" dirty="0"/>
              <a:t>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Logstash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Architecture</a:t>
            </a:r>
            <a:endParaRPr lang="en-US" sz="16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E4E7608-047A-4C10-A540-30BB17D03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01" y="2183637"/>
            <a:ext cx="7994197" cy="35660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2A2911-C841-49AE-8DCE-2997048C8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32" y="771964"/>
            <a:ext cx="1125308" cy="9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4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83975"/>
            <a:ext cx="5117162" cy="1325563"/>
          </a:xfrm>
        </p:spPr>
        <p:txBody>
          <a:bodyPr/>
          <a:lstStyle/>
          <a:p>
            <a:r>
              <a:rPr lang="en-US" sz="3600" dirty="0"/>
              <a:t>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Logstash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160174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Sample file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19582-9AE1-4EC5-B591-9FF0813A1D69}"/>
              </a:ext>
            </a:extLst>
          </p:cNvPr>
          <p:cNvSpPr/>
          <p:nvPr/>
        </p:nvSpPr>
        <p:spPr>
          <a:xfrm>
            <a:off x="1584251" y="2183637"/>
            <a:ext cx="95055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#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Logstash</a:t>
            </a:r>
            <a:r>
              <a:rPr lang="fr-FR" dirty="0"/>
              <a:t> configuration for </a:t>
            </a:r>
            <a:r>
              <a:rPr lang="fr-FR" dirty="0" err="1"/>
              <a:t>creating</a:t>
            </a:r>
            <a:r>
              <a:rPr lang="fr-FR" dirty="0"/>
              <a:t> a simple</a:t>
            </a:r>
          </a:p>
          <a:p>
            <a:r>
              <a:rPr lang="fr-FR" dirty="0"/>
              <a:t># Beats -&gt; </a:t>
            </a:r>
            <a:r>
              <a:rPr lang="fr-FR" dirty="0" err="1"/>
              <a:t>Logstash</a:t>
            </a:r>
            <a:r>
              <a:rPr lang="fr-FR" dirty="0"/>
              <a:t> -&gt; Elasticsearch pipeline.</a:t>
            </a:r>
          </a:p>
          <a:p>
            <a:r>
              <a:rPr lang="fr-FR" dirty="0"/>
              <a:t>input {  </a:t>
            </a:r>
          </a:p>
          <a:p>
            <a:r>
              <a:rPr lang="fr-FR" dirty="0"/>
              <a:t>	beats {    port =&gt; 5044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filter {}</a:t>
            </a:r>
            <a:endParaRPr lang="fr-FR" dirty="0"/>
          </a:p>
          <a:p>
            <a:r>
              <a:rPr lang="fr-FR" dirty="0"/>
              <a:t>output {  </a:t>
            </a:r>
          </a:p>
          <a:p>
            <a:r>
              <a:rPr lang="fr-FR" dirty="0"/>
              <a:t>	elasticsearch {    </a:t>
            </a:r>
          </a:p>
          <a:p>
            <a:r>
              <a:rPr lang="fr-FR" dirty="0"/>
              <a:t>		hosts =&gt; ["http://localhost:9200"]    </a:t>
            </a:r>
          </a:p>
          <a:p>
            <a:r>
              <a:rPr lang="fr-FR" dirty="0"/>
              <a:t>		index =&gt; "</a:t>
            </a:r>
            <a:r>
              <a:rPr lang="fr-FR" dirty="0" err="1"/>
              <a:t>filebeat</a:t>
            </a:r>
            <a:r>
              <a:rPr lang="fr-FR" dirty="0"/>
              <a:t>-%{+YYYY.MM.dd}"    </a:t>
            </a:r>
          </a:p>
          <a:p>
            <a:r>
              <a:rPr lang="fr-FR" dirty="0"/>
              <a:t>		user =&gt; "</a:t>
            </a:r>
            <a:r>
              <a:rPr lang="fr-FR" dirty="0" err="1"/>
              <a:t>elastic</a:t>
            </a:r>
            <a:r>
              <a:rPr lang="fr-FR" dirty="0"/>
              <a:t>"    </a:t>
            </a:r>
          </a:p>
          <a:p>
            <a:r>
              <a:rPr lang="fr-FR" dirty="0"/>
              <a:t>		</a:t>
            </a:r>
            <a:r>
              <a:rPr lang="fr-FR" dirty="0" err="1"/>
              <a:t>password</a:t>
            </a:r>
            <a:r>
              <a:rPr lang="fr-FR" dirty="0"/>
              <a:t> =&gt; "</a:t>
            </a:r>
            <a:r>
              <a:rPr lang="fr-FR" dirty="0" err="1"/>
              <a:t>changeme</a:t>
            </a:r>
            <a:r>
              <a:rPr lang="fr-FR" dirty="0"/>
              <a:t>" </a:t>
            </a:r>
          </a:p>
          <a:p>
            <a:r>
              <a:rPr lang="fr-FR" dirty="0"/>
              <a:t>	 }</a:t>
            </a:r>
          </a:p>
          <a:p>
            <a:r>
              <a:rPr lang="fr-FR" dirty="0"/>
              <a:t>}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0DD7433-11C5-4B80-9680-5D7FC130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32" y="771964"/>
            <a:ext cx="1125308" cy="9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73608"/>
            <a:ext cx="5117162" cy="1325563"/>
          </a:xfrm>
        </p:spPr>
        <p:txBody>
          <a:bodyPr/>
          <a:lstStyle/>
          <a:p>
            <a:r>
              <a:rPr lang="en-US" sz="3600" dirty="0"/>
              <a:t>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Logstash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112328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Input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19582-9AE1-4EC5-B591-9FF0813A1D69}"/>
              </a:ext>
            </a:extLst>
          </p:cNvPr>
          <p:cNvSpPr/>
          <p:nvPr/>
        </p:nvSpPr>
        <p:spPr>
          <a:xfrm>
            <a:off x="6736543" y="3429000"/>
            <a:ext cx="4916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u="sng" dirty="0">
                <a:solidFill>
                  <a:schemeClr val="accent1"/>
                </a:solidFill>
              </a:rPr>
              <a:t>https://www.elastic.co/guide/en/logstash/current/input-plugins.html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D470493-8DBB-47C5-B6C6-DDBA170E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16" y="2079449"/>
            <a:ext cx="5048824" cy="376800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611018-FB99-48E8-9466-47D8778B1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32" y="219069"/>
            <a:ext cx="1125308" cy="9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3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73608"/>
            <a:ext cx="5117162" cy="1325563"/>
          </a:xfrm>
        </p:spPr>
        <p:txBody>
          <a:bodyPr/>
          <a:lstStyle/>
          <a:p>
            <a:r>
              <a:rPr lang="en-US" sz="3600" dirty="0"/>
              <a:t>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Starting with Logstash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1123286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Input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19582-9AE1-4EC5-B591-9FF0813A1D69}"/>
              </a:ext>
            </a:extLst>
          </p:cNvPr>
          <p:cNvSpPr/>
          <p:nvPr/>
        </p:nvSpPr>
        <p:spPr>
          <a:xfrm>
            <a:off x="7995684" y="3646872"/>
            <a:ext cx="3827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u="sng" dirty="0">
                <a:solidFill>
                  <a:schemeClr val="accent1"/>
                </a:solidFill>
              </a:rPr>
              <a:t>https://www.elastic.co/guide/en/logstash/current/input-plugins.html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6561F8E-1C3D-40DE-8A91-DEA0D84D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3" y="2110088"/>
            <a:ext cx="7337061" cy="380182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A1225B5-FC9C-4DA3-B146-018135567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32" y="240326"/>
            <a:ext cx="1125308" cy="9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3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53978"/>
            <a:ext cx="5117162" cy="1325563"/>
          </a:xfrm>
        </p:spPr>
        <p:txBody>
          <a:bodyPr/>
          <a:lstStyle/>
          <a:p>
            <a:r>
              <a:rPr lang="en-US" sz="3600" dirty="0"/>
              <a:t>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345516"/>
            <a:ext cx="4114800" cy="365125"/>
          </a:xfrm>
        </p:spPr>
        <p:txBody>
          <a:bodyPr/>
          <a:lstStyle/>
          <a:p>
            <a:r>
              <a:rPr lang="en-US" dirty="0"/>
              <a:t>Starting with Logstash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889365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Filter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19582-9AE1-4EC5-B591-9FF0813A1D69}"/>
              </a:ext>
            </a:extLst>
          </p:cNvPr>
          <p:cNvSpPr/>
          <p:nvPr/>
        </p:nvSpPr>
        <p:spPr>
          <a:xfrm>
            <a:off x="7069315" y="3433755"/>
            <a:ext cx="4956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u="sng" dirty="0">
                <a:solidFill>
                  <a:schemeClr val="accent1"/>
                </a:solidFill>
              </a:rPr>
              <a:t>https://www.elastic.co/guide/en/logstash/current/filter-plugins.html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28147A8-4D73-4CA3-99D4-DA7BC5BB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32" y="1234366"/>
            <a:ext cx="6101360" cy="49835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19850D-9684-4CFC-A3D2-AD7B89984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32" y="91476"/>
            <a:ext cx="1125308" cy="9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53978"/>
            <a:ext cx="5117162" cy="1325563"/>
          </a:xfrm>
        </p:spPr>
        <p:txBody>
          <a:bodyPr/>
          <a:lstStyle/>
          <a:p>
            <a:r>
              <a:rPr lang="en-US" sz="3600" dirty="0"/>
              <a:t>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345516"/>
            <a:ext cx="4114800" cy="365125"/>
          </a:xfrm>
        </p:spPr>
        <p:txBody>
          <a:bodyPr/>
          <a:lstStyle/>
          <a:p>
            <a:r>
              <a:rPr lang="en-US" dirty="0"/>
              <a:t>Starting with Logstash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889365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Filter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19582-9AE1-4EC5-B591-9FF0813A1D69}"/>
              </a:ext>
            </a:extLst>
          </p:cNvPr>
          <p:cNvSpPr/>
          <p:nvPr/>
        </p:nvSpPr>
        <p:spPr>
          <a:xfrm>
            <a:off x="8503336" y="3356262"/>
            <a:ext cx="3596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u="sng" dirty="0">
                <a:solidFill>
                  <a:schemeClr val="accent1"/>
                </a:solidFill>
              </a:rPr>
              <a:t>https://www.elastic.co/guide/en/logstash/current/filter-plugins.html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A4507F-EFBB-4F09-95A5-3730696A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271585"/>
            <a:ext cx="7813796" cy="502712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5D7ED68-B831-47B5-9351-867410D44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32" y="102103"/>
            <a:ext cx="1125308" cy="9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9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53978"/>
            <a:ext cx="5117162" cy="1325563"/>
          </a:xfrm>
        </p:spPr>
        <p:txBody>
          <a:bodyPr/>
          <a:lstStyle/>
          <a:p>
            <a:r>
              <a:rPr lang="en-US" sz="3600" dirty="0"/>
              <a:t>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345516"/>
            <a:ext cx="4114800" cy="365125"/>
          </a:xfrm>
        </p:spPr>
        <p:txBody>
          <a:bodyPr/>
          <a:lstStyle/>
          <a:p>
            <a:r>
              <a:rPr lang="en-US" dirty="0"/>
              <a:t>Starting with Logstash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889365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Filter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19582-9AE1-4EC5-B591-9FF0813A1D69}"/>
              </a:ext>
            </a:extLst>
          </p:cNvPr>
          <p:cNvSpPr/>
          <p:nvPr/>
        </p:nvSpPr>
        <p:spPr>
          <a:xfrm>
            <a:off x="3444949" y="5885173"/>
            <a:ext cx="67076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u="sng" dirty="0">
                <a:solidFill>
                  <a:schemeClr val="accent1"/>
                </a:solidFill>
              </a:rPr>
              <a:t>https://www.elastic.co/guide/en/logstash/current/filter-plugins.html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1390375-1D3E-4D44-B634-9987BE65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32" y="123369"/>
            <a:ext cx="1125308" cy="94958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39DA15B-EBC4-4A57-85D0-AA32D406A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08" y="3379677"/>
            <a:ext cx="10023669" cy="25032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A0F9B0-A798-47BC-88E0-F101C228D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09" y="1364041"/>
            <a:ext cx="10023668" cy="194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53978"/>
            <a:ext cx="5117162" cy="1325563"/>
          </a:xfrm>
        </p:spPr>
        <p:txBody>
          <a:bodyPr/>
          <a:lstStyle/>
          <a:p>
            <a:r>
              <a:rPr lang="en-US" sz="3600" dirty="0"/>
              <a:t>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345516"/>
            <a:ext cx="4114800" cy="365125"/>
          </a:xfrm>
        </p:spPr>
        <p:txBody>
          <a:bodyPr/>
          <a:lstStyle/>
          <a:p>
            <a:r>
              <a:rPr lang="en-US" dirty="0"/>
              <a:t>Starting with Logstash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A8F112C-C054-46ED-B1AB-BAD20093E96C}"/>
              </a:ext>
            </a:extLst>
          </p:cNvPr>
          <p:cNvSpPr txBox="1">
            <a:spLocks/>
          </p:cNvSpPr>
          <p:nvPr/>
        </p:nvSpPr>
        <p:spPr>
          <a:xfrm>
            <a:off x="548294" y="889365"/>
            <a:ext cx="3798917" cy="581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Filter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19582-9AE1-4EC5-B591-9FF0813A1D69}"/>
              </a:ext>
            </a:extLst>
          </p:cNvPr>
          <p:cNvSpPr/>
          <p:nvPr/>
        </p:nvSpPr>
        <p:spPr>
          <a:xfrm>
            <a:off x="3264196" y="5523394"/>
            <a:ext cx="67076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u="sng" dirty="0">
                <a:solidFill>
                  <a:schemeClr val="accent1"/>
                </a:solidFill>
              </a:rPr>
              <a:t>https://www.elastic.co/guide/en/logstash/current/filter-plugins.html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2685506-EAC6-4567-B828-E6FA40843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1655998"/>
            <a:ext cx="11510442" cy="35743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A98BE8-C2AA-4DFF-8435-25DFD91E1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32" y="165909"/>
            <a:ext cx="1125308" cy="9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297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0D8C9A-C895-482B-B501-694996FFDE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AD51DF-C727-4608-B606-5D6C957D4C4D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511997D-2559-4D54-8469-327570B18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267</Words>
  <Application>Microsoft Office PowerPoint</Application>
  <PresentationFormat>Grand écran</PresentationFormat>
  <Paragraphs>81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等线</vt:lpstr>
      <vt:lpstr>Abadi</vt:lpstr>
      <vt:lpstr>Arial</vt:lpstr>
      <vt:lpstr>Calibri</vt:lpstr>
      <vt:lpstr>Posterama Text Black</vt:lpstr>
      <vt:lpstr>Posterama Text SemiBold</vt:lpstr>
      <vt:lpstr>Custom</vt:lpstr>
      <vt:lpstr>Présentation PowerPoint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Questions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2023-09-14T06:03:51Z</dcterms:created>
  <dcterms:modified xsi:type="dcterms:W3CDTF">2024-05-08T20:47:17Z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