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8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D7371"/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E76E2-0960-4D47-83CC-2E47F7E9826C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DAF4E941-4A8B-4C07-B81D-62547E1A98E6}">
      <dgm:prSet phldrT="[텍스트]"/>
      <dgm:spPr/>
      <dgm:t>
        <a:bodyPr/>
        <a:lstStyle/>
        <a:p>
          <a:pPr latinLnBrk="1"/>
          <a:r>
            <a:rPr lang="en-US" altLang="ko-KR" dirty="0" smtClean="0"/>
            <a:t>Index</a:t>
          </a:r>
          <a:endParaRPr lang="ko-KR" altLang="en-US" dirty="0"/>
        </a:p>
      </dgm:t>
    </dgm:pt>
    <dgm:pt modelId="{F5017CC5-8FC4-4A6F-8E84-CEF50BB5A82E}" type="par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4DB638B1-0E75-4FB4-B946-E9966A39524F}" type="sib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1DF2D241-A2AC-41BF-B774-A49B347965F6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CSS</a:t>
          </a:r>
          <a:endParaRPr lang="ko-KR" altLang="en-US" dirty="0"/>
        </a:p>
      </dgm:t>
    </dgm:pt>
    <dgm:pt modelId="{1337E7BD-57D8-4FA0-8871-3ED2F44F4879}" type="par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28E88113-7A9C-4FAC-B2BE-5794F7283C99}" type="sib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C75E99F2-4F17-4487-A0AA-CC4810964F61}">
      <dgm:prSet phldrT="[텍스트]"/>
      <dgm:spPr/>
      <dgm:t>
        <a:bodyPr/>
        <a:lstStyle/>
        <a:p>
          <a:pPr latinLnBrk="1"/>
          <a:r>
            <a:rPr lang="en-US" altLang="ko-KR" dirty="0" smtClean="0"/>
            <a:t>Header</a:t>
          </a:r>
          <a:endParaRPr lang="ko-KR" altLang="en-US" dirty="0"/>
        </a:p>
      </dgm:t>
    </dgm:pt>
    <dgm:pt modelId="{93F36354-C612-4F8A-822F-87AF3B0C8A9F}" type="par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2A0C2FB7-DD24-4DFF-9E5E-B0AE62D5EAF4}" type="sib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7279ADDA-3E19-4C1C-9F96-5D226C715287}">
      <dgm:prSet phldrT="[텍스트]"/>
      <dgm:spPr/>
      <dgm:t>
        <a:bodyPr/>
        <a:lstStyle/>
        <a:p>
          <a:pPr latinLnBrk="1"/>
          <a:r>
            <a:rPr lang="ko-KR" altLang="en-US" dirty="0" smtClean="0"/>
            <a:t>내용</a:t>
          </a:r>
          <a:endParaRPr lang="ko-KR" altLang="en-US" dirty="0"/>
        </a:p>
      </dgm:t>
    </dgm:pt>
    <dgm:pt modelId="{F5B6896A-9016-44CD-930B-953F360D1C48}" type="par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0FC94365-3AED-411E-B12A-ECB86F6CF122}" type="sib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81578914-801E-4EED-9C06-6B14A0B1721E}">
      <dgm:prSet phldrT="[텍스트]"/>
      <dgm:spPr/>
      <dgm:t>
        <a:bodyPr/>
        <a:lstStyle/>
        <a:p>
          <a:pPr latinLnBrk="1"/>
          <a:r>
            <a:rPr lang="en-US" altLang="ko-KR" dirty="0" smtClean="0"/>
            <a:t>Footer</a:t>
          </a:r>
          <a:endParaRPr lang="ko-KR" altLang="en-US" dirty="0"/>
        </a:p>
      </dgm:t>
    </dgm:pt>
    <dgm:pt modelId="{C3594A79-F79D-463E-9BB5-63A306D114A5}" type="par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6A03D02B-BDBC-48F6-A3BE-D4712300A502}" type="sib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5894D9FE-9758-4873-863B-44730F434536}" type="pres">
      <dgm:prSet presAssocID="{CD7E76E2-0960-4D47-83CC-2E47F7E98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1A184-6A78-4EA8-B42D-55B4EFEFDF01}" type="pres">
      <dgm:prSet presAssocID="{DAF4E941-4A8B-4C07-B81D-62547E1A98E6}" presName="hierRoot1" presStyleCnt="0">
        <dgm:presLayoutVars>
          <dgm:hierBranch val="init"/>
        </dgm:presLayoutVars>
      </dgm:prSet>
      <dgm:spPr/>
    </dgm:pt>
    <dgm:pt modelId="{6439EA9D-2DF2-44C9-B937-EDBE202C36BE}" type="pres">
      <dgm:prSet presAssocID="{DAF4E941-4A8B-4C07-B81D-62547E1A98E6}" presName="rootComposite1" presStyleCnt="0"/>
      <dgm:spPr/>
    </dgm:pt>
    <dgm:pt modelId="{58270C2D-0444-4B46-8B99-FF60124AFD19}" type="pres">
      <dgm:prSet presAssocID="{DAF4E941-4A8B-4C07-B81D-62547E1A98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B48B6C-248C-41A6-9ADE-0F005DAAAB39}" type="pres">
      <dgm:prSet presAssocID="{DAF4E941-4A8B-4C07-B81D-62547E1A98E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7F5AF72-0E4B-4274-9AB9-DF8DA3426AF2}" type="pres">
      <dgm:prSet presAssocID="{DAF4E941-4A8B-4C07-B81D-62547E1A98E6}" presName="hierChild2" presStyleCnt="0"/>
      <dgm:spPr/>
    </dgm:pt>
    <dgm:pt modelId="{B1686BF3-B728-4B81-B273-9BAB2FD41D56}" type="pres">
      <dgm:prSet presAssocID="{93F36354-C612-4F8A-822F-87AF3B0C8A9F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A78302-DEBD-4B6A-8543-C83EEF4D2B37}" type="pres">
      <dgm:prSet presAssocID="{C75E99F2-4F17-4487-A0AA-CC4810964F61}" presName="hierRoot2" presStyleCnt="0">
        <dgm:presLayoutVars>
          <dgm:hierBranch val="init"/>
        </dgm:presLayoutVars>
      </dgm:prSet>
      <dgm:spPr/>
    </dgm:pt>
    <dgm:pt modelId="{2C0B9799-5186-4A0D-81E8-606F91D87248}" type="pres">
      <dgm:prSet presAssocID="{C75E99F2-4F17-4487-A0AA-CC4810964F61}" presName="rootComposite" presStyleCnt="0"/>
      <dgm:spPr/>
    </dgm:pt>
    <dgm:pt modelId="{3DB96921-4A89-412E-85D6-A01B3F26BDC5}" type="pres">
      <dgm:prSet presAssocID="{C75E99F2-4F17-4487-A0AA-CC4810964F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9790-00B8-49DE-99AD-43ECBC676120}" type="pres">
      <dgm:prSet presAssocID="{C75E99F2-4F17-4487-A0AA-CC4810964F61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D2AFE7-F848-4815-ADE0-36C68600CC98}" type="pres">
      <dgm:prSet presAssocID="{C75E99F2-4F17-4487-A0AA-CC4810964F61}" presName="hierChild4" presStyleCnt="0"/>
      <dgm:spPr/>
    </dgm:pt>
    <dgm:pt modelId="{847CDDC8-06B1-4C3C-9801-B603DFB9E397}" type="pres">
      <dgm:prSet presAssocID="{C75E99F2-4F17-4487-A0AA-CC4810964F61}" presName="hierChild5" presStyleCnt="0"/>
      <dgm:spPr/>
    </dgm:pt>
    <dgm:pt modelId="{A4D5F7A9-815A-4272-8CB8-9824F4CABE95}" type="pres">
      <dgm:prSet presAssocID="{F5B6896A-9016-44CD-930B-953F360D1C4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BE83AA6-DE69-448B-8B20-7FDF5579E8D8}" type="pres">
      <dgm:prSet presAssocID="{7279ADDA-3E19-4C1C-9F96-5D226C715287}" presName="hierRoot2" presStyleCnt="0">
        <dgm:presLayoutVars>
          <dgm:hierBranch val="init"/>
        </dgm:presLayoutVars>
      </dgm:prSet>
      <dgm:spPr/>
    </dgm:pt>
    <dgm:pt modelId="{8C03EF40-D430-47AE-A8FA-B5D4C7F0090F}" type="pres">
      <dgm:prSet presAssocID="{7279ADDA-3E19-4C1C-9F96-5D226C715287}" presName="rootComposite" presStyleCnt="0"/>
      <dgm:spPr/>
    </dgm:pt>
    <dgm:pt modelId="{DCB607AB-B6C7-46EE-91B6-134D3D6272BC}" type="pres">
      <dgm:prSet presAssocID="{7279ADDA-3E19-4C1C-9F96-5D226C71528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7FDBD-BCF3-466C-969E-FD45CB864B67}" type="pres">
      <dgm:prSet presAssocID="{7279ADDA-3E19-4C1C-9F96-5D226C715287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E9D781-FE1B-4D90-BC1C-DC47D67EA5AA}" type="pres">
      <dgm:prSet presAssocID="{7279ADDA-3E19-4C1C-9F96-5D226C715287}" presName="hierChild4" presStyleCnt="0"/>
      <dgm:spPr/>
    </dgm:pt>
    <dgm:pt modelId="{B9696A2E-43E9-46C8-B975-24AD7FDB243E}" type="pres">
      <dgm:prSet presAssocID="{7279ADDA-3E19-4C1C-9F96-5D226C715287}" presName="hierChild5" presStyleCnt="0"/>
      <dgm:spPr/>
    </dgm:pt>
    <dgm:pt modelId="{E0653257-1CD4-4935-B486-D4F92B819DA9}" type="pres">
      <dgm:prSet presAssocID="{C3594A79-F79D-463E-9BB5-63A306D114A5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4C83F4F-CED4-4D5C-A966-B85BAB3660A5}" type="pres">
      <dgm:prSet presAssocID="{81578914-801E-4EED-9C06-6B14A0B1721E}" presName="hierRoot2" presStyleCnt="0">
        <dgm:presLayoutVars>
          <dgm:hierBranch val="init"/>
        </dgm:presLayoutVars>
      </dgm:prSet>
      <dgm:spPr/>
    </dgm:pt>
    <dgm:pt modelId="{38CA318E-6ACE-4A8B-A3E6-919E97794A59}" type="pres">
      <dgm:prSet presAssocID="{81578914-801E-4EED-9C06-6B14A0B1721E}" presName="rootComposite" presStyleCnt="0"/>
      <dgm:spPr/>
    </dgm:pt>
    <dgm:pt modelId="{DC3C7D8B-E07A-4FC9-ABBF-CEE9B2956B89}" type="pres">
      <dgm:prSet presAssocID="{81578914-801E-4EED-9C06-6B14A0B17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0CEC9-FBF6-4A61-994C-29B76C68AEE0}" type="pres">
      <dgm:prSet presAssocID="{81578914-801E-4EED-9C06-6B14A0B1721E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891EA3-8ABA-473D-82E9-09E0931848D3}" type="pres">
      <dgm:prSet presAssocID="{81578914-801E-4EED-9C06-6B14A0B1721E}" presName="hierChild4" presStyleCnt="0"/>
      <dgm:spPr/>
    </dgm:pt>
    <dgm:pt modelId="{BF9E4799-FF66-4995-BC70-D691BDB23EDB}" type="pres">
      <dgm:prSet presAssocID="{81578914-801E-4EED-9C06-6B14A0B1721E}" presName="hierChild5" presStyleCnt="0"/>
      <dgm:spPr/>
    </dgm:pt>
    <dgm:pt modelId="{98A04601-9E28-46A6-9DFC-8531754E071F}" type="pres">
      <dgm:prSet presAssocID="{DAF4E941-4A8B-4C07-B81D-62547E1A98E6}" presName="hierChild3" presStyleCnt="0"/>
      <dgm:spPr/>
    </dgm:pt>
    <dgm:pt modelId="{DB1B9CC5-D509-4FAF-9242-CE0EFFBB7196}" type="pres">
      <dgm:prSet presAssocID="{1337E7BD-57D8-4FA0-8871-3ED2F44F4879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92CB15-7714-4DF5-9D08-29F1C404F593}" type="pres">
      <dgm:prSet presAssocID="{1DF2D241-A2AC-41BF-B774-A49B347965F6}" presName="hierRoot3" presStyleCnt="0">
        <dgm:presLayoutVars>
          <dgm:hierBranch val="init"/>
        </dgm:presLayoutVars>
      </dgm:prSet>
      <dgm:spPr/>
    </dgm:pt>
    <dgm:pt modelId="{5C537A6A-5CBC-43BA-9B1C-596F0A469039}" type="pres">
      <dgm:prSet presAssocID="{1DF2D241-A2AC-41BF-B774-A49B347965F6}" presName="rootComposite3" presStyleCnt="0"/>
      <dgm:spPr/>
    </dgm:pt>
    <dgm:pt modelId="{C3501F93-7B65-4B4D-AA87-E3306D9BC0D5}" type="pres">
      <dgm:prSet presAssocID="{1DF2D241-A2AC-41BF-B774-A49B347965F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E5657-7228-46D0-A98B-E824AAA6E760}" type="pres">
      <dgm:prSet presAssocID="{1DF2D241-A2AC-41BF-B774-A49B347965F6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42F0D5-1B84-460F-A206-BD0958C52F41}" type="pres">
      <dgm:prSet presAssocID="{1DF2D241-A2AC-41BF-B774-A49B347965F6}" presName="hierChild6" presStyleCnt="0"/>
      <dgm:spPr/>
    </dgm:pt>
    <dgm:pt modelId="{833FB6EA-7633-43B9-A141-4DBD3A0CD026}" type="pres">
      <dgm:prSet presAssocID="{1DF2D241-A2AC-41BF-B774-A49B347965F6}" presName="hierChild7" presStyleCnt="0"/>
      <dgm:spPr/>
    </dgm:pt>
  </dgm:ptLst>
  <dgm:cxnLst>
    <dgm:cxn modelId="{B0E9EA63-6A69-4E05-8DA7-6B770D3119CE}" type="presOf" srcId="{81578914-801E-4EED-9C06-6B14A0B1721E}" destId="{3E60CEC9-FBF6-4A61-994C-29B76C68AEE0}" srcOrd="1" destOrd="0" presId="urn:microsoft.com/office/officeart/2005/8/layout/orgChart1"/>
    <dgm:cxn modelId="{7360D410-7E4F-433E-8582-3DF9E54A9357}" srcId="{DAF4E941-4A8B-4C07-B81D-62547E1A98E6}" destId="{81578914-801E-4EED-9C06-6B14A0B1721E}" srcOrd="3" destOrd="0" parTransId="{C3594A79-F79D-463E-9BB5-63A306D114A5}" sibTransId="{6A03D02B-BDBC-48F6-A3BE-D4712300A502}"/>
    <dgm:cxn modelId="{5BA0FB90-6C3C-4488-BCC0-DA9512964CEA}" type="presOf" srcId="{CD7E76E2-0960-4D47-83CC-2E47F7E9826C}" destId="{5894D9FE-9758-4873-863B-44730F434536}" srcOrd="0" destOrd="0" presId="urn:microsoft.com/office/officeart/2005/8/layout/orgChart1"/>
    <dgm:cxn modelId="{3C8B7CC2-A0EA-42E0-8F87-4A3AF39FA82B}" type="presOf" srcId="{7279ADDA-3E19-4C1C-9F96-5D226C715287}" destId="{5E57FDBD-BCF3-466C-969E-FD45CB864B67}" srcOrd="1" destOrd="0" presId="urn:microsoft.com/office/officeart/2005/8/layout/orgChart1"/>
    <dgm:cxn modelId="{642AF3E3-CE81-4F34-AB4C-6BEC8B1B0D2A}" type="presOf" srcId="{F5B6896A-9016-44CD-930B-953F360D1C48}" destId="{A4D5F7A9-815A-4272-8CB8-9824F4CABE95}" srcOrd="0" destOrd="0" presId="urn:microsoft.com/office/officeart/2005/8/layout/orgChart1"/>
    <dgm:cxn modelId="{4F8E9E81-6A97-4E5E-9310-BA5B753838CB}" type="presOf" srcId="{93F36354-C612-4F8A-822F-87AF3B0C8A9F}" destId="{B1686BF3-B728-4B81-B273-9BAB2FD41D56}" srcOrd="0" destOrd="0" presId="urn:microsoft.com/office/officeart/2005/8/layout/orgChart1"/>
    <dgm:cxn modelId="{6896DE55-3A95-4921-A7EA-6368C7C982A1}" type="presOf" srcId="{DAF4E941-4A8B-4C07-B81D-62547E1A98E6}" destId="{58270C2D-0444-4B46-8B99-FF60124AFD19}" srcOrd="0" destOrd="0" presId="urn:microsoft.com/office/officeart/2005/8/layout/orgChart1"/>
    <dgm:cxn modelId="{0747249F-9AC1-4087-B8A8-F02C28EAC141}" type="presOf" srcId="{1337E7BD-57D8-4FA0-8871-3ED2F44F4879}" destId="{DB1B9CC5-D509-4FAF-9242-CE0EFFBB7196}" srcOrd="0" destOrd="0" presId="urn:microsoft.com/office/officeart/2005/8/layout/orgChart1"/>
    <dgm:cxn modelId="{BC171C91-8DA4-42AD-AC48-81AEF9C2ACC3}" type="presOf" srcId="{C3594A79-F79D-463E-9BB5-63A306D114A5}" destId="{E0653257-1CD4-4935-B486-D4F92B819DA9}" srcOrd="0" destOrd="0" presId="urn:microsoft.com/office/officeart/2005/8/layout/orgChart1"/>
    <dgm:cxn modelId="{E168AC23-4AAE-400F-A478-7687F62C5DE4}" type="presOf" srcId="{C75E99F2-4F17-4487-A0AA-CC4810964F61}" destId="{3C639790-00B8-49DE-99AD-43ECBC676120}" srcOrd="1" destOrd="0" presId="urn:microsoft.com/office/officeart/2005/8/layout/orgChart1"/>
    <dgm:cxn modelId="{8C9C5362-BAA9-4683-A553-0ADE9AAE0997}" srcId="{DAF4E941-4A8B-4C07-B81D-62547E1A98E6}" destId="{1DF2D241-A2AC-41BF-B774-A49B347965F6}" srcOrd="0" destOrd="0" parTransId="{1337E7BD-57D8-4FA0-8871-3ED2F44F4879}" sibTransId="{28E88113-7A9C-4FAC-B2BE-5794F7283C99}"/>
    <dgm:cxn modelId="{3813CB9C-EEBB-41CC-97ED-B0A57E4CEA6B}" type="presOf" srcId="{1DF2D241-A2AC-41BF-B774-A49B347965F6}" destId="{51AE5657-7228-46D0-A98B-E824AAA6E760}" srcOrd="1" destOrd="0" presId="urn:microsoft.com/office/officeart/2005/8/layout/orgChart1"/>
    <dgm:cxn modelId="{8D0F2A02-051C-4463-8602-553920A79D8A}" type="presOf" srcId="{DAF4E941-4A8B-4C07-B81D-62547E1A98E6}" destId="{BCB48B6C-248C-41A6-9ADE-0F005DAAAB39}" srcOrd="1" destOrd="0" presId="urn:microsoft.com/office/officeart/2005/8/layout/orgChart1"/>
    <dgm:cxn modelId="{DA5B82C5-9C04-4205-BD57-2A96AD0A8763}" type="presOf" srcId="{81578914-801E-4EED-9C06-6B14A0B1721E}" destId="{DC3C7D8B-E07A-4FC9-ABBF-CEE9B2956B89}" srcOrd="0" destOrd="0" presId="urn:microsoft.com/office/officeart/2005/8/layout/orgChart1"/>
    <dgm:cxn modelId="{E0601184-1F10-48E0-8A40-5D80AC1A4F08}" type="presOf" srcId="{C75E99F2-4F17-4487-A0AA-CC4810964F61}" destId="{3DB96921-4A89-412E-85D6-A01B3F26BDC5}" srcOrd="0" destOrd="0" presId="urn:microsoft.com/office/officeart/2005/8/layout/orgChart1"/>
    <dgm:cxn modelId="{3DE19174-AAEC-4518-9400-A59DD04154E7}" type="presOf" srcId="{1DF2D241-A2AC-41BF-B774-A49B347965F6}" destId="{C3501F93-7B65-4B4D-AA87-E3306D9BC0D5}" srcOrd="0" destOrd="0" presId="urn:microsoft.com/office/officeart/2005/8/layout/orgChart1"/>
    <dgm:cxn modelId="{90C8DFE2-0B72-4061-AC58-2E2D7EAB4E17}" type="presOf" srcId="{7279ADDA-3E19-4C1C-9F96-5D226C715287}" destId="{DCB607AB-B6C7-46EE-91B6-134D3D6272BC}" srcOrd="0" destOrd="0" presId="urn:microsoft.com/office/officeart/2005/8/layout/orgChart1"/>
    <dgm:cxn modelId="{35CEABE2-B04C-4D30-98CD-60BBB81DC2BD}" srcId="{DAF4E941-4A8B-4C07-B81D-62547E1A98E6}" destId="{C75E99F2-4F17-4487-A0AA-CC4810964F61}" srcOrd="1" destOrd="0" parTransId="{93F36354-C612-4F8A-822F-87AF3B0C8A9F}" sibTransId="{2A0C2FB7-DD24-4DFF-9E5E-B0AE62D5EAF4}"/>
    <dgm:cxn modelId="{478CAAB1-EB87-4D20-93E1-B293C6CC2DF6}" srcId="{CD7E76E2-0960-4D47-83CC-2E47F7E9826C}" destId="{DAF4E941-4A8B-4C07-B81D-62547E1A98E6}" srcOrd="0" destOrd="0" parTransId="{F5017CC5-8FC4-4A6F-8E84-CEF50BB5A82E}" sibTransId="{4DB638B1-0E75-4FB4-B946-E9966A39524F}"/>
    <dgm:cxn modelId="{8458BB9C-BCDB-49AE-B367-9D7B3ACB6FCB}" srcId="{DAF4E941-4A8B-4C07-B81D-62547E1A98E6}" destId="{7279ADDA-3E19-4C1C-9F96-5D226C715287}" srcOrd="2" destOrd="0" parTransId="{F5B6896A-9016-44CD-930B-953F360D1C48}" sibTransId="{0FC94365-3AED-411E-B12A-ECB86F6CF122}"/>
    <dgm:cxn modelId="{439205A2-96B3-4665-AA15-C19730482B22}" type="presParOf" srcId="{5894D9FE-9758-4873-863B-44730F434536}" destId="{D491A184-6A78-4EA8-B42D-55B4EFEFDF01}" srcOrd="0" destOrd="0" presId="urn:microsoft.com/office/officeart/2005/8/layout/orgChart1"/>
    <dgm:cxn modelId="{3F19FC3A-A67F-4332-8871-3E0234C33FF5}" type="presParOf" srcId="{D491A184-6A78-4EA8-B42D-55B4EFEFDF01}" destId="{6439EA9D-2DF2-44C9-B937-EDBE202C36BE}" srcOrd="0" destOrd="0" presId="urn:microsoft.com/office/officeart/2005/8/layout/orgChart1"/>
    <dgm:cxn modelId="{9009C9B8-BE13-46C6-9D54-CB53469241FD}" type="presParOf" srcId="{6439EA9D-2DF2-44C9-B937-EDBE202C36BE}" destId="{58270C2D-0444-4B46-8B99-FF60124AFD19}" srcOrd="0" destOrd="0" presId="urn:microsoft.com/office/officeart/2005/8/layout/orgChart1"/>
    <dgm:cxn modelId="{A20EC3D5-8595-4BD9-8C4E-554FAEC3C8BE}" type="presParOf" srcId="{6439EA9D-2DF2-44C9-B937-EDBE202C36BE}" destId="{BCB48B6C-248C-41A6-9ADE-0F005DAAAB39}" srcOrd="1" destOrd="0" presId="urn:microsoft.com/office/officeart/2005/8/layout/orgChart1"/>
    <dgm:cxn modelId="{0F5E3275-3276-4E2F-95C8-F0803A3C42AD}" type="presParOf" srcId="{D491A184-6A78-4EA8-B42D-55B4EFEFDF01}" destId="{C7F5AF72-0E4B-4274-9AB9-DF8DA3426AF2}" srcOrd="1" destOrd="0" presId="urn:microsoft.com/office/officeart/2005/8/layout/orgChart1"/>
    <dgm:cxn modelId="{EF9E4225-F518-4BC3-9D90-B2C85BD8C503}" type="presParOf" srcId="{C7F5AF72-0E4B-4274-9AB9-DF8DA3426AF2}" destId="{B1686BF3-B728-4B81-B273-9BAB2FD41D56}" srcOrd="0" destOrd="0" presId="urn:microsoft.com/office/officeart/2005/8/layout/orgChart1"/>
    <dgm:cxn modelId="{395B3AE6-D5B7-4844-83D6-43028CBB4174}" type="presParOf" srcId="{C7F5AF72-0E4B-4274-9AB9-DF8DA3426AF2}" destId="{98A78302-DEBD-4B6A-8543-C83EEF4D2B37}" srcOrd="1" destOrd="0" presId="urn:microsoft.com/office/officeart/2005/8/layout/orgChart1"/>
    <dgm:cxn modelId="{36566A2C-05B8-400F-B1CA-26C6EDFCE437}" type="presParOf" srcId="{98A78302-DEBD-4B6A-8543-C83EEF4D2B37}" destId="{2C0B9799-5186-4A0D-81E8-606F91D87248}" srcOrd="0" destOrd="0" presId="urn:microsoft.com/office/officeart/2005/8/layout/orgChart1"/>
    <dgm:cxn modelId="{53708B9A-DEDB-4D4D-B975-5E3519500746}" type="presParOf" srcId="{2C0B9799-5186-4A0D-81E8-606F91D87248}" destId="{3DB96921-4A89-412E-85D6-A01B3F26BDC5}" srcOrd="0" destOrd="0" presId="urn:microsoft.com/office/officeart/2005/8/layout/orgChart1"/>
    <dgm:cxn modelId="{5E75381C-B61B-44C7-B2F7-AC12A3535117}" type="presParOf" srcId="{2C0B9799-5186-4A0D-81E8-606F91D87248}" destId="{3C639790-00B8-49DE-99AD-43ECBC676120}" srcOrd="1" destOrd="0" presId="urn:microsoft.com/office/officeart/2005/8/layout/orgChart1"/>
    <dgm:cxn modelId="{4F94DF08-21E9-4718-A428-3685CC6A1BF1}" type="presParOf" srcId="{98A78302-DEBD-4B6A-8543-C83EEF4D2B37}" destId="{ACD2AFE7-F848-4815-ADE0-36C68600CC98}" srcOrd="1" destOrd="0" presId="urn:microsoft.com/office/officeart/2005/8/layout/orgChart1"/>
    <dgm:cxn modelId="{9FBA0302-F8C7-4BFE-83F0-67F020C4BF2A}" type="presParOf" srcId="{98A78302-DEBD-4B6A-8543-C83EEF4D2B37}" destId="{847CDDC8-06B1-4C3C-9801-B603DFB9E397}" srcOrd="2" destOrd="0" presId="urn:microsoft.com/office/officeart/2005/8/layout/orgChart1"/>
    <dgm:cxn modelId="{CF1F6D0A-9A48-4C61-B29A-F9F9CA9FE8ED}" type="presParOf" srcId="{C7F5AF72-0E4B-4274-9AB9-DF8DA3426AF2}" destId="{A4D5F7A9-815A-4272-8CB8-9824F4CABE95}" srcOrd="2" destOrd="0" presId="urn:microsoft.com/office/officeart/2005/8/layout/orgChart1"/>
    <dgm:cxn modelId="{41EC18F0-855F-486A-AF66-F71E457291AE}" type="presParOf" srcId="{C7F5AF72-0E4B-4274-9AB9-DF8DA3426AF2}" destId="{0BE83AA6-DE69-448B-8B20-7FDF5579E8D8}" srcOrd="3" destOrd="0" presId="urn:microsoft.com/office/officeart/2005/8/layout/orgChart1"/>
    <dgm:cxn modelId="{B90B3AE7-DC82-42C6-B38B-0F8DD5549C48}" type="presParOf" srcId="{0BE83AA6-DE69-448B-8B20-7FDF5579E8D8}" destId="{8C03EF40-D430-47AE-A8FA-B5D4C7F0090F}" srcOrd="0" destOrd="0" presId="urn:microsoft.com/office/officeart/2005/8/layout/orgChart1"/>
    <dgm:cxn modelId="{4683AEBB-B7C0-4776-AD56-214C33C93490}" type="presParOf" srcId="{8C03EF40-D430-47AE-A8FA-B5D4C7F0090F}" destId="{DCB607AB-B6C7-46EE-91B6-134D3D6272BC}" srcOrd="0" destOrd="0" presId="urn:microsoft.com/office/officeart/2005/8/layout/orgChart1"/>
    <dgm:cxn modelId="{22AD1E6B-99A0-4AD9-AB11-E3B55F1FF50D}" type="presParOf" srcId="{8C03EF40-D430-47AE-A8FA-B5D4C7F0090F}" destId="{5E57FDBD-BCF3-466C-969E-FD45CB864B67}" srcOrd="1" destOrd="0" presId="urn:microsoft.com/office/officeart/2005/8/layout/orgChart1"/>
    <dgm:cxn modelId="{85EC9026-6D13-4D16-BE8D-AD1D68BC977F}" type="presParOf" srcId="{0BE83AA6-DE69-448B-8B20-7FDF5579E8D8}" destId="{AAE9D781-FE1B-4D90-BC1C-DC47D67EA5AA}" srcOrd="1" destOrd="0" presId="urn:microsoft.com/office/officeart/2005/8/layout/orgChart1"/>
    <dgm:cxn modelId="{C70BC49F-DBCB-4B8B-A516-3B7B8629CC40}" type="presParOf" srcId="{0BE83AA6-DE69-448B-8B20-7FDF5579E8D8}" destId="{B9696A2E-43E9-46C8-B975-24AD7FDB243E}" srcOrd="2" destOrd="0" presId="urn:microsoft.com/office/officeart/2005/8/layout/orgChart1"/>
    <dgm:cxn modelId="{ABED4C9E-B23F-4E98-B048-3FCB1DF76884}" type="presParOf" srcId="{C7F5AF72-0E4B-4274-9AB9-DF8DA3426AF2}" destId="{E0653257-1CD4-4935-B486-D4F92B819DA9}" srcOrd="4" destOrd="0" presId="urn:microsoft.com/office/officeart/2005/8/layout/orgChart1"/>
    <dgm:cxn modelId="{457412DF-FDD8-4717-AB2D-D071D095612A}" type="presParOf" srcId="{C7F5AF72-0E4B-4274-9AB9-DF8DA3426AF2}" destId="{54C83F4F-CED4-4D5C-A966-B85BAB3660A5}" srcOrd="5" destOrd="0" presId="urn:microsoft.com/office/officeart/2005/8/layout/orgChart1"/>
    <dgm:cxn modelId="{0EEFD17E-C2B4-44DF-B385-D9675E316F47}" type="presParOf" srcId="{54C83F4F-CED4-4D5C-A966-B85BAB3660A5}" destId="{38CA318E-6ACE-4A8B-A3E6-919E97794A59}" srcOrd="0" destOrd="0" presId="urn:microsoft.com/office/officeart/2005/8/layout/orgChart1"/>
    <dgm:cxn modelId="{BF1886A6-8FEC-4D8A-8D85-5C60181B6107}" type="presParOf" srcId="{38CA318E-6ACE-4A8B-A3E6-919E97794A59}" destId="{DC3C7D8B-E07A-4FC9-ABBF-CEE9B2956B89}" srcOrd="0" destOrd="0" presId="urn:microsoft.com/office/officeart/2005/8/layout/orgChart1"/>
    <dgm:cxn modelId="{7CC0ACCE-CEEB-4E61-B734-2B6C8EB72CAF}" type="presParOf" srcId="{38CA318E-6ACE-4A8B-A3E6-919E97794A59}" destId="{3E60CEC9-FBF6-4A61-994C-29B76C68AEE0}" srcOrd="1" destOrd="0" presId="urn:microsoft.com/office/officeart/2005/8/layout/orgChart1"/>
    <dgm:cxn modelId="{CA2C5D7A-3C7F-431B-8CA7-1C981AA8A268}" type="presParOf" srcId="{54C83F4F-CED4-4D5C-A966-B85BAB3660A5}" destId="{78891EA3-8ABA-473D-82E9-09E0931848D3}" srcOrd="1" destOrd="0" presId="urn:microsoft.com/office/officeart/2005/8/layout/orgChart1"/>
    <dgm:cxn modelId="{8F912534-CA6C-4829-A36F-1626890F97C9}" type="presParOf" srcId="{54C83F4F-CED4-4D5C-A966-B85BAB3660A5}" destId="{BF9E4799-FF66-4995-BC70-D691BDB23EDB}" srcOrd="2" destOrd="0" presId="urn:microsoft.com/office/officeart/2005/8/layout/orgChart1"/>
    <dgm:cxn modelId="{6DB30C59-84D6-4963-B74E-BC7E1ECC4CA4}" type="presParOf" srcId="{D491A184-6A78-4EA8-B42D-55B4EFEFDF01}" destId="{98A04601-9E28-46A6-9DFC-8531754E071F}" srcOrd="2" destOrd="0" presId="urn:microsoft.com/office/officeart/2005/8/layout/orgChart1"/>
    <dgm:cxn modelId="{E16DC53D-519B-41DA-BD9F-69671F4D2A71}" type="presParOf" srcId="{98A04601-9E28-46A6-9DFC-8531754E071F}" destId="{DB1B9CC5-D509-4FAF-9242-CE0EFFBB7196}" srcOrd="0" destOrd="0" presId="urn:microsoft.com/office/officeart/2005/8/layout/orgChart1"/>
    <dgm:cxn modelId="{FA449991-A425-4D16-8A8E-8E773522322B}" type="presParOf" srcId="{98A04601-9E28-46A6-9DFC-8531754E071F}" destId="{9192CB15-7714-4DF5-9D08-29F1C404F593}" srcOrd="1" destOrd="0" presId="urn:microsoft.com/office/officeart/2005/8/layout/orgChart1"/>
    <dgm:cxn modelId="{2F218B14-4602-47B7-BA19-EABAC8356EC7}" type="presParOf" srcId="{9192CB15-7714-4DF5-9D08-29F1C404F593}" destId="{5C537A6A-5CBC-43BA-9B1C-596F0A469039}" srcOrd="0" destOrd="0" presId="urn:microsoft.com/office/officeart/2005/8/layout/orgChart1"/>
    <dgm:cxn modelId="{1641D692-09FD-442C-ABE7-E9F96C021AEC}" type="presParOf" srcId="{5C537A6A-5CBC-43BA-9B1C-596F0A469039}" destId="{C3501F93-7B65-4B4D-AA87-E3306D9BC0D5}" srcOrd="0" destOrd="0" presId="urn:microsoft.com/office/officeart/2005/8/layout/orgChart1"/>
    <dgm:cxn modelId="{872F2F69-51AE-40D6-8E17-95067519B735}" type="presParOf" srcId="{5C537A6A-5CBC-43BA-9B1C-596F0A469039}" destId="{51AE5657-7228-46D0-A98B-E824AAA6E760}" srcOrd="1" destOrd="0" presId="urn:microsoft.com/office/officeart/2005/8/layout/orgChart1"/>
    <dgm:cxn modelId="{22760B13-356C-400A-81A1-EB4EB0A15F9D}" type="presParOf" srcId="{9192CB15-7714-4DF5-9D08-29F1C404F593}" destId="{5D42F0D5-1B84-460F-A206-BD0958C52F41}" srcOrd="1" destOrd="0" presId="urn:microsoft.com/office/officeart/2005/8/layout/orgChart1"/>
    <dgm:cxn modelId="{3B29BCC6-0996-4F56-BA1F-70F29D921796}" type="presParOf" srcId="{9192CB15-7714-4DF5-9D08-29F1C404F593}" destId="{833FB6EA-7633-43B9-A141-4DBD3A0CD0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E76E2-0960-4D47-83CC-2E47F7E9826C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DAF4E941-4A8B-4C07-B81D-62547E1A98E6}">
      <dgm:prSet phldrT="[텍스트]"/>
      <dgm:spPr/>
      <dgm:t>
        <a:bodyPr/>
        <a:lstStyle/>
        <a:p>
          <a:pPr latinLnBrk="1"/>
          <a:r>
            <a:rPr lang="en-US" altLang="ko-KR" dirty="0" smtClean="0"/>
            <a:t>Root</a:t>
          </a:r>
          <a:endParaRPr lang="ko-KR" altLang="en-US" dirty="0"/>
        </a:p>
      </dgm:t>
    </dgm:pt>
    <dgm:pt modelId="{F5017CC5-8FC4-4A6F-8E84-CEF50BB5A82E}" type="par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4DB638B1-0E75-4FB4-B946-E9966A39524F}" type="sib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1DF2D241-A2AC-41BF-B774-A49B347965F6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CSS</a:t>
          </a:r>
          <a:endParaRPr lang="ko-KR" altLang="en-US" dirty="0"/>
        </a:p>
      </dgm:t>
    </dgm:pt>
    <dgm:pt modelId="{1337E7BD-57D8-4FA0-8871-3ED2F44F4879}" type="par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28E88113-7A9C-4FAC-B2BE-5794F7283C99}" type="sib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C75E99F2-4F17-4487-A0AA-CC4810964F61}">
      <dgm:prSet phldrT="[텍스트]"/>
      <dgm:spPr/>
      <dgm:t>
        <a:bodyPr/>
        <a:lstStyle/>
        <a:p>
          <a:pPr latinLnBrk="1"/>
          <a:r>
            <a:rPr lang="en-US" altLang="ko-KR" dirty="0" smtClean="0"/>
            <a:t>Header</a:t>
          </a:r>
          <a:endParaRPr lang="ko-KR" altLang="en-US" dirty="0"/>
        </a:p>
      </dgm:t>
    </dgm:pt>
    <dgm:pt modelId="{93F36354-C612-4F8A-822F-87AF3B0C8A9F}" type="par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2A0C2FB7-DD24-4DFF-9E5E-B0AE62D5EAF4}" type="sib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7279ADDA-3E19-4C1C-9F96-5D226C715287}">
      <dgm:prSet phldrT="[텍스트]"/>
      <dgm:spPr/>
      <dgm:t>
        <a:bodyPr/>
        <a:lstStyle/>
        <a:p>
          <a:pPr latinLnBrk="1"/>
          <a:r>
            <a:rPr lang="en-US" altLang="ko-KR" dirty="0" smtClean="0"/>
            <a:t>Root/List</a:t>
          </a:r>
          <a:endParaRPr lang="ko-KR" altLang="en-US" dirty="0"/>
        </a:p>
      </dgm:t>
    </dgm:pt>
    <dgm:pt modelId="{F5B6896A-9016-44CD-930B-953F360D1C48}" type="par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0FC94365-3AED-411E-B12A-ECB86F6CF122}" type="sib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81578914-801E-4EED-9C06-6B14A0B1721E}">
      <dgm:prSet phldrT="[텍스트]"/>
      <dgm:spPr/>
      <dgm:t>
        <a:bodyPr/>
        <a:lstStyle/>
        <a:p>
          <a:pPr latinLnBrk="1"/>
          <a:r>
            <a:rPr lang="en-US" altLang="ko-KR" dirty="0" smtClean="0"/>
            <a:t>Footer</a:t>
          </a:r>
          <a:endParaRPr lang="ko-KR" altLang="en-US" dirty="0"/>
        </a:p>
      </dgm:t>
    </dgm:pt>
    <dgm:pt modelId="{C3594A79-F79D-463E-9BB5-63A306D114A5}" type="par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6A03D02B-BDBC-48F6-A3BE-D4712300A502}" type="sib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5894D9FE-9758-4873-863B-44730F434536}" type="pres">
      <dgm:prSet presAssocID="{CD7E76E2-0960-4D47-83CC-2E47F7E98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1A184-6A78-4EA8-B42D-55B4EFEFDF01}" type="pres">
      <dgm:prSet presAssocID="{DAF4E941-4A8B-4C07-B81D-62547E1A98E6}" presName="hierRoot1" presStyleCnt="0">
        <dgm:presLayoutVars>
          <dgm:hierBranch val="init"/>
        </dgm:presLayoutVars>
      </dgm:prSet>
      <dgm:spPr/>
    </dgm:pt>
    <dgm:pt modelId="{6439EA9D-2DF2-44C9-B937-EDBE202C36BE}" type="pres">
      <dgm:prSet presAssocID="{DAF4E941-4A8B-4C07-B81D-62547E1A98E6}" presName="rootComposite1" presStyleCnt="0"/>
      <dgm:spPr/>
    </dgm:pt>
    <dgm:pt modelId="{58270C2D-0444-4B46-8B99-FF60124AFD19}" type="pres">
      <dgm:prSet presAssocID="{DAF4E941-4A8B-4C07-B81D-62547E1A98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B48B6C-248C-41A6-9ADE-0F005DAAAB39}" type="pres">
      <dgm:prSet presAssocID="{DAF4E941-4A8B-4C07-B81D-62547E1A98E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7F5AF72-0E4B-4274-9AB9-DF8DA3426AF2}" type="pres">
      <dgm:prSet presAssocID="{DAF4E941-4A8B-4C07-B81D-62547E1A98E6}" presName="hierChild2" presStyleCnt="0"/>
      <dgm:spPr/>
    </dgm:pt>
    <dgm:pt modelId="{B1686BF3-B728-4B81-B273-9BAB2FD41D56}" type="pres">
      <dgm:prSet presAssocID="{93F36354-C612-4F8A-822F-87AF3B0C8A9F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A78302-DEBD-4B6A-8543-C83EEF4D2B37}" type="pres">
      <dgm:prSet presAssocID="{C75E99F2-4F17-4487-A0AA-CC4810964F61}" presName="hierRoot2" presStyleCnt="0">
        <dgm:presLayoutVars>
          <dgm:hierBranch val="init"/>
        </dgm:presLayoutVars>
      </dgm:prSet>
      <dgm:spPr/>
    </dgm:pt>
    <dgm:pt modelId="{2C0B9799-5186-4A0D-81E8-606F91D87248}" type="pres">
      <dgm:prSet presAssocID="{C75E99F2-4F17-4487-A0AA-CC4810964F61}" presName="rootComposite" presStyleCnt="0"/>
      <dgm:spPr/>
    </dgm:pt>
    <dgm:pt modelId="{3DB96921-4A89-412E-85D6-A01B3F26BDC5}" type="pres">
      <dgm:prSet presAssocID="{C75E99F2-4F17-4487-A0AA-CC4810964F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9790-00B8-49DE-99AD-43ECBC676120}" type="pres">
      <dgm:prSet presAssocID="{C75E99F2-4F17-4487-A0AA-CC4810964F61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D2AFE7-F848-4815-ADE0-36C68600CC98}" type="pres">
      <dgm:prSet presAssocID="{C75E99F2-4F17-4487-A0AA-CC4810964F61}" presName="hierChild4" presStyleCnt="0"/>
      <dgm:spPr/>
    </dgm:pt>
    <dgm:pt modelId="{847CDDC8-06B1-4C3C-9801-B603DFB9E397}" type="pres">
      <dgm:prSet presAssocID="{C75E99F2-4F17-4487-A0AA-CC4810964F61}" presName="hierChild5" presStyleCnt="0"/>
      <dgm:spPr/>
    </dgm:pt>
    <dgm:pt modelId="{A4D5F7A9-815A-4272-8CB8-9824F4CABE95}" type="pres">
      <dgm:prSet presAssocID="{F5B6896A-9016-44CD-930B-953F360D1C4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BE83AA6-DE69-448B-8B20-7FDF5579E8D8}" type="pres">
      <dgm:prSet presAssocID="{7279ADDA-3E19-4C1C-9F96-5D226C715287}" presName="hierRoot2" presStyleCnt="0">
        <dgm:presLayoutVars>
          <dgm:hierBranch val="init"/>
        </dgm:presLayoutVars>
      </dgm:prSet>
      <dgm:spPr/>
    </dgm:pt>
    <dgm:pt modelId="{8C03EF40-D430-47AE-A8FA-B5D4C7F0090F}" type="pres">
      <dgm:prSet presAssocID="{7279ADDA-3E19-4C1C-9F96-5D226C715287}" presName="rootComposite" presStyleCnt="0"/>
      <dgm:spPr/>
    </dgm:pt>
    <dgm:pt modelId="{DCB607AB-B6C7-46EE-91B6-134D3D6272BC}" type="pres">
      <dgm:prSet presAssocID="{7279ADDA-3E19-4C1C-9F96-5D226C715287}" presName="rootText" presStyleLbl="node2" presStyleIdx="1" presStyleCnt="3" custScaleX="186168" custScaleY="1050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7FDBD-BCF3-466C-969E-FD45CB864B67}" type="pres">
      <dgm:prSet presAssocID="{7279ADDA-3E19-4C1C-9F96-5D226C715287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E9D781-FE1B-4D90-BC1C-DC47D67EA5AA}" type="pres">
      <dgm:prSet presAssocID="{7279ADDA-3E19-4C1C-9F96-5D226C715287}" presName="hierChild4" presStyleCnt="0"/>
      <dgm:spPr/>
    </dgm:pt>
    <dgm:pt modelId="{B9696A2E-43E9-46C8-B975-24AD7FDB243E}" type="pres">
      <dgm:prSet presAssocID="{7279ADDA-3E19-4C1C-9F96-5D226C715287}" presName="hierChild5" presStyleCnt="0"/>
      <dgm:spPr/>
    </dgm:pt>
    <dgm:pt modelId="{E0653257-1CD4-4935-B486-D4F92B819DA9}" type="pres">
      <dgm:prSet presAssocID="{C3594A79-F79D-463E-9BB5-63A306D114A5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4C83F4F-CED4-4D5C-A966-B85BAB3660A5}" type="pres">
      <dgm:prSet presAssocID="{81578914-801E-4EED-9C06-6B14A0B1721E}" presName="hierRoot2" presStyleCnt="0">
        <dgm:presLayoutVars>
          <dgm:hierBranch val="init"/>
        </dgm:presLayoutVars>
      </dgm:prSet>
      <dgm:spPr/>
    </dgm:pt>
    <dgm:pt modelId="{38CA318E-6ACE-4A8B-A3E6-919E97794A59}" type="pres">
      <dgm:prSet presAssocID="{81578914-801E-4EED-9C06-6B14A0B1721E}" presName="rootComposite" presStyleCnt="0"/>
      <dgm:spPr/>
    </dgm:pt>
    <dgm:pt modelId="{DC3C7D8B-E07A-4FC9-ABBF-CEE9B2956B89}" type="pres">
      <dgm:prSet presAssocID="{81578914-801E-4EED-9C06-6B14A0B17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0CEC9-FBF6-4A61-994C-29B76C68AEE0}" type="pres">
      <dgm:prSet presAssocID="{81578914-801E-4EED-9C06-6B14A0B1721E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891EA3-8ABA-473D-82E9-09E0931848D3}" type="pres">
      <dgm:prSet presAssocID="{81578914-801E-4EED-9C06-6B14A0B1721E}" presName="hierChild4" presStyleCnt="0"/>
      <dgm:spPr/>
    </dgm:pt>
    <dgm:pt modelId="{BF9E4799-FF66-4995-BC70-D691BDB23EDB}" type="pres">
      <dgm:prSet presAssocID="{81578914-801E-4EED-9C06-6B14A0B1721E}" presName="hierChild5" presStyleCnt="0"/>
      <dgm:spPr/>
    </dgm:pt>
    <dgm:pt modelId="{98A04601-9E28-46A6-9DFC-8531754E071F}" type="pres">
      <dgm:prSet presAssocID="{DAF4E941-4A8B-4C07-B81D-62547E1A98E6}" presName="hierChild3" presStyleCnt="0"/>
      <dgm:spPr/>
    </dgm:pt>
    <dgm:pt modelId="{DB1B9CC5-D509-4FAF-9242-CE0EFFBB7196}" type="pres">
      <dgm:prSet presAssocID="{1337E7BD-57D8-4FA0-8871-3ED2F44F4879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92CB15-7714-4DF5-9D08-29F1C404F593}" type="pres">
      <dgm:prSet presAssocID="{1DF2D241-A2AC-41BF-B774-A49B347965F6}" presName="hierRoot3" presStyleCnt="0">
        <dgm:presLayoutVars>
          <dgm:hierBranch val="init"/>
        </dgm:presLayoutVars>
      </dgm:prSet>
      <dgm:spPr/>
    </dgm:pt>
    <dgm:pt modelId="{5C537A6A-5CBC-43BA-9B1C-596F0A469039}" type="pres">
      <dgm:prSet presAssocID="{1DF2D241-A2AC-41BF-B774-A49B347965F6}" presName="rootComposite3" presStyleCnt="0"/>
      <dgm:spPr/>
    </dgm:pt>
    <dgm:pt modelId="{C3501F93-7B65-4B4D-AA87-E3306D9BC0D5}" type="pres">
      <dgm:prSet presAssocID="{1DF2D241-A2AC-41BF-B774-A49B347965F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E5657-7228-46D0-A98B-E824AAA6E760}" type="pres">
      <dgm:prSet presAssocID="{1DF2D241-A2AC-41BF-B774-A49B347965F6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42F0D5-1B84-460F-A206-BD0958C52F41}" type="pres">
      <dgm:prSet presAssocID="{1DF2D241-A2AC-41BF-B774-A49B347965F6}" presName="hierChild6" presStyleCnt="0"/>
      <dgm:spPr/>
    </dgm:pt>
    <dgm:pt modelId="{833FB6EA-7633-43B9-A141-4DBD3A0CD026}" type="pres">
      <dgm:prSet presAssocID="{1DF2D241-A2AC-41BF-B774-A49B347965F6}" presName="hierChild7" presStyleCnt="0"/>
      <dgm:spPr/>
    </dgm:pt>
  </dgm:ptLst>
  <dgm:cxnLst>
    <dgm:cxn modelId="{25E3E6EC-F909-4036-93D4-A01FF9984EF3}" type="presOf" srcId="{93F36354-C612-4F8A-822F-87AF3B0C8A9F}" destId="{B1686BF3-B728-4B81-B273-9BAB2FD41D56}" srcOrd="0" destOrd="0" presId="urn:microsoft.com/office/officeart/2005/8/layout/orgChart1"/>
    <dgm:cxn modelId="{99CF124C-A75C-48D5-A42E-B26F3CEEF708}" type="presOf" srcId="{DAF4E941-4A8B-4C07-B81D-62547E1A98E6}" destId="{BCB48B6C-248C-41A6-9ADE-0F005DAAAB39}" srcOrd="1" destOrd="0" presId="urn:microsoft.com/office/officeart/2005/8/layout/orgChart1"/>
    <dgm:cxn modelId="{B16AAE68-E616-4C20-BB19-74303051CD9F}" type="presOf" srcId="{C3594A79-F79D-463E-9BB5-63A306D114A5}" destId="{E0653257-1CD4-4935-B486-D4F92B819DA9}" srcOrd="0" destOrd="0" presId="urn:microsoft.com/office/officeart/2005/8/layout/orgChart1"/>
    <dgm:cxn modelId="{8C9C5362-BAA9-4683-A553-0ADE9AAE0997}" srcId="{DAF4E941-4A8B-4C07-B81D-62547E1A98E6}" destId="{1DF2D241-A2AC-41BF-B774-A49B347965F6}" srcOrd="0" destOrd="0" parTransId="{1337E7BD-57D8-4FA0-8871-3ED2F44F4879}" sibTransId="{28E88113-7A9C-4FAC-B2BE-5794F7283C99}"/>
    <dgm:cxn modelId="{DBAF9E6D-7526-49C9-A33F-0A26605EEE29}" type="presOf" srcId="{DAF4E941-4A8B-4C07-B81D-62547E1A98E6}" destId="{58270C2D-0444-4B46-8B99-FF60124AFD19}" srcOrd="0" destOrd="0" presId="urn:microsoft.com/office/officeart/2005/8/layout/orgChart1"/>
    <dgm:cxn modelId="{2DB9FCB3-E442-40EC-9FF1-60A42FFAD27A}" type="presOf" srcId="{1DF2D241-A2AC-41BF-B774-A49B347965F6}" destId="{51AE5657-7228-46D0-A98B-E824AAA6E760}" srcOrd="1" destOrd="0" presId="urn:microsoft.com/office/officeart/2005/8/layout/orgChart1"/>
    <dgm:cxn modelId="{478CAAB1-EB87-4D20-93E1-B293C6CC2DF6}" srcId="{CD7E76E2-0960-4D47-83CC-2E47F7E9826C}" destId="{DAF4E941-4A8B-4C07-B81D-62547E1A98E6}" srcOrd="0" destOrd="0" parTransId="{F5017CC5-8FC4-4A6F-8E84-CEF50BB5A82E}" sibTransId="{4DB638B1-0E75-4FB4-B946-E9966A39524F}"/>
    <dgm:cxn modelId="{FE77CA51-715A-4FDE-B661-6BD5226910F4}" type="presOf" srcId="{81578914-801E-4EED-9C06-6B14A0B1721E}" destId="{DC3C7D8B-E07A-4FC9-ABBF-CEE9B2956B89}" srcOrd="0" destOrd="0" presId="urn:microsoft.com/office/officeart/2005/8/layout/orgChart1"/>
    <dgm:cxn modelId="{AD46D5EF-8BF1-4C84-840E-11BDA7FE9990}" type="presOf" srcId="{81578914-801E-4EED-9C06-6B14A0B1721E}" destId="{3E60CEC9-FBF6-4A61-994C-29B76C68AEE0}" srcOrd="1" destOrd="0" presId="urn:microsoft.com/office/officeart/2005/8/layout/orgChart1"/>
    <dgm:cxn modelId="{7360D410-7E4F-433E-8582-3DF9E54A9357}" srcId="{DAF4E941-4A8B-4C07-B81D-62547E1A98E6}" destId="{81578914-801E-4EED-9C06-6B14A0B1721E}" srcOrd="3" destOrd="0" parTransId="{C3594A79-F79D-463E-9BB5-63A306D114A5}" sibTransId="{6A03D02B-BDBC-48F6-A3BE-D4712300A502}"/>
    <dgm:cxn modelId="{1C953C5C-A1D8-4B03-A64F-13D402AD7A4A}" type="presOf" srcId="{C75E99F2-4F17-4487-A0AA-CC4810964F61}" destId="{3DB96921-4A89-412E-85D6-A01B3F26BDC5}" srcOrd="0" destOrd="0" presId="urn:microsoft.com/office/officeart/2005/8/layout/orgChart1"/>
    <dgm:cxn modelId="{A6B23E33-7887-4A38-A294-190DE43122B7}" type="presOf" srcId="{F5B6896A-9016-44CD-930B-953F360D1C48}" destId="{A4D5F7A9-815A-4272-8CB8-9824F4CABE95}" srcOrd="0" destOrd="0" presId="urn:microsoft.com/office/officeart/2005/8/layout/orgChart1"/>
    <dgm:cxn modelId="{0D3981BF-A4E5-473D-A8DC-ADE0C74CC5E3}" type="presOf" srcId="{7279ADDA-3E19-4C1C-9F96-5D226C715287}" destId="{DCB607AB-B6C7-46EE-91B6-134D3D6272BC}" srcOrd="0" destOrd="0" presId="urn:microsoft.com/office/officeart/2005/8/layout/orgChart1"/>
    <dgm:cxn modelId="{FE126CC2-1B0C-4CAF-B045-B1C9D7853AFF}" type="presOf" srcId="{1337E7BD-57D8-4FA0-8871-3ED2F44F4879}" destId="{DB1B9CC5-D509-4FAF-9242-CE0EFFBB7196}" srcOrd="0" destOrd="0" presId="urn:microsoft.com/office/officeart/2005/8/layout/orgChart1"/>
    <dgm:cxn modelId="{8458BB9C-BCDB-49AE-B367-9D7B3ACB6FCB}" srcId="{DAF4E941-4A8B-4C07-B81D-62547E1A98E6}" destId="{7279ADDA-3E19-4C1C-9F96-5D226C715287}" srcOrd="2" destOrd="0" parTransId="{F5B6896A-9016-44CD-930B-953F360D1C48}" sibTransId="{0FC94365-3AED-411E-B12A-ECB86F6CF122}"/>
    <dgm:cxn modelId="{EB5FD0AE-431F-4784-82BB-80C3BF090857}" type="presOf" srcId="{C75E99F2-4F17-4487-A0AA-CC4810964F61}" destId="{3C639790-00B8-49DE-99AD-43ECBC676120}" srcOrd="1" destOrd="0" presId="urn:microsoft.com/office/officeart/2005/8/layout/orgChart1"/>
    <dgm:cxn modelId="{98A5CB4C-8AED-45CF-8D1C-E0B725A1DF00}" type="presOf" srcId="{7279ADDA-3E19-4C1C-9F96-5D226C715287}" destId="{5E57FDBD-BCF3-466C-969E-FD45CB864B67}" srcOrd="1" destOrd="0" presId="urn:microsoft.com/office/officeart/2005/8/layout/orgChart1"/>
    <dgm:cxn modelId="{7054E7BA-51BE-44DE-BDFD-1F91A72576F6}" type="presOf" srcId="{1DF2D241-A2AC-41BF-B774-A49B347965F6}" destId="{C3501F93-7B65-4B4D-AA87-E3306D9BC0D5}" srcOrd="0" destOrd="0" presId="urn:microsoft.com/office/officeart/2005/8/layout/orgChart1"/>
    <dgm:cxn modelId="{35CEABE2-B04C-4D30-98CD-60BBB81DC2BD}" srcId="{DAF4E941-4A8B-4C07-B81D-62547E1A98E6}" destId="{C75E99F2-4F17-4487-A0AA-CC4810964F61}" srcOrd="1" destOrd="0" parTransId="{93F36354-C612-4F8A-822F-87AF3B0C8A9F}" sibTransId="{2A0C2FB7-DD24-4DFF-9E5E-B0AE62D5EAF4}"/>
    <dgm:cxn modelId="{ECC93E1D-FB0E-47C6-B511-EB5535AA1969}" type="presOf" srcId="{CD7E76E2-0960-4D47-83CC-2E47F7E9826C}" destId="{5894D9FE-9758-4873-863B-44730F434536}" srcOrd="0" destOrd="0" presId="urn:microsoft.com/office/officeart/2005/8/layout/orgChart1"/>
    <dgm:cxn modelId="{A441F8E4-151D-4593-8B05-5A102A4F1D73}" type="presParOf" srcId="{5894D9FE-9758-4873-863B-44730F434536}" destId="{D491A184-6A78-4EA8-B42D-55B4EFEFDF01}" srcOrd="0" destOrd="0" presId="urn:microsoft.com/office/officeart/2005/8/layout/orgChart1"/>
    <dgm:cxn modelId="{3E9382BA-B345-4AE4-868B-01DEDC02B147}" type="presParOf" srcId="{D491A184-6A78-4EA8-B42D-55B4EFEFDF01}" destId="{6439EA9D-2DF2-44C9-B937-EDBE202C36BE}" srcOrd="0" destOrd="0" presId="urn:microsoft.com/office/officeart/2005/8/layout/orgChart1"/>
    <dgm:cxn modelId="{2FAD5DE5-F1D6-4D2A-B586-5BE42E3C10B7}" type="presParOf" srcId="{6439EA9D-2DF2-44C9-B937-EDBE202C36BE}" destId="{58270C2D-0444-4B46-8B99-FF60124AFD19}" srcOrd="0" destOrd="0" presId="urn:microsoft.com/office/officeart/2005/8/layout/orgChart1"/>
    <dgm:cxn modelId="{6BCE0DF9-CEEA-46F9-9305-3D3C22B9352B}" type="presParOf" srcId="{6439EA9D-2DF2-44C9-B937-EDBE202C36BE}" destId="{BCB48B6C-248C-41A6-9ADE-0F005DAAAB39}" srcOrd="1" destOrd="0" presId="urn:microsoft.com/office/officeart/2005/8/layout/orgChart1"/>
    <dgm:cxn modelId="{89365E6B-C70E-471E-8D6D-E3B2C671E0FB}" type="presParOf" srcId="{D491A184-6A78-4EA8-B42D-55B4EFEFDF01}" destId="{C7F5AF72-0E4B-4274-9AB9-DF8DA3426AF2}" srcOrd="1" destOrd="0" presId="urn:microsoft.com/office/officeart/2005/8/layout/orgChart1"/>
    <dgm:cxn modelId="{325BB763-8431-4495-BE6D-A5BB1FEF2AB0}" type="presParOf" srcId="{C7F5AF72-0E4B-4274-9AB9-DF8DA3426AF2}" destId="{B1686BF3-B728-4B81-B273-9BAB2FD41D56}" srcOrd="0" destOrd="0" presId="urn:microsoft.com/office/officeart/2005/8/layout/orgChart1"/>
    <dgm:cxn modelId="{3780C973-7B64-4E66-A780-7ACC45F317FA}" type="presParOf" srcId="{C7F5AF72-0E4B-4274-9AB9-DF8DA3426AF2}" destId="{98A78302-DEBD-4B6A-8543-C83EEF4D2B37}" srcOrd="1" destOrd="0" presId="urn:microsoft.com/office/officeart/2005/8/layout/orgChart1"/>
    <dgm:cxn modelId="{97C018EB-DF68-43C1-A4AD-D0B2F86BD6F6}" type="presParOf" srcId="{98A78302-DEBD-4B6A-8543-C83EEF4D2B37}" destId="{2C0B9799-5186-4A0D-81E8-606F91D87248}" srcOrd="0" destOrd="0" presId="urn:microsoft.com/office/officeart/2005/8/layout/orgChart1"/>
    <dgm:cxn modelId="{FC03381A-7E54-4BE8-8DAC-E61B451A273F}" type="presParOf" srcId="{2C0B9799-5186-4A0D-81E8-606F91D87248}" destId="{3DB96921-4A89-412E-85D6-A01B3F26BDC5}" srcOrd="0" destOrd="0" presId="urn:microsoft.com/office/officeart/2005/8/layout/orgChart1"/>
    <dgm:cxn modelId="{8CE23D49-4ACA-4C01-9093-EBA0943FF62F}" type="presParOf" srcId="{2C0B9799-5186-4A0D-81E8-606F91D87248}" destId="{3C639790-00B8-49DE-99AD-43ECBC676120}" srcOrd="1" destOrd="0" presId="urn:microsoft.com/office/officeart/2005/8/layout/orgChart1"/>
    <dgm:cxn modelId="{5A9C4DCC-E05F-4EE1-A213-BFE5084B4C4F}" type="presParOf" srcId="{98A78302-DEBD-4B6A-8543-C83EEF4D2B37}" destId="{ACD2AFE7-F848-4815-ADE0-36C68600CC98}" srcOrd="1" destOrd="0" presId="urn:microsoft.com/office/officeart/2005/8/layout/orgChart1"/>
    <dgm:cxn modelId="{BA4652BA-AF22-47E4-A5E6-B3572E430564}" type="presParOf" srcId="{98A78302-DEBD-4B6A-8543-C83EEF4D2B37}" destId="{847CDDC8-06B1-4C3C-9801-B603DFB9E397}" srcOrd="2" destOrd="0" presId="urn:microsoft.com/office/officeart/2005/8/layout/orgChart1"/>
    <dgm:cxn modelId="{197C1A73-E169-4D04-879D-23F3F9449318}" type="presParOf" srcId="{C7F5AF72-0E4B-4274-9AB9-DF8DA3426AF2}" destId="{A4D5F7A9-815A-4272-8CB8-9824F4CABE95}" srcOrd="2" destOrd="0" presId="urn:microsoft.com/office/officeart/2005/8/layout/orgChart1"/>
    <dgm:cxn modelId="{B1A1C401-C568-4374-B888-E7DC75EB13C3}" type="presParOf" srcId="{C7F5AF72-0E4B-4274-9AB9-DF8DA3426AF2}" destId="{0BE83AA6-DE69-448B-8B20-7FDF5579E8D8}" srcOrd="3" destOrd="0" presId="urn:microsoft.com/office/officeart/2005/8/layout/orgChart1"/>
    <dgm:cxn modelId="{EE45A315-3FB6-4C0C-BBF6-7C488458F3CB}" type="presParOf" srcId="{0BE83AA6-DE69-448B-8B20-7FDF5579E8D8}" destId="{8C03EF40-D430-47AE-A8FA-B5D4C7F0090F}" srcOrd="0" destOrd="0" presId="urn:microsoft.com/office/officeart/2005/8/layout/orgChart1"/>
    <dgm:cxn modelId="{B219E224-21A5-4B01-9D22-2ADBBB481B18}" type="presParOf" srcId="{8C03EF40-D430-47AE-A8FA-B5D4C7F0090F}" destId="{DCB607AB-B6C7-46EE-91B6-134D3D6272BC}" srcOrd="0" destOrd="0" presId="urn:microsoft.com/office/officeart/2005/8/layout/orgChart1"/>
    <dgm:cxn modelId="{ADA3F068-6D9A-40E1-B4B4-6CEA68A18358}" type="presParOf" srcId="{8C03EF40-D430-47AE-A8FA-B5D4C7F0090F}" destId="{5E57FDBD-BCF3-466C-969E-FD45CB864B67}" srcOrd="1" destOrd="0" presId="urn:microsoft.com/office/officeart/2005/8/layout/orgChart1"/>
    <dgm:cxn modelId="{B2BEAC3E-FFAE-4F22-A9B2-780E429D8A2D}" type="presParOf" srcId="{0BE83AA6-DE69-448B-8B20-7FDF5579E8D8}" destId="{AAE9D781-FE1B-4D90-BC1C-DC47D67EA5AA}" srcOrd="1" destOrd="0" presId="urn:microsoft.com/office/officeart/2005/8/layout/orgChart1"/>
    <dgm:cxn modelId="{02795746-ED0D-48AF-BCA3-302F224DC123}" type="presParOf" srcId="{0BE83AA6-DE69-448B-8B20-7FDF5579E8D8}" destId="{B9696A2E-43E9-46C8-B975-24AD7FDB243E}" srcOrd="2" destOrd="0" presId="urn:microsoft.com/office/officeart/2005/8/layout/orgChart1"/>
    <dgm:cxn modelId="{BD60175A-8296-490D-911D-51F0695ABD1A}" type="presParOf" srcId="{C7F5AF72-0E4B-4274-9AB9-DF8DA3426AF2}" destId="{E0653257-1CD4-4935-B486-D4F92B819DA9}" srcOrd="4" destOrd="0" presId="urn:microsoft.com/office/officeart/2005/8/layout/orgChart1"/>
    <dgm:cxn modelId="{5C928313-1954-403D-A8E2-1043E28C20A7}" type="presParOf" srcId="{C7F5AF72-0E4B-4274-9AB9-DF8DA3426AF2}" destId="{54C83F4F-CED4-4D5C-A966-B85BAB3660A5}" srcOrd="5" destOrd="0" presId="urn:microsoft.com/office/officeart/2005/8/layout/orgChart1"/>
    <dgm:cxn modelId="{17C039A2-F571-4D4F-8F96-6652D9439346}" type="presParOf" srcId="{54C83F4F-CED4-4D5C-A966-B85BAB3660A5}" destId="{38CA318E-6ACE-4A8B-A3E6-919E97794A59}" srcOrd="0" destOrd="0" presId="urn:microsoft.com/office/officeart/2005/8/layout/orgChart1"/>
    <dgm:cxn modelId="{A6308BBB-00C3-4DD3-91E8-E7ED70B44DCA}" type="presParOf" srcId="{38CA318E-6ACE-4A8B-A3E6-919E97794A59}" destId="{DC3C7D8B-E07A-4FC9-ABBF-CEE9B2956B89}" srcOrd="0" destOrd="0" presId="urn:microsoft.com/office/officeart/2005/8/layout/orgChart1"/>
    <dgm:cxn modelId="{2E45AD5D-2DBA-4C19-B246-33F249A29C0D}" type="presParOf" srcId="{38CA318E-6ACE-4A8B-A3E6-919E97794A59}" destId="{3E60CEC9-FBF6-4A61-994C-29B76C68AEE0}" srcOrd="1" destOrd="0" presId="urn:microsoft.com/office/officeart/2005/8/layout/orgChart1"/>
    <dgm:cxn modelId="{9CD74386-B3C3-4590-B3A3-A847DA31E342}" type="presParOf" srcId="{54C83F4F-CED4-4D5C-A966-B85BAB3660A5}" destId="{78891EA3-8ABA-473D-82E9-09E0931848D3}" srcOrd="1" destOrd="0" presId="urn:microsoft.com/office/officeart/2005/8/layout/orgChart1"/>
    <dgm:cxn modelId="{4B4EF236-DC9D-4A6F-9385-56A4A8D94392}" type="presParOf" srcId="{54C83F4F-CED4-4D5C-A966-B85BAB3660A5}" destId="{BF9E4799-FF66-4995-BC70-D691BDB23EDB}" srcOrd="2" destOrd="0" presId="urn:microsoft.com/office/officeart/2005/8/layout/orgChart1"/>
    <dgm:cxn modelId="{2F8E26BB-B1CE-4D78-8B56-DCF70FD391FD}" type="presParOf" srcId="{D491A184-6A78-4EA8-B42D-55B4EFEFDF01}" destId="{98A04601-9E28-46A6-9DFC-8531754E071F}" srcOrd="2" destOrd="0" presId="urn:microsoft.com/office/officeart/2005/8/layout/orgChart1"/>
    <dgm:cxn modelId="{4B29492F-3CF0-4DCF-8404-94ED34DDAC8E}" type="presParOf" srcId="{98A04601-9E28-46A6-9DFC-8531754E071F}" destId="{DB1B9CC5-D509-4FAF-9242-CE0EFFBB7196}" srcOrd="0" destOrd="0" presId="urn:microsoft.com/office/officeart/2005/8/layout/orgChart1"/>
    <dgm:cxn modelId="{6FE6CE59-94D6-435A-AE7F-24206082318D}" type="presParOf" srcId="{98A04601-9E28-46A6-9DFC-8531754E071F}" destId="{9192CB15-7714-4DF5-9D08-29F1C404F593}" srcOrd="1" destOrd="0" presId="urn:microsoft.com/office/officeart/2005/8/layout/orgChart1"/>
    <dgm:cxn modelId="{C5823DB1-3ADC-4D19-858F-E0DE67FAC4FC}" type="presParOf" srcId="{9192CB15-7714-4DF5-9D08-29F1C404F593}" destId="{5C537A6A-5CBC-43BA-9B1C-596F0A469039}" srcOrd="0" destOrd="0" presId="urn:microsoft.com/office/officeart/2005/8/layout/orgChart1"/>
    <dgm:cxn modelId="{FA0F5EB4-1FC5-488E-99B6-BE14757A435F}" type="presParOf" srcId="{5C537A6A-5CBC-43BA-9B1C-596F0A469039}" destId="{C3501F93-7B65-4B4D-AA87-E3306D9BC0D5}" srcOrd="0" destOrd="0" presId="urn:microsoft.com/office/officeart/2005/8/layout/orgChart1"/>
    <dgm:cxn modelId="{30727088-BF86-45F0-B55F-C67D900B7F01}" type="presParOf" srcId="{5C537A6A-5CBC-43BA-9B1C-596F0A469039}" destId="{51AE5657-7228-46D0-A98B-E824AAA6E760}" srcOrd="1" destOrd="0" presId="urn:microsoft.com/office/officeart/2005/8/layout/orgChart1"/>
    <dgm:cxn modelId="{40816C50-2E52-4115-90CA-4AE16961E471}" type="presParOf" srcId="{9192CB15-7714-4DF5-9D08-29F1C404F593}" destId="{5D42F0D5-1B84-460F-A206-BD0958C52F41}" srcOrd="1" destOrd="0" presId="urn:microsoft.com/office/officeart/2005/8/layout/orgChart1"/>
    <dgm:cxn modelId="{7AAE7FB1-C028-4770-AFF3-273F29B5848D}" type="presParOf" srcId="{9192CB15-7714-4DF5-9D08-29F1C404F593}" destId="{833FB6EA-7633-43B9-A141-4DBD3A0CD0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E76E2-0960-4D47-83CC-2E47F7E9826C}" type="doc">
      <dgm:prSet loTypeId="urn:microsoft.com/office/officeart/2005/8/layout/orgChart1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AF4E941-4A8B-4C07-B81D-62547E1A98E6}">
      <dgm:prSet phldrT="[텍스트]"/>
      <dgm:spPr/>
      <dgm:t>
        <a:bodyPr/>
        <a:lstStyle/>
        <a:p>
          <a:pPr latinLnBrk="1"/>
          <a:r>
            <a:rPr lang="en-US" altLang="ko-KR" dirty="0" smtClean="0"/>
            <a:t>Login</a:t>
          </a:r>
          <a:endParaRPr lang="ko-KR" altLang="en-US" dirty="0"/>
        </a:p>
      </dgm:t>
    </dgm:pt>
    <dgm:pt modelId="{F5017CC5-8FC4-4A6F-8E84-CEF50BB5A82E}" type="par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4DB638B1-0E75-4FB4-B946-E9966A39524F}" type="sib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1DF2D241-A2AC-41BF-B774-A49B347965F6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CSS</a:t>
          </a:r>
          <a:endParaRPr lang="ko-KR" altLang="en-US" dirty="0"/>
        </a:p>
      </dgm:t>
    </dgm:pt>
    <dgm:pt modelId="{1337E7BD-57D8-4FA0-8871-3ED2F44F4879}" type="par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28E88113-7A9C-4FAC-B2BE-5794F7283C99}" type="sib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C75E99F2-4F17-4487-A0AA-CC4810964F61}">
      <dgm:prSet phldrT="[텍스트]"/>
      <dgm:spPr/>
      <dgm:t>
        <a:bodyPr/>
        <a:lstStyle/>
        <a:p>
          <a:pPr latinLnBrk="1"/>
          <a:r>
            <a:rPr lang="en-US" altLang="ko-KR" dirty="0" smtClean="0"/>
            <a:t>Header</a:t>
          </a:r>
          <a:endParaRPr lang="ko-KR" altLang="en-US" dirty="0"/>
        </a:p>
      </dgm:t>
    </dgm:pt>
    <dgm:pt modelId="{93F36354-C612-4F8A-822F-87AF3B0C8A9F}" type="par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2A0C2FB7-DD24-4DFF-9E5E-B0AE62D5EAF4}" type="sib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7279ADDA-3E19-4C1C-9F96-5D226C715287}">
      <dgm:prSet phldrT="[텍스트]"/>
      <dgm:spPr/>
      <dgm:t>
        <a:bodyPr/>
        <a:lstStyle/>
        <a:p>
          <a:pPr latinLnBrk="1"/>
          <a:r>
            <a:rPr lang="en-US" altLang="ko-KR" dirty="0" smtClean="0"/>
            <a:t>Login/</a:t>
          </a:r>
          <a:r>
            <a:rPr lang="en-US" altLang="ko-KR" dirty="0" err="1" smtClean="0"/>
            <a:t>Login_form</a:t>
          </a:r>
          <a:endParaRPr lang="ko-KR" altLang="en-US" dirty="0"/>
        </a:p>
      </dgm:t>
    </dgm:pt>
    <dgm:pt modelId="{F5B6896A-9016-44CD-930B-953F360D1C48}" type="par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0FC94365-3AED-411E-B12A-ECB86F6CF122}" type="sib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81578914-801E-4EED-9C06-6B14A0B1721E}">
      <dgm:prSet phldrT="[텍스트]"/>
      <dgm:spPr/>
      <dgm:t>
        <a:bodyPr/>
        <a:lstStyle/>
        <a:p>
          <a:pPr latinLnBrk="1"/>
          <a:r>
            <a:rPr lang="en-US" altLang="ko-KR" dirty="0" smtClean="0"/>
            <a:t>Footer</a:t>
          </a:r>
          <a:endParaRPr lang="ko-KR" altLang="en-US" dirty="0"/>
        </a:p>
      </dgm:t>
    </dgm:pt>
    <dgm:pt modelId="{C3594A79-F79D-463E-9BB5-63A306D114A5}" type="par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6A03D02B-BDBC-48F6-A3BE-D4712300A502}" type="sib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5894D9FE-9758-4873-863B-44730F434536}" type="pres">
      <dgm:prSet presAssocID="{CD7E76E2-0960-4D47-83CC-2E47F7E98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1A184-6A78-4EA8-B42D-55B4EFEFDF01}" type="pres">
      <dgm:prSet presAssocID="{DAF4E941-4A8B-4C07-B81D-62547E1A98E6}" presName="hierRoot1" presStyleCnt="0">
        <dgm:presLayoutVars>
          <dgm:hierBranch val="init"/>
        </dgm:presLayoutVars>
      </dgm:prSet>
      <dgm:spPr/>
    </dgm:pt>
    <dgm:pt modelId="{6439EA9D-2DF2-44C9-B937-EDBE202C36BE}" type="pres">
      <dgm:prSet presAssocID="{DAF4E941-4A8B-4C07-B81D-62547E1A98E6}" presName="rootComposite1" presStyleCnt="0"/>
      <dgm:spPr/>
    </dgm:pt>
    <dgm:pt modelId="{58270C2D-0444-4B46-8B99-FF60124AFD19}" type="pres">
      <dgm:prSet presAssocID="{DAF4E941-4A8B-4C07-B81D-62547E1A98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B48B6C-248C-41A6-9ADE-0F005DAAAB39}" type="pres">
      <dgm:prSet presAssocID="{DAF4E941-4A8B-4C07-B81D-62547E1A98E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7F5AF72-0E4B-4274-9AB9-DF8DA3426AF2}" type="pres">
      <dgm:prSet presAssocID="{DAF4E941-4A8B-4C07-B81D-62547E1A98E6}" presName="hierChild2" presStyleCnt="0"/>
      <dgm:spPr/>
    </dgm:pt>
    <dgm:pt modelId="{B1686BF3-B728-4B81-B273-9BAB2FD41D56}" type="pres">
      <dgm:prSet presAssocID="{93F36354-C612-4F8A-822F-87AF3B0C8A9F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A78302-DEBD-4B6A-8543-C83EEF4D2B37}" type="pres">
      <dgm:prSet presAssocID="{C75E99F2-4F17-4487-A0AA-CC4810964F61}" presName="hierRoot2" presStyleCnt="0">
        <dgm:presLayoutVars>
          <dgm:hierBranch val="init"/>
        </dgm:presLayoutVars>
      </dgm:prSet>
      <dgm:spPr/>
    </dgm:pt>
    <dgm:pt modelId="{2C0B9799-5186-4A0D-81E8-606F91D87248}" type="pres">
      <dgm:prSet presAssocID="{C75E99F2-4F17-4487-A0AA-CC4810964F61}" presName="rootComposite" presStyleCnt="0"/>
      <dgm:spPr/>
    </dgm:pt>
    <dgm:pt modelId="{3DB96921-4A89-412E-85D6-A01B3F26BDC5}" type="pres">
      <dgm:prSet presAssocID="{C75E99F2-4F17-4487-A0AA-CC4810964F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9790-00B8-49DE-99AD-43ECBC676120}" type="pres">
      <dgm:prSet presAssocID="{C75E99F2-4F17-4487-A0AA-CC4810964F61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D2AFE7-F848-4815-ADE0-36C68600CC98}" type="pres">
      <dgm:prSet presAssocID="{C75E99F2-4F17-4487-A0AA-CC4810964F61}" presName="hierChild4" presStyleCnt="0"/>
      <dgm:spPr/>
    </dgm:pt>
    <dgm:pt modelId="{847CDDC8-06B1-4C3C-9801-B603DFB9E397}" type="pres">
      <dgm:prSet presAssocID="{C75E99F2-4F17-4487-A0AA-CC4810964F61}" presName="hierChild5" presStyleCnt="0"/>
      <dgm:spPr/>
    </dgm:pt>
    <dgm:pt modelId="{A4D5F7A9-815A-4272-8CB8-9824F4CABE95}" type="pres">
      <dgm:prSet presAssocID="{F5B6896A-9016-44CD-930B-953F360D1C4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BE83AA6-DE69-448B-8B20-7FDF5579E8D8}" type="pres">
      <dgm:prSet presAssocID="{7279ADDA-3E19-4C1C-9F96-5D226C715287}" presName="hierRoot2" presStyleCnt="0">
        <dgm:presLayoutVars>
          <dgm:hierBranch val="init"/>
        </dgm:presLayoutVars>
      </dgm:prSet>
      <dgm:spPr/>
    </dgm:pt>
    <dgm:pt modelId="{8C03EF40-D430-47AE-A8FA-B5D4C7F0090F}" type="pres">
      <dgm:prSet presAssocID="{7279ADDA-3E19-4C1C-9F96-5D226C715287}" presName="rootComposite" presStyleCnt="0"/>
      <dgm:spPr/>
    </dgm:pt>
    <dgm:pt modelId="{DCB607AB-B6C7-46EE-91B6-134D3D6272BC}" type="pres">
      <dgm:prSet presAssocID="{7279ADDA-3E19-4C1C-9F96-5D226C715287}" presName="rootText" presStyleLbl="node2" presStyleIdx="1" presStyleCnt="3" custScaleX="150658" custScaleY="932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7FDBD-BCF3-466C-969E-FD45CB864B67}" type="pres">
      <dgm:prSet presAssocID="{7279ADDA-3E19-4C1C-9F96-5D226C715287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E9D781-FE1B-4D90-BC1C-DC47D67EA5AA}" type="pres">
      <dgm:prSet presAssocID="{7279ADDA-3E19-4C1C-9F96-5D226C715287}" presName="hierChild4" presStyleCnt="0"/>
      <dgm:spPr/>
    </dgm:pt>
    <dgm:pt modelId="{B9696A2E-43E9-46C8-B975-24AD7FDB243E}" type="pres">
      <dgm:prSet presAssocID="{7279ADDA-3E19-4C1C-9F96-5D226C715287}" presName="hierChild5" presStyleCnt="0"/>
      <dgm:spPr/>
    </dgm:pt>
    <dgm:pt modelId="{E0653257-1CD4-4935-B486-D4F92B819DA9}" type="pres">
      <dgm:prSet presAssocID="{C3594A79-F79D-463E-9BB5-63A306D114A5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4C83F4F-CED4-4D5C-A966-B85BAB3660A5}" type="pres">
      <dgm:prSet presAssocID="{81578914-801E-4EED-9C06-6B14A0B1721E}" presName="hierRoot2" presStyleCnt="0">
        <dgm:presLayoutVars>
          <dgm:hierBranch val="init"/>
        </dgm:presLayoutVars>
      </dgm:prSet>
      <dgm:spPr/>
    </dgm:pt>
    <dgm:pt modelId="{38CA318E-6ACE-4A8B-A3E6-919E97794A59}" type="pres">
      <dgm:prSet presAssocID="{81578914-801E-4EED-9C06-6B14A0B1721E}" presName="rootComposite" presStyleCnt="0"/>
      <dgm:spPr/>
    </dgm:pt>
    <dgm:pt modelId="{DC3C7D8B-E07A-4FC9-ABBF-CEE9B2956B89}" type="pres">
      <dgm:prSet presAssocID="{81578914-801E-4EED-9C06-6B14A0B17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0CEC9-FBF6-4A61-994C-29B76C68AEE0}" type="pres">
      <dgm:prSet presAssocID="{81578914-801E-4EED-9C06-6B14A0B1721E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891EA3-8ABA-473D-82E9-09E0931848D3}" type="pres">
      <dgm:prSet presAssocID="{81578914-801E-4EED-9C06-6B14A0B1721E}" presName="hierChild4" presStyleCnt="0"/>
      <dgm:spPr/>
    </dgm:pt>
    <dgm:pt modelId="{BF9E4799-FF66-4995-BC70-D691BDB23EDB}" type="pres">
      <dgm:prSet presAssocID="{81578914-801E-4EED-9C06-6B14A0B1721E}" presName="hierChild5" presStyleCnt="0"/>
      <dgm:spPr/>
    </dgm:pt>
    <dgm:pt modelId="{98A04601-9E28-46A6-9DFC-8531754E071F}" type="pres">
      <dgm:prSet presAssocID="{DAF4E941-4A8B-4C07-B81D-62547E1A98E6}" presName="hierChild3" presStyleCnt="0"/>
      <dgm:spPr/>
    </dgm:pt>
    <dgm:pt modelId="{DB1B9CC5-D509-4FAF-9242-CE0EFFBB7196}" type="pres">
      <dgm:prSet presAssocID="{1337E7BD-57D8-4FA0-8871-3ED2F44F4879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92CB15-7714-4DF5-9D08-29F1C404F593}" type="pres">
      <dgm:prSet presAssocID="{1DF2D241-A2AC-41BF-B774-A49B347965F6}" presName="hierRoot3" presStyleCnt="0">
        <dgm:presLayoutVars>
          <dgm:hierBranch val="init"/>
        </dgm:presLayoutVars>
      </dgm:prSet>
      <dgm:spPr/>
    </dgm:pt>
    <dgm:pt modelId="{5C537A6A-5CBC-43BA-9B1C-596F0A469039}" type="pres">
      <dgm:prSet presAssocID="{1DF2D241-A2AC-41BF-B774-A49B347965F6}" presName="rootComposite3" presStyleCnt="0"/>
      <dgm:spPr/>
    </dgm:pt>
    <dgm:pt modelId="{C3501F93-7B65-4B4D-AA87-E3306D9BC0D5}" type="pres">
      <dgm:prSet presAssocID="{1DF2D241-A2AC-41BF-B774-A49B347965F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E5657-7228-46D0-A98B-E824AAA6E760}" type="pres">
      <dgm:prSet presAssocID="{1DF2D241-A2AC-41BF-B774-A49B347965F6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42F0D5-1B84-460F-A206-BD0958C52F41}" type="pres">
      <dgm:prSet presAssocID="{1DF2D241-A2AC-41BF-B774-A49B347965F6}" presName="hierChild6" presStyleCnt="0"/>
      <dgm:spPr/>
    </dgm:pt>
    <dgm:pt modelId="{833FB6EA-7633-43B9-A141-4DBD3A0CD026}" type="pres">
      <dgm:prSet presAssocID="{1DF2D241-A2AC-41BF-B774-A49B347965F6}" presName="hierChild7" presStyleCnt="0"/>
      <dgm:spPr/>
    </dgm:pt>
  </dgm:ptLst>
  <dgm:cxnLst>
    <dgm:cxn modelId="{323C1B19-FA83-4812-829C-5B921A9BC51D}" type="presOf" srcId="{C75E99F2-4F17-4487-A0AA-CC4810964F61}" destId="{3DB96921-4A89-412E-85D6-A01B3F26BDC5}" srcOrd="0" destOrd="0" presId="urn:microsoft.com/office/officeart/2005/8/layout/orgChart1"/>
    <dgm:cxn modelId="{3BF84287-5411-497E-94B9-3F9650013DCF}" type="presOf" srcId="{DAF4E941-4A8B-4C07-B81D-62547E1A98E6}" destId="{BCB48B6C-248C-41A6-9ADE-0F005DAAAB39}" srcOrd="1" destOrd="0" presId="urn:microsoft.com/office/officeart/2005/8/layout/orgChart1"/>
    <dgm:cxn modelId="{4DE060F7-9B92-4388-93F6-5110E4399113}" type="presOf" srcId="{1337E7BD-57D8-4FA0-8871-3ED2F44F4879}" destId="{DB1B9CC5-D509-4FAF-9242-CE0EFFBB7196}" srcOrd="0" destOrd="0" presId="urn:microsoft.com/office/officeart/2005/8/layout/orgChart1"/>
    <dgm:cxn modelId="{A08EB57B-7D0B-41A1-93F4-C9E310251905}" type="presOf" srcId="{81578914-801E-4EED-9C06-6B14A0B1721E}" destId="{DC3C7D8B-E07A-4FC9-ABBF-CEE9B2956B89}" srcOrd="0" destOrd="0" presId="urn:microsoft.com/office/officeart/2005/8/layout/orgChart1"/>
    <dgm:cxn modelId="{D86814B8-14F5-4A66-98DA-DFC0ABA403F4}" type="presOf" srcId="{81578914-801E-4EED-9C06-6B14A0B1721E}" destId="{3E60CEC9-FBF6-4A61-994C-29B76C68AEE0}" srcOrd="1" destOrd="0" presId="urn:microsoft.com/office/officeart/2005/8/layout/orgChart1"/>
    <dgm:cxn modelId="{FD97F49A-89F4-423D-B061-9E4938EEBFD7}" type="presOf" srcId="{CD7E76E2-0960-4D47-83CC-2E47F7E9826C}" destId="{5894D9FE-9758-4873-863B-44730F434536}" srcOrd="0" destOrd="0" presId="urn:microsoft.com/office/officeart/2005/8/layout/orgChart1"/>
    <dgm:cxn modelId="{7360D410-7E4F-433E-8582-3DF9E54A9357}" srcId="{DAF4E941-4A8B-4C07-B81D-62547E1A98E6}" destId="{81578914-801E-4EED-9C06-6B14A0B1721E}" srcOrd="3" destOrd="0" parTransId="{C3594A79-F79D-463E-9BB5-63A306D114A5}" sibTransId="{6A03D02B-BDBC-48F6-A3BE-D4712300A502}"/>
    <dgm:cxn modelId="{86D13D06-34A2-4972-A4E6-85E9165F0C74}" type="presOf" srcId="{1DF2D241-A2AC-41BF-B774-A49B347965F6}" destId="{51AE5657-7228-46D0-A98B-E824AAA6E760}" srcOrd="1" destOrd="0" presId="urn:microsoft.com/office/officeart/2005/8/layout/orgChart1"/>
    <dgm:cxn modelId="{5DF5AD21-147B-4B10-9BF9-AFF5468C4857}" type="presOf" srcId="{7279ADDA-3E19-4C1C-9F96-5D226C715287}" destId="{DCB607AB-B6C7-46EE-91B6-134D3D6272BC}" srcOrd="0" destOrd="0" presId="urn:microsoft.com/office/officeart/2005/8/layout/orgChart1"/>
    <dgm:cxn modelId="{55515DC6-B25A-4750-9397-02E9C8B1EF67}" type="presOf" srcId="{1DF2D241-A2AC-41BF-B774-A49B347965F6}" destId="{C3501F93-7B65-4B4D-AA87-E3306D9BC0D5}" srcOrd="0" destOrd="0" presId="urn:microsoft.com/office/officeart/2005/8/layout/orgChart1"/>
    <dgm:cxn modelId="{8C9C5362-BAA9-4683-A553-0ADE9AAE0997}" srcId="{DAF4E941-4A8B-4C07-B81D-62547E1A98E6}" destId="{1DF2D241-A2AC-41BF-B774-A49B347965F6}" srcOrd="0" destOrd="0" parTransId="{1337E7BD-57D8-4FA0-8871-3ED2F44F4879}" sibTransId="{28E88113-7A9C-4FAC-B2BE-5794F7283C99}"/>
    <dgm:cxn modelId="{AB93CF86-04D8-428A-BADE-695B024E9F6B}" type="presOf" srcId="{7279ADDA-3E19-4C1C-9F96-5D226C715287}" destId="{5E57FDBD-BCF3-466C-969E-FD45CB864B67}" srcOrd="1" destOrd="0" presId="urn:microsoft.com/office/officeart/2005/8/layout/orgChart1"/>
    <dgm:cxn modelId="{5EB80E5A-0168-40BA-91CA-E161B8C409F0}" type="presOf" srcId="{C3594A79-F79D-463E-9BB5-63A306D114A5}" destId="{E0653257-1CD4-4935-B486-D4F92B819DA9}" srcOrd="0" destOrd="0" presId="urn:microsoft.com/office/officeart/2005/8/layout/orgChart1"/>
    <dgm:cxn modelId="{A0E7A648-FD06-40D8-A542-3F13BE8F4709}" type="presOf" srcId="{DAF4E941-4A8B-4C07-B81D-62547E1A98E6}" destId="{58270C2D-0444-4B46-8B99-FF60124AFD19}" srcOrd="0" destOrd="0" presId="urn:microsoft.com/office/officeart/2005/8/layout/orgChart1"/>
    <dgm:cxn modelId="{8E902086-7D03-447A-89F1-1A873BF3FC2C}" type="presOf" srcId="{F5B6896A-9016-44CD-930B-953F360D1C48}" destId="{A4D5F7A9-815A-4272-8CB8-9824F4CABE95}" srcOrd="0" destOrd="0" presId="urn:microsoft.com/office/officeart/2005/8/layout/orgChart1"/>
    <dgm:cxn modelId="{495BDA99-1C8A-4B9D-A510-448C4EEF9F23}" type="presOf" srcId="{93F36354-C612-4F8A-822F-87AF3B0C8A9F}" destId="{B1686BF3-B728-4B81-B273-9BAB2FD41D56}" srcOrd="0" destOrd="0" presId="urn:microsoft.com/office/officeart/2005/8/layout/orgChart1"/>
    <dgm:cxn modelId="{35CEABE2-B04C-4D30-98CD-60BBB81DC2BD}" srcId="{DAF4E941-4A8B-4C07-B81D-62547E1A98E6}" destId="{C75E99F2-4F17-4487-A0AA-CC4810964F61}" srcOrd="1" destOrd="0" parTransId="{93F36354-C612-4F8A-822F-87AF3B0C8A9F}" sibTransId="{2A0C2FB7-DD24-4DFF-9E5E-B0AE62D5EAF4}"/>
    <dgm:cxn modelId="{478CAAB1-EB87-4D20-93E1-B293C6CC2DF6}" srcId="{CD7E76E2-0960-4D47-83CC-2E47F7E9826C}" destId="{DAF4E941-4A8B-4C07-B81D-62547E1A98E6}" srcOrd="0" destOrd="0" parTransId="{F5017CC5-8FC4-4A6F-8E84-CEF50BB5A82E}" sibTransId="{4DB638B1-0E75-4FB4-B946-E9966A39524F}"/>
    <dgm:cxn modelId="{8458BB9C-BCDB-49AE-B367-9D7B3ACB6FCB}" srcId="{DAF4E941-4A8B-4C07-B81D-62547E1A98E6}" destId="{7279ADDA-3E19-4C1C-9F96-5D226C715287}" srcOrd="2" destOrd="0" parTransId="{F5B6896A-9016-44CD-930B-953F360D1C48}" sibTransId="{0FC94365-3AED-411E-B12A-ECB86F6CF122}"/>
    <dgm:cxn modelId="{57C23193-AD7B-411F-9233-D739DF302D9B}" type="presOf" srcId="{C75E99F2-4F17-4487-A0AA-CC4810964F61}" destId="{3C639790-00B8-49DE-99AD-43ECBC676120}" srcOrd="1" destOrd="0" presId="urn:microsoft.com/office/officeart/2005/8/layout/orgChart1"/>
    <dgm:cxn modelId="{98BE8929-1211-4EFC-BACB-6DCA438110DF}" type="presParOf" srcId="{5894D9FE-9758-4873-863B-44730F434536}" destId="{D491A184-6A78-4EA8-B42D-55B4EFEFDF01}" srcOrd="0" destOrd="0" presId="urn:microsoft.com/office/officeart/2005/8/layout/orgChart1"/>
    <dgm:cxn modelId="{EB308D29-E9F0-496A-AC5B-01AE19346F9B}" type="presParOf" srcId="{D491A184-6A78-4EA8-B42D-55B4EFEFDF01}" destId="{6439EA9D-2DF2-44C9-B937-EDBE202C36BE}" srcOrd="0" destOrd="0" presId="urn:microsoft.com/office/officeart/2005/8/layout/orgChart1"/>
    <dgm:cxn modelId="{DACF70C8-A929-445C-882D-92FEB4B755DB}" type="presParOf" srcId="{6439EA9D-2DF2-44C9-B937-EDBE202C36BE}" destId="{58270C2D-0444-4B46-8B99-FF60124AFD19}" srcOrd="0" destOrd="0" presId="urn:microsoft.com/office/officeart/2005/8/layout/orgChart1"/>
    <dgm:cxn modelId="{9EFC2FCB-54E7-4BA3-8588-9EBF2509AF20}" type="presParOf" srcId="{6439EA9D-2DF2-44C9-B937-EDBE202C36BE}" destId="{BCB48B6C-248C-41A6-9ADE-0F005DAAAB39}" srcOrd="1" destOrd="0" presId="urn:microsoft.com/office/officeart/2005/8/layout/orgChart1"/>
    <dgm:cxn modelId="{37881B8D-4A3D-41BD-994C-0A6453CDCD95}" type="presParOf" srcId="{D491A184-6A78-4EA8-B42D-55B4EFEFDF01}" destId="{C7F5AF72-0E4B-4274-9AB9-DF8DA3426AF2}" srcOrd="1" destOrd="0" presId="urn:microsoft.com/office/officeart/2005/8/layout/orgChart1"/>
    <dgm:cxn modelId="{CE74F01E-8F4A-4AF8-B891-C8CC8346889E}" type="presParOf" srcId="{C7F5AF72-0E4B-4274-9AB9-DF8DA3426AF2}" destId="{B1686BF3-B728-4B81-B273-9BAB2FD41D56}" srcOrd="0" destOrd="0" presId="urn:microsoft.com/office/officeart/2005/8/layout/orgChart1"/>
    <dgm:cxn modelId="{0B6B224B-18D1-4A9F-A465-8B8FAD78D9DA}" type="presParOf" srcId="{C7F5AF72-0E4B-4274-9AB9-DF8DA3426AF2}" destId="{98A78302-DEBD-4B6A-8543-C83EEF4D2B37}" srcOrd="1" destOrd="0" presId="urn:microsoft.com/office/officeart/2005/8/layout/orgChart1"/>
    <dgm:cxn modelId="{ED4B4618-24B1-4BA0-8ABD-FBE65758E318}" type="presParOf" srcId="{98A78302-DEBD-4B6A-8543-C83EEF4D2B37}" destId="{2C0B9799-5186-4A0D-81E8-606F91D87248}" srcOrd="0" destOrd="0" presId="urn:microsoft.com/office/officeart/2005/8/layout/orgChart1"/>
    <dgm:cxn modelId="{9E091538-0999-44B0-A463-E9FD21469EA5}" type="presParOf" srcId="{2C0B9799-5186-4A0D-81E8-606F91D87248}" destId="{3DB96921-4A89-412E-85D6-A01B3F26BDC5}" srcOrd="0" destOrd="0" presId="urn:microsoft.com/office/officeart/2005/8/layout/orgChart1"/>
    <dgm:cxn modelId="{150DA997-6915-4A08-A46F-BECC4958ABAF}" type="presParOf" srcId="{2C0B9799-5186-4A0D-81E8-606F91D87248}" destId="{3C639790-00B8-49DE-99AD-43ECBC676120}" srcOrd="1" destOrd="0" presId="urn:microsoft.com/office/officeart/2005/8/layout/orgChart1"/>
    <dgm:cxn modelId="{4C1F03DD-CA30-4636-A0B5-1CFB8997094D}" type="presParOf" srcId="{98A78302-DEBD-4B6A-8543-C83EEF4D2B37}" destId="{ACD2AFE7-F848-4815-ADE0-36C68600CC98}" srcOrd="1" destOrd="0" presId="urn:microsoft.com/office/officeart/2005/8/layout/orgChart1"/>
    <dgm:cxn modelId="{D2B039FD-82D5-4DBE-8202-DE43522EBDA8}" type="presParOf" srcId="{98A78302-DEBD-4B6A-8543-C83EEF4D2B37}" destId="{847CDDC8-06B1-4C3C-9801-B603DFB9E397}" srcOrd="2" destOrd="0" presId="urn:microsoft.com/office/officeart/2005/8/layout/orgChart1"/>
    <dgm:cxn modelId="{471D1190-A824-40A3-BDA5-90F8B3D920EC}" type="presParOf" srcId="{C7F5AF72-0E4B-4274-9AB9-DF8DA3426AF2}" destId="{A4D5F7A9-815A-4272-8CB8-9824F4CABE95}" srcOrd="2" destOrd="0" presId="urn:microsoft.com/office/officeart/2005/8/layout/orgChart1"/>
    <dgm:cxn modelId="{4B49D9D1-B31B-46B2-B7E9-74013E8B2EAC}" type="presParOf" srcId="{C7F5AF72-0E4B-4274-9AB9-DF8DA3426AF2}" destId="{0BE83AA6-DE69-448B-8B20-7FDF5579E8D8}" srcOrd="3" destOrd="0" presId="urn:microsoft.com/office/officeart/2005/8/layout/orgChart1"/>
    <dgm:cxn modelId="{12DB63B5-0316-4891-8E0D-CF534BE19905}" type="presParOf" srcId="{0BE83AA6-DE69-448B-8B20-7FDF5579E8D8}" destId="{8C03EF40-D430-47AE-A8FA-B5D4C7F0090F}" srcOrd="0" destOrd="0" presId="urn:microsoft.com/office/officeart/2005/8/layout/orgChart1"/>
    <dgm:cxn modelId="{5AEEF500-BA45-48C6-B238-BF05FBD933E0}" type="presParOf" srcId="{8C03EF40-D430-47AE-A8FA-B5D4C7F0090F}" destId="{DCB607AB-B6C7-46EE-91B6-134D3D6272BC}" srcOrd="0" destOrd="0" presId="urn:microsoft.com/office/officeart/2005/8/layout/orgChart1"/>
    <dgm:cxn modelId="{38DC0385-3F33-4FEE-BACD-7922F066A26E}" type="presParOf" srcId="{8C03EF40-D430-47AE-A8FA-B5D4C7F0090F}" destId="{5E57FDBD-BCF3-466C-969E-FD45CB864B67}" srcOrd="1" destOrd="0" presId="urn:microsoft.com/office/officeart/2005/8/layout/orgChart1"/>
    <dgm:cxn modelId="{5D8CC0CC-3EE4-4815-93F9-69FD4F325D6E}" type="presParOf" srcId="{0BE83AA6-DE69-448B-8B20-7FDF5579E8D8}" destId="{AAE9D781-FE1B-4D90-BC1C-DC47D67EA5AA}" srcOrd="1" destOrd="0" presId="urn:microsoft.com/office/officeart/2005/8/layout/orgChart1"/>
    <dgm:cxn modelId="{B6644DB2-1B4C-4294-95D9-26B42D1C2D84}" type="presParOf" srcId="{0BE83AA6-DE69-448B-8B20-7FDF5579E8D8}" destId="{B9696A2E-43E9-46C8-B975-24AD7FDB243E}" srcOrd="2" destOrd="0" presId="urn:microsoft.com/office/officeart/2005/8/layout/orgChart1"/>
    <dgm:cxn modelId="{967F2D63-68E9-45F1-83FC-3A3DBAAC010D}" type="presParOf" srcId="{C7F5AF72-0E4B-4274-9AB9-DF8DA3426AF2}" destId="{E0653257-1CD4-4935-B486-D4F92B819DA9}" srcOrd="4" destOrd="0" presId="urn:microsoft.com/office/officeart/2005/8/layout/orgChart1"/>
    <dgm:cxn modelId="{A1799005-40C4-4DA4-820D-F2F5279F4B6D}" type="presParOf" srcId="{C7F5AF72-0E4B-4274-9AB9-DF8DA3426AF2}" destId="{54C83F4F-CED4-4D5C-A966-B85BAB3660A5}" srcOrd="5" destOrd="0" presId="urn:microsoft.com/office/officeart/2005/8/layout/orgChart1"/>
    <dgm:cxn modelId="{5AAA7C1D-783F-4303-A107-7154AEEF07BC}" type="presParOf" srcId="{54C83F4F-CED4-4D5C-A966-B85BAB3660A5}" destId="{38CA318E-6ACE-4A8B-A3E6-919E97794A59}" srcOrd="0" destOrd="0" presId="urn:microsoft.com/office/officeart/2005/8/layout/orgChart1"/>
    <dgm:cxn modelId="{BBBC3D44-F4CA-4895-BD13-55E480E7FB1A}" type="presParOf" srcId="{38CA318E-6ACE-4A8B-A3E6-919E97794A59}" destId="{DC3C7D8B-E07A-4FC9-ABBF-CEE9B2956B89}" srcOrd="0" destOrd="0" presId="urn:microsoft.com/office/officeart/2005/8/layout/orgChart1"/>
    <dgm:cxn modelId="{F8CB9614-D416-48E9-AEA0-9EE7A8A880A1}" type="presParOf" srcId="{38CA318E-6ACE-4A8B-A3E6-919E97794A59}" destId="{3E60CEC9-FBF6-4A61-994C-29B76C68AEE0}" srcOrd="1" destOrd="0" presId="urn:microsoft.com/office/officeart/2005/8/layout/orgChart1"/>
    <dgm:cxn modelId="{23116A88-8CEF-41D5-9ECD-E8894D4A9776}" type="presParOf" srcId="{54C83F4F-CED4-4D5C-A966-B85BAB3660A5}" destId="{78891EA3-8ABA-473D-82E9-09E0931848D3}" srcOrd="1" destOrd="0" presId="urn:microsoft.com/office/officeart/2005/8/layout/orgChart1"/>
    <dgm:cxn modelId="{3486806F-833D-4CE1-8030-D29DEA8DFDBB}" type="presParOf" srcId="{54C83F4F-CED4-4D5C-A966-B85BAB3660A5}" destId="{BF9E4799-FF66-4995-BC70-D691BDB23EDB}" srcOrd="2" destOrd="0" presId="urn:microsoft.com/office/officeart/2005/8/layout/orgChart1"/>
    <dgm:cxn modelId="{CF0F846D-FD79-4032-8B97-84700FDACAF2}" type="presParOf" srcId="{D491A184-6A78-4EA8-B42D-55B4EFEFDF01}" destId="{98A04601-9E28-46A6-9DFC-8531754E071F}" srcOrd="2" destOrd="0" presId="urn:microsoft.com/office/officeart/2005/8/layout/orgChart1"/>
    <dgm:cxn modelId="{EA2CE7A4-E4EF-4D6A-B266-B584E0E79FB6}" type="presParOf" srcId="{98A04601-9E28-46A6-9DFC-8531754E071F}" destId="{DB1B9CC5-D509-4FAF-9242-CE0EFFBB7196}" srcOrd="0" destOrd="0" presId="urn:microsoft.com/office/officeart/2005/8/layout/orgChart1"/>
    <dgm:cxn modelId="{1AA7825F-3155-43C7-865B-7984A8FF9FE0}" type="presParOf" srcId="{98A04601-9E28-46A6-9DFC-8531754E071F}" destId="{9192CB15-7714-4DF5-9D08-29F1C404F593}" srcOrd="1" destOrd="0" presId="urn:microsoft.com/office/officeart/2005/8/layout/orgChart1"/>
    <dgm:cxn modelId="{7A9A3AA7-43B6-4451-B50B-0D9FEC7FE22B}" type="presParOf" srcId="{9192CB15-7714-4DF5-9D08-29F1C404F593}" destId="{5C537A6A-5CBC-43BA-9B1C-596F0A469039}" srcOrd="0" destOrd="0" presId="urn:microsoft.com/office/officeart/2005/8/layout/orgChart1"/>
    <dgm:cxn modelId="{B8743550-FD98-4304-AA22-A57B6FE471DC}" type="presParOf" srcId="{5C537A6A-5CBC-43BA-9B1C-596F0A469039}" destId="{C3501F93-7B65-4B4D-AA87-E3306D9BC0D5}" srcOrd="0" destOrd="0" presId="urn:microsoft.com/office/officeart/2005/8/layout/orgChart1"/>
    <dgm:cxn modelId="{AF0C65D6-7F54-443D-99AA-50DFCF197635}" type="presParOf" srcId="{5C537A6A-5CBC-43BA-9B1C-596F0A469039}" destId="{51AE5657-7228-46D0-A98B-E824AAA6E760}" srcOrd="1" destOrd="0" presId="urn:microsoft.com/office/officeart/2005/8/layout/orgChart1"/>
    <dgm:cxn modelId="{CBFDD532-D116-4521-8038-2A07F412993E}" type="presParOf" srcId="{9192CB15-7714-4DF5-9D08-29F1C404F593}" destId="{5D42F0D5-1B84-460F-A206-BD0958C52F41}" srcOrd="1" destOrd="0" presId="urn:microsoft.com/office/officeart/2005/8/layout/orgChart1"/>
    <dgm:cxn modelId="{1FA871A6-A91E-4647-823E-7FBFCFCCA4C0}" type="presParOf" srcId="{9192CB15-7714-4DF5-9D08-29F1C404F593}" destId="{833FB6EA-7633-43B9-A141-4DBD3A0CD0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E76E2-0960-4D47-83CC-2E47F7E9826C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DAF4E941-4A8B-4C07-B81D-62547E1A98E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Pic</a:t>
          </a:r>
          <a:endParaRPr lang="ko-KR" altLang="en-US" dirty="0"/>
        </a:p>
      </dgm:t>
    </dgm:pt>
    <dgm:pt modelId="{F5017CC5-8FC4-4A6F-8E84-CEF50BB5A82E}" type="par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4DB638B1-0E75-4FB4-B946-E9966A39524F}" type="sibTrans" cxnId="{478CAAB1-EB87-4D20-93E1-B293C6CC2DF6}">
      <dgm:prSet/>
      <dgm:spPr/>
      <dgm:t>
        <a:bodyPr/>
        <a:lstStyle/>
        <a:p>
          <a:pPr latinLnBrk="1"/>
          <a:endParaRPr lang="ko-KR" altLang="en-US"/>
        </a:p>
      </dgm:t>
    </dgm:pt>
    <dgm:pt modelId="{1DF2D241-A2AC-41BF-B774-A49B347965F6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CSS</a:t>
          </a:r>
          <a:endParaRPr lang="ko-KR" altLang="en-US" dirty="0"/>
        </a:p>
      </dgm:t>
    </dgm:pt>
    <dgm:pt modelId="{1337E7BD-57D8-4FA0-8871-3ED2F44F4879}" type="par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28E88113-7A9C-4FAC-B2BE-5794F7283C99}" type="sibTrans" cxnId="{8C9C5362-BAA9-4683-A553-0ADE9AAE0997}">
      <dgm:prSet/>
      <dgm:spPr/>
      <dgm:t>
        <a:bodyPr/>
        <a:lstStyle/>
        <a:p>
          <a:pPr latinLnBrk="1"/>
          <a:endParaRPr lang="ko-KR" altLang="en-US"/>
        </a:p>
      </dgm:t>
    </dgm:pt>
    <dgm:pt modelId="{C75E99F2-4F17-4487-A0AA-CC4810964F61}">
      <dgm:prSet phldrT="[텍스트]"/>
      <dgm:spPr/>
      <dgm:t>
        <a:bodyPr/>
        <a:lstStyle/>
        <a:p>
          <a:pPr latinLnBrk="1"/>
          <a:r>
            <a:rPr lang="en-US" altLang="ko-KR" dirty="0" smtClean="0"/>
            <a:t>Header</a:t>
          </a:r>
          <a:endParaRPr lang="ko-KR" altLang="en-US" dirty="0"/>
        </a:p>
      </dgm:t>
    </dgm:pt>
    <dgm:pt modelId="{93F36354-C612-4F8A-822F-87AF3B0C8A9F}" type="par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2A0C2FB7-DD24-4DFF-9E5E-B0AE62D5EAF4}" type="sibTrans" cxnId="{35CEABE2-B04C-4D30-98CD-60BBB81DC2BD}">
      <dgm:prSet/>
      <dgm:spPr/>
      <dgm:t>
        <a:bodyPr/>
        <a:lstStyle/>
        <a:p>
          <a:pPr latinLnBrk="1"/>
          <a:endParaRPr lang="ko-KR" altLang="en-US"/>
        </a:p>
      </dgm:t>
    </dgm:pt>
    <dgm:pt modelId="{7279ADDA-3E19-4C1C-9F96-5D226C71528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Pic</a:t>
          </a:r>
          <a:r>
            <a:rPr lang="en-US" altLang="ko-KR" dirty="0" smtClean="0"/>
            <a:t>/List</a:t>
          </a:r>
          <a:endParaRPr lang="ko-KR" altLang="en-US" dirty="0"/>
        </a:p>
      </dgm:t>
    </dgm:pt>
    <dgm:pt modelId="{F5B6896A-9016-44CD-930B-953F360D1C48}" type="par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0FC94365-3AED-411E-B12A-ECB86F6CF122}" type="sibTrans" cxnId="{8458BB9C-BCDB-49AE-B367-9D7B3ACB6FCB}">
      <dgm:prSet/>
      <dgm:spPr/>
      <dgm:t>
        <a:bodyPr/>
        <a:lstStyle/>
        <a:p>
          <a:pPr latinLnBrk="1"/>
          <a:endParaRPr lang="ko-KR" altLang="en-US"/>
        </a:p>
      </dgm:t>
    </dgm:pt>
    <dgm:pt modelId="{81578914-801E-4EED-9C06-6B14A0B1721E}">
      <dgm:prSet phldrT="[텍스트]"/>
      <dgm:spPr/>
      <dgm:t>
        <a:bodyPr/>
        <a:lstStyle/>
        <a:p>
          <a:pPr latinLnBrk="1"/>
          <a:r>
            <a:rPr lang="en-US" altLang="ko-KR" dirty="0" smtClean="0"/>
            <a:t>Footer</a:t>
          </a:r>
          <a:endParaRPr lang="ko-KR" altLang="en-US" dirty="0"/>
        </a:p>
      </dgm:t>
    </dgm:pt>
    <dgm:pt modelId="{C3594A79-F79D-463E-9BB5-63A306D114A5}" type="par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6A03D02B-BDBC-48F6-A3BE-D4712300A502}" type="sibTrans" cxnId="{7360D410-7E4F-433E-8582-3DF9E54A9357}">
      <dgm:prSet/>
      <dgm:spPr/>
      <dgm:t>
        <a:bodyPr/>
        <a:lstStyle/>
        <a:p>
          <a:pPr latinLnBrk="1"/>
          <a:endParaRPr lang="ko-KR" altLang="en-US"/>
        </a:p>
      </dgm:t>
    </dgm:pt>
    <dgm:pt modelId="{5894D9FE-9758-4873-863B-44730F434536}" type="pres">
      <dgm:prSet presAssocID="{CD7E76E2-0960-4D47-83CC-2E47F7E98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1A184-6A78-4EA8-B42D-55B4EFEFDF01}" type="pres">
      <dgm:prSet presAssocID="{DAF4E941-4A8B-4C07-B81D-62547E1A98E6}" presName="hierRoot1" presStyleCnt="0">
        <dgm:presLayoutVars>
          <dgm:hierBranch val="init"/>
        </dgm:presLayoutVars>
      </dgm:prSet>
      <dgm:spPr/>
    </dgm:pt>
    <dgm:pt modelId="{6439EA9D-2DF2-44C9-B937-EDBE202C36BE}" type="pres">
      <dgm:prSet presAssocID="{DAF4E941-4A8B-4C07-B81D-62547E1A98E6}" presName="rootComposite1" presStyleCnt="0"/>
      <dgm:spPr/>
    </dgm:pt>
    <dgm:pt modelId="{58270C2D-0444-4B46-8B99-FF60124AFD19}" type="pres">
      <dgm:prSet presAssocID="{DAF4E941-4A8B-4C07-B81D-62547E1A98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B48B6C-248C-41A6-9ADE-0F005DAAAB39}" type="pres">
      <dgm:prSet presAssocID="{DAF4E941-4A8B-4C07-B81D-62547E1A98E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7F5AF72-0E4B-4274-9AB9-DF8DA3426AF2}" type="pres">
      <dgm:prSet presAssocID="{DAF4E941-4A8B-4C07-B81D-62547E1A98E6}" presName="hierChild2" presStyleCnt="0"/>
      <dgm:spPr/>
    </dgm:pt>
    <dgm:pt modelId="{B1686BF3-B728-4B81-B273-9BAB2FD41D56}" type="pres">
      <dgm:prSet presAssocID="{93F36354-C612-4F8A-822F-87AF3B0C8A9F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A78302-DEBD-4B6A-8543-C83EEF4D2B37}" type="pres">
      <dgm:prSet presAssocID="{C75E99F2-4F17-4487-A0AA-CC4810964F61}" presName="hierRoot2" presStyleCnt="0">
        <dgm:presLayoutVars>
          <dgm:hierBranch val="init"/>
        </dgm:presLayoutVars>
      </dgm:prSet>
      <dgm:spPr/>
    </dgm:pt>
    <dgm:pt modelId="{2C0B9799-5186-4A0D-81E8-606F91D87248}" type="pres">
      <dgm:prSet presAssocID="{C75E99F2-4F17-4487-A0AA-CC4810964F61}" presName="rootComposite" presStyleCnt="0"/>
      <dgm:spPr/>
    </dgm:pt>
    <dgm:pt modelId="{3DB96921-4A89-412E-85D6-A01B3F26BDC5}" type="pres">
      <dgm:prSet presAssocID="{C75E99F2-4F17-4487-A0AA-CC4810964F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9790-00B8-49DE-99AD-43ECBC676120}" type="pres">
      <dgm:prSet presAssocID="{C75E99F2-4F17-4487-A0AA-CC4810964F61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D2AFE7-F848-4815-ADE0-36C68600CC98}" type="pres">
      <dgm:prSet presAssocID="{C75E99F2-4F17-4487-A0AA-CC4810964F61}" presName="hierChild4" presStyleCnt="0"/>
      <dgm:spPr/>
    </dgm:pt>
    <dgm:pt modelId="{847CDDC8-06B1-4C3C-9801-B603DFB9E397}" type="pres">
      <dgm:prSet presAssocID="{C75E99F2-4F17-4487-A0AA-CC4810964F61}" presName="hierChild5" presStyleCnt="0"/>
      <dgm:spPr/>
    </dgm:pt>
    <dgm:pt modelId="{A4D5F7A9-815A-4272-8CB8-9824F4CABE95}" type="pres">
      <dgm:prSet presAssocID="{F5B6896A-9016-44CD-930B-953F360D1C48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BE83AA6-DE69-448B-8B20-7FDF5579E8D8}" type="pres">
      <dgm:prSet presAssocID="{7279ADDA-3E19-4C1C-9F96-5D226C715287}" presName="hierRoot2" presStyleCnt="0">
        <dgm:presLayoutVars>
          <dgm:hierBranch val="init"/>
        </dgm:presLayoutVars>
      </dgm:prSet>
      <dgm:spPr/>
    </dgm:pt>
    <dgm:pt modelId="{8C03EF40-D430-47AE-A8FA-B5D4C7F0090F}" type="pres">
      <dgm:prSet presAssocID="{7279ADDA-3E19-4C1C-9F96-5D226C715287}" presName="rootComposite" presStyleCnt="0"/>
      <dgm:spPr/>
    </dgm:pt>
    <dgm:pt modelId="{DCB607AB-B6C7-46EE-91B6-134D3D6272BC}" type="pres">
      <dgm:prSet presAssocID="{7279ADDA-3E19-4C1C-9F96-5D226C715287}" presName="rootText" presStyleLbl="node2" presStyleIdx="1" presStyleCnt="3" custScaleX="186168" custScaleY="1050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7FDBD-BCF3-466C-969E-FD45CB864B67}" type="pres">
      <dgm:prSet presAssocID="{7279ADDA-3E19-4C1C-9F96-5D226C715287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E9D781-FE1B-4D90-BC1C-DC47D67EA5AA}" type="pres">
      <dgm:prSet presAssocID="{7279ADDA-3E19-4C1C-9F96-5D226C715287}" presName="hierChild4" presStyleCnt="0"/>
      <dgm:spPr/>
    </dgm:pt>
    <dgm:pt modelId="{B9696A2E-43E9-46C8-B975-24AD7FDB243E}" type="pres">
      <dgm:prSet presAssocID="{7279ADDA-3E19-4C1C-9F96-5D226C715287}" presName="hierChild5" presStyleCnt="0"/>
      <dgm:spPr/>
    </dgm:pt>
    <dgm:pt modelId="{E0653257-1CD4-4935-B486-D4F92B819DA9}" type="pres">
      <dgm:prSet presAssocID="{C3594A79-F79D-463E-9BB5-63A306D114A5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4C83F4F-CED4-4D5C-A966-B85BAB3660A5}" type="pres">
      <dgm:prSet presAssocID="{81578914-801E-4EED-9C06-6B14A0B1721E}" presName="hierRoot2" presStyleCnt="0">
        <dgm:presLayoutVars>
          <dgm:hierBranch val="init"/>
        </dgm:presLayoutVars>
      </dgm:prSet>
      <dgm:spPr/>
    </dgm:pt>
    <dgm:pt modelId="{38CA318E-6ACE-4A8B-A3E6-919E97794A59}" type="pres">
      <dgm:prSet presAssocID="{81578914-801E-4EED-9C06-6B14A0B1721E}" presName="rootComposite" presStyleCnt="0"/>
      <dgm:spPr/>
    </dgm:pt>
    <dgm:pt modelId="{DC3C7D8B-E07A-4FC9-ABBF-CEE9B2956B89}" type="pres">
      <dgm:prSet presAssocID="{81578914-801E-4EED-9C06-6B14A0B17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0CEC9-FBF6-4A61-994C-29B76C68AEE0}" type="pres">
      <dgm:prSet presAssocID="{81578914-801E-4EED-9C06-6B14A0B1721E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891EA3-8ABA-473D-82E9-09E0931848D3}" type="pres">
      <dgm:prSet presAssocID="{81578914-801E-4EED-9C06-6B14A0B1721E}" presName="hierChild4" presStyleCnt="0"/>
      <dgm:spPr/>
    </dgm:pt>
    <dgm:pt modelId="{BF9E4799-FF66-4995-BC70-D691BDB23EDB}" type="pres">
      <dgm:prSet presAssocID="{81578914-801E-4EED-9C06-6B14A0B1721E}" presName="hierChild5" presStyleCnt="0"/>
      <dgm:spPr/>
    </dgm:pt>
    <dgm:pt modelId="{98A04601-9E28-46A6-9DFC-8531754E071F}" type="pres">
      <dgm:prSet presAssocID="{DAF4E941-4A8B-4C07-B81D-62547E1A98E6}" presName="hierChild3" presStyleCnt="0"/>
      <dgm:spPr/>
    </dgm:pt>
    <dgm:pt modelId="{DB1B9CC5-D509-4FAF-9242-CE0EFFBB7196}" type="pres">
      <dgm:prSet presAssocID="{1337E7BD-57D8-4FA0-8871-3ED2F44F4879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92CB15-7714-4DF5-9D08-29F1C404F593}" type="pres">
      <dgm:prSet presAssocID="{1DF2D241-A2AC-41BF-B774-A49B347965F6}" presName="hierRoot3" presStyleCnt="0">
        <dgm:presLayoutVars>
          <dgm:hierBranch val="init"/>
        </dgm:presLayoutVars>
      </dgm:prSet>
      <dgm:spPr/>
    </dgm:pt>
    <dgm:pt modelId="{5C537A6A-5CBC-43BA-9B1C-596F0A469039}" type="pres">
      <dgm:prSet presAssocID="{1DF2D241-A2AC-41BF-B774-A49B347965F6}" presName="rootComposite3" presStyleCnt="0"/>
      <dgm:spPr/>
    </dgm:pt>
    <dgm:pt modelId="{C3501F93-7B65-4B4D-AA87-E3306D9BC0D5}" type="pres">
      <dgm:prSet presAssocID="{1DF2D241-A2AC-41BF-B774-A49B347965F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E5657-7228-46D0-A98B-E824AAA6E760}" type="pres">
      <dgm:prSet presAssocID="{1DF2D241-A2AC-41BF-B774-A49B347965F6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42F0D5-1B84-460F-A206-BD0958C52F41}" type="pres">
      <dgm:prSet presAssocID="{1DF2D241-A2AC-41BF-B774-A49B347965F6}" presName="hierChild6" presStyleCnt="0"/>
      <dgm:spPr/>
    </dgm:pt>
    <dgm:pt modelId="{833FB6EA-7633-43B9-A141-4DBD3A0CD026}" type="pres">
      <dgm:prSet presAssocID="{1DF2D241-A2AC-41BF-B774-A49B347965F6}" presName="hierChild7" presStyleCnt="0"/>
      <dgm:spPr/>
    </dgm:pt>
  </dgm:ptLst>
  <dgm:cxnLst>
    <dgm:cxn modelId="{B16BA389-EB9E-4B35-BF05-5F43A9155817}" type="presOf" srcId="{1DF2D241-A2AC-41BF-B774-A49B347965F6}" destId="{51AE5657-7228-46D0-A98B-E824AAA6E760}" srcOrd="1" destOrd="0" presId="urn:microsoft.com/office/officeart/2005/8/layout/orgChart1"/>
    <dgm:cxn modelId="{1C9863C8-5B89-4851-A5BA-95CD058F3FA4}" type="presOf" srcId="{C3594A79-F79D-463E-9BB5-63A306D114A5}" destId="{E0653257-1CD4-4935-B486-D4F92B819DA9}" srcOrd="0" destOrd="0" presId="urn:microsoft.com/office/officeart/2005/8/layout/orgChart1"/>
    <dgm:cxn modelId="{9D87F987-1B3D-49E2-8775-8A5B2B781563}" type="presOf" srcId="{93F36354-C612-4F8A-822F-87AF3B0C8A9F}" destId="{B1686BF3-B728-4B81-B273-9BAB2FD41D56}" srcOrd="0" destOrd="0" presId="urn:microsoft.com/office/officeart/2005/8/layout/orgChart1"/>
    <dgm:cxn modelId="{0B43DCE0-A67D-4D12-850B-048ABA346674}" type="presOf" srcId="{7279ADDA-3E19-4C1C-9F96-5D226C715287}" destId="{DCB607AB-B6C7-46EE-91B6-134D3D6272BC}" srcOrd="0" destOrd="0" presId="urn:microsoft.com/office/officeart/2005/8/layout/orgChart1"/>
    <dgm:cxn modelId="{E7BA5125-DE90-49D1-B138-C8B41C54154F}" type="presOf" srcId="{7279ADDA-3E19-4C1C-9F96-5D226C715287}" destId="{5E57FDBD-BCF3-466C-969E-FD45CB864B67}" srcOrd="1" destOrd="0" presId="urn:microsoft.com/office/officeart/2005/8/layout/orgChart1"/>
    <dgm:cxn modelId="{7360D410-7E4F-433E-8582-3DF9E54A9357}" srcId="{DAF4E941-4A8B-4C07-B81D-62547E1A98E6}" destId="{81578914-801E-4EED-9C06-6B14A0B1721E}" srcOrd="3" destOrd="0" parTransId="{C3594A79-F79D-463E-9BB5-63A306D114A5}" sibTransId="{6A03D02B-BDBC-48F6-A3BE-D4712300A502}"/>
    <dgm:cxn modelId="{635F8E11-7885-4AEF-9F83-F3F8228E9852}" type="presOf" srcId="{C75E99F2-4F17-4487-A0AA-CC4810964F61}" destId="{3C639790-00B8-49DE-99AD-43ECBC676120}" srcOrd="1" destOrd="0" presId="urn:microsoft.com/office/officeart/2005/8/layout/orgChart1"/>
    <dgm:cxn modelId="{23900C47-7535-46B8-950D-341D281DFB42}" type="presOf" srcId="{DAF4E941-4A8B-4C07-B81D-62547E1A98E6}" destId="{58270C2D-0444-4B46-8B99-FF60124AFD19}" srcOrd="0" destOrd="0" presId="urn:microsoft.com/office/officeart/2005/8/layout/orgChart1"/>
    <dgm:cxn modelId="{04CA321D-DF49-4547-9BA3-7B9CE1C54BB0}" type="presOf" srcId="{81578914-801E-4EED-9C06-6B14A0B1721E}" destId="{3E60CEC9-FBF6-4A61-994C-29B76C68AEE0}" srcOrd="1" destOrd="0" presId="urn:microsoft.com/office/officeart/2005/8/layout/orgChart1"/>
    <dgm:cxn modelId="{8C9C5362-BAA9-4683-A553-0ADE9AAE0997}" srcId="{DAF4E941-4A8B-4C07-B81D-62547E1A98E6}" destId="{1DF2D241-A2AC-41BF-B774-A49B347965F6}" srcOrd="0" destOrd="0" parTransId="{1337E7BD-57D8-4FA0-8871-3ED2F44F4879}" sibTransId="{28E88113-7A9C-4FAC-B2BE-5794F7283C99}"/>
    <dgm:cxn modelId="{E8D2311E-B467-4E34-9528-11C858B945E8}" type="presOf" srcId="{1DF2D241-A2AC-41BF-B774-A49B347965F6}" destId="{C3501F93-7B65-4B4D-AA87-E3306D9BC0D5}" srcOrd="0" destOrd="0" presId="urn:microsoft.com/office/officeart/2005/8/layout/orgChart1"/>
    <dgm:cxn modelId="{0B519675-968C-42D1-A529-1CAC69853F64}" type="presOf" srcId="{81578914-801E-4EED-9C06-6B14A0B1721E}" destId="{DC3C7D8B-E07A-4FC9-ABBF-CEE9B2956B89}" srcOrd="0" destOrd="0" presId="urn:microsoft.com/office/officeart/2005/8/layout/orgChart1"/>
    <dgm:cxn modelId="{0A9A112E-B84C-4054-B103-3A9CF9E8410B}" type="presOf" srcId="{1337E7BD-57D8-4FA0-8871-3ED2F44F4879}" destId="{DB1B9CC5-D509-4FAF-9242-CE0EFFBB7196}" srcOrd="0" destOrd="0" presId="urn:microsoft.com/office/officeart/2005/8/layout/orgChart1"/>
    <dgm:cxn modelId="{F2CF2C2A-C914-485F-8799-0D3ED9D0AF88}" type="presOf" srcId="{C75E99F2-4F17-4487-A0AA-CC4810964F61}" destId="{3DB96921-4A89-412E-85D6-A01B3F26BDC5}" srcOrd="0" destOrd="0" presId="urn:microsoft.com/office/officeart/2005/8/layout/orgChart1"/>
    <dgm:cxn modelId="{EB6AF082-0CA9-4AEC-8B99-F6C814499D7E}" type="presOf" srcId="{CD7E76E2-0960-4D47-83CC-2E47F7E9826C}" destId="{5894D9FE-9758-4873-863B-44730F434536}" srcOrd="0" destOrd="0" presId="urn:microsoft.com/office/officeart/2005/8/layout/orgChart1"/>
    <dgm:cxn modelId="{35CEABE2-B04C-4D30-98CD-60BBB81DC2BD}" srcId="{DAF4E941-4A8B-4C07-B81D-62547E1A98E6}" destId="{C75E99F2-4F17-4487-A0AA-CC4810964F61}" srcOrd="1" destOrd="0" parTransId="{93F36354-C612-4F8A-822F-87AF3B0C8A9F}" sibTransId="{2A0C2FB7-DD24-4DFF-9E5E-B0AE62D5EAF4}"/>
    <dgm:cxn modelId="{A68E535C-4AF8-435A-AD0C-A606772E531A}" type="presOf" srcId="{DAF4E941-4A8B-4C07-B81D-62547E1A98E6}" destId="{BCB48B6C-248C-41A6-9ADE-0F005DAAAB39}" srcOrd="1" destOrd="0" presId="urn:microsoft.com/office/officeart/2005/8/layout/orgChart1"/>
    <dgm:cxn modelId="{478CAAB1-EB87-4D20-93E1-B293C6CC2DF6}" srcId="{CD7E76E2-0960-4D47-83CC-2E47F7E9826C}" destId="{DAF4E941-4A8B-4C07-B81D-62547E1A98E6}" srcOrd="0" destOrd="0" parTransId="{F5017CC5-8FC4-4A6F-8E84-CEF50BB5A82E}" sibTransId="{4DB638B1-0E75-4FB4-B946-E9966A39524F}"/>
    <dgm:cxn modelId="{A725B5D7-4C37-4570-890C-8AB650E8E8DC}" type="presOf" srcId="{F5B6896A-9016-44CD-930B-953F360D1C48}" destId="{A4D5F7A9-815A-4272-8CB8-9824F4CABE95}" srcOrd="0" destOrd="0" presId="urn:microsoft.com/office/officeart/2005/8/layout/orgChart1"/>
    <dgm:cxn modelId="{8458BB9C-BCDB-49AE-B367-9D7B3ACB6FCB}" srcId="{DAF4E941-4A8B-4C07-B81D-62547E1A98E6}" destId="{7279ADDA-3E19-4C1C-9F96-5D226C715287}" srcOrd="2" destOrd="0" parTransId="{F5B6896A-9016-44CD-930B-953F360D1C48}" sibTransId="{0FC94365-3AED-411E-B12A-ECB86F6CF122}"/>
    <dgm:cxn modelId="{7BF864AC-67EE-4117-8150-13F2994A2AFE}" type="presParOf" srcId="{5894D9FE-9758-4873-863B-44730F434536}" destId="{D491A184-6A78-4EA8-B42D-55B4EFEFDF01}" srcOrd="0" destOrd="0" presId="urn:microsoft.com/office/officeart/2005/8/layout/orgChart1"/>
    <dgm:cxn modelId="{FBBA5C7E-D032-4DA5-A165-C3E051EF533E}" type="presParOf" srcId="{D491A184-6A78-4EA8-B42D-55B4EFEFDF01}" destId="{6439EA9D-2DF2-44C9-B937-EDBE202C36BE}" srcOrd="0" destOrd="0" presId="urn:microsoft.com/office/officeart/2005/8/layout/orgChart1"/>
    <dgm:cxn modelId="{2986E904-9271-4CDB-8957-A9BA7B58938E}" type="presParOf" srcId="{6439EA9D-2DF2-44C9-B937-EDBE202C36BE}" destId="{58270C2D-0444-4B46-8B99-FF60124AFD19}" srcOrd="0" destOrd="0" presId="urn:microsoft.com/office/officeart/2005/8/layout/orgChart1"/>
    <dgm:cxn modelId="{D4BCA09E-B8F2-4C90-A051-B31B7D1FE8FB}" type="presParOf" srcId="{6439EA9D-2DF2-44C9-B937-EDBE202C36BE}" destId="{BCB48B6C-248C-41A6-9ADE-0F005DAAAB39}" srcOrd="1" destOrd="0" presId="urn:microsoft.com/office/officeart/2005/8/layout/orgChart1"/>
    <dgm:cxn modelId="{96BA86B8-6423-47BA-8C44-122AD45AEC74}" type="presParOf" srcId="{D491A184-6A78-4EA8-B42D-55B4EFEFDF01}" destId="{C7F5AF72-0E4B-4274-9AB9-DF8DA3426AF2}" srcOrd="1" destOrd="0" presId="urn:microsoft.com/office/officeart/2005/8/layout/orgChart1"/>
    <dgm:cxn modelId="{82BE9AE9-6790-417E-AF02-527D7167EE27}" type="presParOf" srcId="{C7F5AF72-0E4B-4274-9AB9-DF8DA3426AF2}" destId="{B1686BF3-B728-4B81-B273-9BAB2FD41D56}" srcOrd="0" destOrd="0" presId="urn:microsoft.com/office/officeart/2005/8/layout/orgChart1"/>
    <dgm:cxn modelId="{D41218FE-74D1-4FA9-82F9-73DD7B2B4DF8}" type="presParOf" srcId="{C7F5AF72-0E4B-4274-9AB9-DF8DA3426AF2}" destId="{98A78302-DEBD-4B6A-8543-C83EEF4D2B37}" srcOrd="1" destOrd="0" presId="urn:microsoft.com/office/officeart/2005/8/layout/orgChart1"/>
    <dgm:cxn modelId="{24C13D60-284C-4536-9841-A3EC79893BB9}" type="presParOf" srcId="{98A78302-DEBD-4B6A-8543-C83EEF4D2B37}" destId="{2C0B9799-5186-4A0D-81E8-606F91D87248}" srcOrd="0" destOrd="0" presId="urn:microsoft.com/office/officeart/2005/8/layout/orgChart1"/>
    <dgm:cxn modelId="{5D3458AE-C1B0-4D59-99EC-3F1E1D810FBA}" type="presParOf" srcId="{2C0B9799-5186-4A0D-81E8-606F91D87248}" destId="{3DB96921-4A89-412E-85D6-A01B3F26BDC5}" srcOrd="0" destOrd="0" presId="urn:microsoft.com/office/officeart/2005/8/layout/orgChart1"/>
    <dgm:cxn modelId="{83F3B769-3CF1-4FA7-9537-0F360C697B5A}" type="presParOf" srcId="{2C0B9799-5186-4A0D-81E8-606F91D87248}" destId="{3C639790-00B8-49DE-99AD-43ECBC676120}" srcOrd="1" destOrd="0" presId="urn:microsoft.com/office/officeart/2005/8/layout/orgChart1"/>
    <dgm:cxn modelId="{4727BBA7-D8C5-4EDB-8EB7-310B855F4183}" type="presParOf" srcId="{98A78302-DEBD-4B6A-8543-C83EEF4D2B37}" destId="{ACD2AFE7-F848-4815-ADE0-36C68600CC98}" srcOrd="1" destOrd="0" presId="urn:microsoft.com/office/officeart/2005/8/layout/orgChart1"/>
    <dgm:cxn modelId="{E7FED7BC-BD6D-4A00-A55B-D7592F59C285}" type="presParOf" srcId="{98A78302-DEBD-4B6A-8543-C83EEF4D2B37}" destId="{847CDDC8-06B1-4C3C-9801-B603DFB9E397}" srcOrd="2" destOrd="0" presId="urn:microsoft.com/office/officeart/2005/8/layout/orgChart1"/>
    <dgm:cxn modelId="{CD323DB1-B586-447B-AA24-B7F138277E0B}" type="presParOf" srcId="{C7F5AF72-0E4B-4274-9AB9-DF8DA3426AF2}" destId="{A4D5F7A9-815A-4272-8CB8-9824F4CABE95}" srcOrd="2" destOrd="0" presId="urn:microsoft.com/office/officeart/2005/8/layout/orgChart1"/>
    <dgm:cxn modelId="{6F0B7328-B18C-4BF4-8D7D-E9891EBDBEC5}" type="presParOf" srcId="{C7F5AF72-0E4B-4274-9AB9-DF8DA3426AF2}" destId="{0BE83AA6-DE69-448B-8B20-7FDF5579E8D8}" srcOrd="3" destOrd="0" presId="urn:microsoft.com/office/officeart/2005/8/layout/orgChart1"/>
    <dgm:cxn modelId="{8792CC30-C336-4D74-9EEF-286E8E32B86B}" type="presParOf" srcId="{0BE83AA6-DE69-448B-8B20-7FDF5579E8D8}" destId="{8C03EF40-D430-47AE-A8FA-B5D4C7F0090F}" srcOrd="0" destOrd="0" presId="urn:microsoft.com/office/officeart/2005/8/layout/orgChart1"/>
    <dgm:cxn modelId="{1807BA33-9CA4-4348-B1A4-7230C4FB72DB}" type="presParOf" srcId="{8C03EF40-D430-47AE-A8FA-B5D4C7F0090F}" destId="{DCB607AB-B6C7-46EE-91B6-134D3D6272BC}" srcOrd="0" destOrd="0" presId="urn:microsoft.com/office/officeart/2005/8/layout/orgChart1"/>
    <dgm:cxn modelId="{19DD59FF-21F3-43E3-B093-680C1DDEF517}" type="presParOf" srcId="{8C03EF40-D430-47AE-A8FA-B5D4C7F0090F}" destId="{5E57FDBD-BCF3-466C-969E-FD45CB864B67}" srcOrd="1" destOrd="0" presId="urn:microsoft.com/office/officeart/2005/8/layout/orgChart1"/>
    <dgm:cxn modelId="{6D93B75E-1446-4618-A310-0590115EE6BE}" type="presParOf" srcId="{0BE83AA6-DE69-448B-8B20-7FDF5579E8D8}" destId="{AAE9D781-FE1B-4D90-BC1C-DC47D67EA5AA}" srcOrd="1" destOrd="0" presId="urn:microsoft.com/office/officeart/2005/8/layout/orgChart1"/>
    <dgm:cxn modelId="{04383770-C982-47EE-A125-389E1F83EC8F}" type="presParOf" srcId="{0BE83AA6-DE69-448B-8B20-7FDF5579E8D8}" destId="{B9696A2E-43E9-46C8-B975-24AD7FDB243E}" srcOrd="2" destOrd="0" presId="urn:microsoft.com/office/officeart/2005/8/layout/orgChart1"/>
    <dgm:cxn modelId="{0F0C9961-6B63-4857-AD3A-B877702F4E8A}" type="presParOf" srcId="{C7F5AF72-0E4B-4274-9AB9-DF8DA3426AF2}" destId="{E0653257-1CD4-4935-B486-D4F92B819DA9}" srcOrd="4" destOrd="0" presId="urn:microsoft.com/office/officeart/2005/8/layout/orgChart1"/>
    <dgm:cxn modelId="{10D937BE-3E0C-400A-9EC3-6BD42CB0F1C0}" type="presParOf" srcId="{C7F5AF72-0E4B-4274-9AB9-DF8DA3426AF2}" destId="{54C83F4F-CED4-4D5C-A966-B85BAB3660A5}" srcOrd="5" destOrd="0" presId="urn:microsoft.com/office/officeart/2005/8/layout/orgChart1"/>
    <dgm:cxn modelId="{AF7E6754-67FF-400D-9B0D-7B776953D68B}" type="presParOf" srcId="{54C83F4F-CED4-4D5C-A966-B85BAB3660A5}" destId="{38CA318E-6ACE-4A8B-A3E6-919E97794A59}" srcOrd="0" destOrd="0" presId="urn:microsoft.com/office/officeart/2005/8/layout/orgChart1"/>
    <dgm:cxn modelId="{623BE7FB-A290-42B2-837B-BF3A28C17BF4}" type="presParOf" srcId="{38CA318E-6ACE-4A8B-A3E6-919E97794A59}" destId="{DC3C7D8B-E07A-4FC9-ABBF-CEE9B2956B89}" srcOrd="0" destOrd="0" presId="urn:microsoft.com/office/officeart/2005/8/layout/orgChart1"/>
    <dgm:cxn modelId="{B13C2656-EC15-4593-B4EE-4F4EBBB5A957}" type="presParOf" srcId="{38CA318E-6ACE-4A8B-A3E6-919E97794A59}" destId="{3E60CEC9-FBF6-4A61-994C-29B76C68AEE0}" srcOrd="1" destOrd="0" presId="urn:microsoft.com/office/officeart/2005/8/layout/orgChart1"/>
    <dgm:cxn modelId="{F96EEEEC-5452-4E0C-88BC-6D9702358481}" type="presParOf" srcId="{54C83F4F-CED4-4D5C-A966-B85BAB3660A5}" destId="{78891EA3-8ABA-473D-82E9-09E0931848D3}" srcOrd="1" destOrd="0" presId="urn:microsoft.com/office/officeart/2005/8/layout/orgChart1"/>
    <dgm:cxn modelId="{80D27F41-723A-44CF-B5D9-AD2ED485556E}" type="presParOf" srcId="{54C83F4F-CED4-4D5C-A966-B85BAB3660A5}" destId="{BF9E4799-FF66-4995-BC70-D691BDB23EDB}" srcOrd="2" destOrd="0" presId="urn:microsoft.com/office/officeart/2005/8/layout/orgChart1"/>
    <dgm:cxn modelId="{F635B3C3-48D3-470D-9DCD-0493461351E9}" type="presParOf" srcId="{D491A184-6A78-4EA8-B42D-55B4EFEFDF01}" destId="{98A04601-9E28-46A6-9DFC-8531754E071F}" srcOrd="2" destOrd="0" presId="urn:microsoft.com/office/officeart/2005/8/layout/orgChart1"/>
    <dgm:cxn modelId="{065FD5E6-FA5A-478F-B327-6C5608CCCCDD}" type="presParOf" srcId="{98A04601-9E28-46A6-9DFC-8531754E071F}" destId="{DB1B9CC5-D509-4FAF-9242-CE0EFFBB7196}" srcOrd="0" destOrd="0" presId="urn:microsoft.com/office/officeart/2005/8/layout/orgChart1"/>
    <dgm:cxn modelId="{C78C9A23-F52F-40AC-8451-4405B2C5C51E}" type="presParOf" srcId="{98A04601-9E28-46A6-9DFC-8531754E071F}" destId="{9192CB15-7714-4DF5-9D08-29F1C404F593}" srcOrd="1" destOrd="0" presId="urn:microsoft.com/office/officeart/2005/8/layout/orgChart1"/>
    <dgm:cxn modelId="{BC0D538A-6752-491B-B99F-7D07317C4D56}" type="presParOf" srcId="{9192CB15-7714-4DF5-9D08-29F1C404F593}" destId="{5C537A6A-5CBC-43BA-9B1C-596F0A469039}" srcOrd="0" destOrd="0" presId="urn:microsoft.com/office/officeart/2005/8/layout/orgChart1"/>
    <dgm:cxn modelId="{B312ABB0-A11E-4BAF-B635-274DBBF73236}" type="presParOf" srcId="{5C537A6A-5CBC-43BA-9B1C-596F0A469039}" destId="{C3501F93-7B65-4B4D-AA87-E3306D9BC0D5}" srcOrd="0" destOrd="0" presId="urn:microsoft.com/office/officeart/2005/8/layout/orgChart1"/>
    <dgm:cxn modelId="{DBC1296F-872D-4713-9644-214531F430AC}" type="presParOf" srcId="{5C537A6A-5CBC-43BA-9B1C-596F0A469039}" destId="{51AE5657-7228-46D0-A98B-E824AAA6E760}" srcOrd="1" destOrd="0" presId="urn:microsoft.com/office/officeart/2005/8/layout/orgChart1"/>
    <dgm:cxn modelId="{B43E37BB-782D-426F-8833-F21E2ACF5DBC}" type="presParOf" srcId="{9192CB15-7714-4DF5-9D08-29F1C404F593}" destId="{5D42F0D5-1B84-460F-A206-BD0958C52F41}" srcOrd="1" destOrd="0" presId="urn:microsoft.com/office/officeart/2005/8/layout/orgChart1"/>
    <dgm:cxn modelId="{8FE5260A-8FBA-405F-A664-93EBF3640BF2}" type="presParOf" srcId="{9192CB15-7714-4DF5-9D08-29F1C404F593}" destId="{833FB6EA-7633-43B9-A141-4DBD3A0CD0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1B9CC5-D509-4FAF-9242-CE0EFFBB7196}">
      <dsp:nvSpPr>
        <dsp:cNvPr id="0" name=""/>
        <dsp:cNvSpPr/>
      </dsp:nvSpPr>
      <dsp:spPr>
        <a:xfrm>
          <a:off x="1791056" y="566868"/>
          <a:ext cx="117155" cy="513251"/>
        </a:xfrm>
        <a:custGeom>
          <a:avLst/>
          <a:gdLst/>
          <a:ahLst/>
          <a:cxnLst/>
          <a:rect l="0" t="0" r="0" b="0"/>
          <a:pathLst>
            <a:path>
              <a:moveTo>
                <a:pt x="117155" y="0"/>
              </a:moveTo>
              <a:lnTo>
                <a:pt x="117155" y="513251"/>
              </a:lnTo>
              <a:lnTo>
                <a:pt x="0" y="513251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3257-1CD4-4935-B486-D4F92B819DA9}">
      <dsp:nvSpPr>
        <dsp:cNvPr id="0" name=""/>
        <dsp:cNvSpPr/>
      </dsp:nvSpPr>
      <dsp:spPr>
        <a:xfrm>
          <a:off x="1908212" y="566868"/>
          <a:ext cx="1350073" cy="102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347"/>
              </a:lnTo>
              <a:lnTo>
                <a:pt x="1350073" y="909347"/>
              </a:lnTo>
              <a:lnTo>
                <a:pt x="1350073" y="1026502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F7A9-815A-4272-8CB8-9824F4CABE95}">
      <dsp:nvSpPr>
        <dsp:cNvPr id="0" name=""/>
        <dsp:cNvSpPr/>
      </dsp:nvSpPr>
      <dsp:spPr>
        <a:xfrm>
          <a:off x="1862492" y="566868"/>
          <a:ext cx="91440" cy="1026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6502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6BF3-B728-4B81-B273-9BAB2FD41D56}">
      <dsp:nvSpPr>
        <dsp:cNvPr id="0" name=""/>
        <dsp:cNvSpPr/>
      </dsp:nvSpPr>
      <dsp:spPr>
        <a:xfrm>
          <a:off x="558138" y="566868"/>
          <a:ext cx="1350073" cy="1026502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909347"/>
              </a:lnTo>
              <a:lnTo>
                <a:pt x="0" y="909347"/>
              </a:lnTo>
              <a:lnTo>
                <a:pt x="0" y="1026502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70C2D-0444-4B46-8B99-FF60124AFD19}">
      <dsp:nvSpPr>
        <dsp:cNvPr id="0" name=""/>
        <dsp:cNvSpPr/>
      </dsp:nvSpPr>
      <dsp:spPr>
        <a:xfrm>
          <a:off x="1350330" y="8986"/>
          <a:ext cx="1115763" cy="557881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Index</a:t>
          </a:r>
          <a:endParaRPr lang="ko-KR" altLang="en-US" sz="2500" kern="1200" dirty="0"/>
        </a:p>
      </dsp:txBody>
      <dsp:txXfrm>
        <a:off x="1350330" y="8986"/>
        <a:ext cx="1115763" cy="557881"/>
      </dsp:txXfrm>
    </dsp:sp>
    <dsp:sp modelId="{3DB96921-4A89-412E-85D6-A01B3F26BDC5}">
      <dsp:nvSpPr>
        <dsp:cNvPr id="0" name=""/>
        <dsp:cNvSpPr/>
      </dsp:nvSpPr>
      <dsp:spPr>
        <a:xfrm>
          <a:off x="256" y="1593371"/>
          <a:ext cx="1115763" cy="55788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Header</a:t>
          </a:r>
          <a:endParaRPr lang="ko-KR" altLang="en-US" sz="2500" kern="1200" dirty="0"/>
        </a:p>
      </dsp:txBody>
      <dsp:txXfrm>
        <a:off x="256" y="1593371"/>
        <a:ext cx="1115763" cy="557881"/>
      </dsp:txXfrm>
    </dsp:sp>
    <dsp:sp modelId="{DCB607AB-B6C7-46EE-91B6-134D3D6272BC}">
      <dsp:nvSpPr>
        <dsp:cNvPr id="0" name=""/>
        <dsp:cNvSpPr/>
      </dsp:nvSpPr>
      <dsp:spPr>
        <a:xfrm>
          <a:off x="1350330" y="1593371"/>
          <a:ext cx="1115763" cy="55788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내용</a:t>
          </a:r>
          <a:endParaRPr lang="ko-KR" altLang="en-US" sz="2500" kern="1200" dirty="0"/>
        </a:p>
      </dsp:txBody>
      <dsp:txXfrm>
        <a:off x="1350330" y="1593371"/>
        <a:ext cx="1115763" cy="557881"/>
      </dsp:txXfrm>
    </dsp:sp>
    <dsp:sp modelId="{DC3C7D8B-E07A-4FC9-ABBF-CEE9B2956B89}">
      <dsp:nvSpPr>
        <dsp:cNvPr id="0" name=""/>
        <dsp:cNvSpPr/>
      </dsp:nvSpPr>
      <dsp:spPr>
        <a:xfrm>
          <a:off x="2700404" y="1593371"/>
          <a:ext cx="1115763" cy="55788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Footer</a:t>
          </a:r>
          <a:endParaRPr lang="ko-KR" altLang="en-US" sz="2500" kern="1200" dirty="0"/>
        </a:p>
      </dsp:txBody>
      <dsp:txXfrm>
        <a:off x="2700404" y="1593371"/>
        <a:ext cx="1115763" cy="557881"/>
      </dsp:txXfrm>
    </dsp:sp>
    <dsp:sp modelId="{C3501F93-7B65-4B4D-AA87-E3306D9BC0D5}">
      <dsp:nvSpPr>
        <dsp:cNvPr id="0" name=""/>
        <dsp:cNvSpPr/>
      </dsp:nvSpPr>
      <dsp:spPr>
        <a:xfrm>
          <a:off x="675293" y="801179"/>
          <a:ext cx="1115763" cy="557881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CSS</a:t>
          </a:r>
          <a:endParaRPr lang="ko-KR" altLang="en-US" sz="2500" kern="1200" dirty="0"/>
        </a:p>
      </dsp:txBody>
      <dsp:txXfrm>
        <a:off x="675293" y="801179"/>
        <a:ext cx="1115763" cy="55788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1B9CC5-D509-4FAF-9242-CE0EFFBB7196}">
      <dsp:nvSpPr>
        <dsp:cNvPr id="0" name=""/>
        <dsp:cNvSpPr/>
      </dsp:nvSpPr>
      <dsp:spPr>
        <a:xfrm>
          <a:off x="1951614" y="915194"/>
          <a:ext cx="100613" cy="440783"/>
        </a:xfrm>
        <a:custGeom>
          <a:avLst/>
          <a:gdLst/>
          <a:ahLst/>
          <a:cxnLst/>
          <a:rect l="0" t="0" r="0" b="0"/>
          <a:pathLst>
            <a:path>
              <a:moveTo>
                <a:pt x="100613" y="0"/>
              </a:moveTo>
              <a:lnTo>
                <a:pt x="100613" y="440783"/>
              </a:lnTo>
              <a:lnTo>
                <a:pt x="0" y="4407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3257-1CD4-4935-B486-D4F92B819DA9}">
      <dsp:nvSpPr>
        <dsp:cNvPr id="0" name=""/>
        <dsp:cNvSpPr/>
      </dsp:nvSpPr>
      <dsp:spPr>
        <a:xfrm>
          <a:off x="2052228" y="915194"/>
          <a:ext cx="1572292" cy="88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52"/>
              </a:lnTo>
              <a:lnTo>
                <a:pt x="1572292" y="780952"/>
              </a:lnTo>
              <a:lnTo>
                <a:pt x="1572292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F7A9-815A-4272-8CB8-9824F4CABE95}">
      <dsp:nvSpPr>
        <dsp:cNvPr id="0" name=""/>
        <dsp:cNvSpPr/>
      </dsp:nvSpPr>
      <dsp:spPr>
        <a:xfrm>
          <a:off x="2006507" y="915194"/>
          <a:ext cx="91440" cy="881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6BF3-B728-4B81-B273-9BAB2FD41D56}">
      <dsp:nvSpPr>
        <dsp:cNvPr id="0" name=""/>
        <dsp:cNvSpPr/>
      </dsp:nvSpPr>
      <dsp:spPr>
        <a:xfrm>
          <a:off x="479935" y="915194"/>
          <a:ext cx="1572292" cy="881566"/>
        </a:xfrm>
        <a:custGeom>
          <a:avLst/>
          <a:gdLst/>
          <a:ahLst/>
          <a:cxnLst/>
          <a:rect l="0" t="0" r="0" b="0"/>
          <a:pathLst>
            <a:path>
              <a:moveTo>
                <a:pt x="1572292" y="0"/>
              </a:moveTo>
              <a:lnTo>
                <a:pt x="1572292" y="780952"/>
              </a:lnTo>
              <a:lnTo>
                <a:pt x="0" y="780952"/>
              </a:lnTo>
              <a:lnTo>
                <a:pt x="0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70C2D-0444-4B46-8B99-FF60124AFD19}">
      <dsp:nvSpPr>
        <dsp:cNvPr id="0" name=""/>
        <dsp:cNvSpPr/>
      </dsp:nvSpPr>
      <dsp:spPr>
        <a:xfrm>
          <a:off x="1573115" y="436082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Root</a:t>
          </a:r>
          <a:endParaRPr lang="ko-KR" altLang="en-US" sz="2200" kern="1200" dirty="0"/>
        </a:p>
      </dsp:txBody>
      <dsp:txXfrm>
        <a:off x="1573115" y="436082"/>
        <a:ext cx="958224" cy="479112"/>
      </dsp:txXfrm>
    </dsp:sp>
    <dsp:sp modelId="{3DB96921-4A89-412E-85D6-A01B3F26BDC5}">
      <dsp:nvSpPr>
        <dsp:cNvPr id="0" name=""/>
        <dsp:cNvSpPr/>
      </dsp:nvSpPr>
      <dsp:spPr>
        <a:xfrm>
          <a:off x="823" y="1796760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Header</a:t>
          </a:r>
          <a:endParaRPr lang="ko-KR" altLang="en-US" sz="2200" kern="1200" dirty="0"/>
        </a:p>
      </dsp:txBody>
      <dsp:txXfrm>
        <a:off x="823" y="1796760"/>
        <a:ext cx="958224" cy="479112"/>
      </dsp:txXfrm>
    </dsp:sp>
    <dsp:sp modelId="{DCB607AB-B6C7-46EE-91B6-134D3D6272BC}">
      <dsp:nvSpPr>
        <dsp:cNvPr id="0" name=""/>
        <dsp:cNvSpPr/>
      </dsp:nvSpPr>
      <dsp:spPr>
        <a:xfrm>
          <a:off x="1160274" y="1796760"/>
          <a:ext cx="1783906" cy="503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Root/List</a:t>
          </a:r>
          <a:endParaRPr lang="ko-KR" altLang="en-US" sz="2200" kern="1200" dirty="0"/>
        </a:p>
      </dsp:txBody>
      <dsp:txXfrm>
        <a:off x="1160274" y="1796760"/>
        <a:ext cx="1783906" cy="503460"/>
      </dsp:txXfrm>
    </dsp:sp>
    <dsp:sp modelId="{DC3C7D8B-E07A-4FC9-ABBF-CEE9B2956B89}">
      <dsp:nvSpPr>
        <dsp:cNvPr id="0" name=""/>
        <dsp:cNvSpPr/>
      </dsp:nvSpPr>
      <dsp:spPr>
        <a:xfrm>
          <a:off x="3145408" y="1796760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Footer</a:t>
          </a:r>
          <a:endParaRPr lang="ko-KR" altLang="en-US" sz="2200" kern="1200" dirty="0"/>
        </a:p>
      </dsp:txBody>
      <dsp:txXfrm>
        <a:off x="3145408" y="1796760"/>
        <a:ext cx="958224" cy="479112"/>
      </dsp:txXfrm>
    </dsp:sp>
    <dsp:sp modelId="{C3501F93-7B65-4B4D-AA87-E3306D9BC0D5}">
      <dsp:nvSpPr>
        <dsp:cNvPr id="0" name=""/>
        <dsp:cNvSpPr/>
      </dsp:nvSpPr>
      <dsp:spPr>
        <a:xfrm>
          <a:off x="993390" y="1116421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CSS</a:t>
          </a:r>
          <a:endParaRPr lang="ko-KR" altLang="en-US" sz="2200" kern="1200" dirty="0"/>
        </a:p>
      </dsp:txBody>
      <dsp:txXfrm>
        <a:off x="993390" y="1116421"/>
        <a:ext cx="958224" cy="4791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1B9CC5-D509-4FAF-9242-CE0EFFBB7196}">
      <dsp:nvSpPr>
        <dsp:cNvPr id="0" name=""/>
        <dsp:cNvSpPr/>
      </dsp:nvSpPr>
      <dsp:spPr>
        <a:xfrm>
          <a:off x="2112937" y="667359"/>
          <a:ext cx="119310" cy="522692"/>
        </a:xfrm>
        <a:custGeom>
          <a:avLst/>
          <a:gdLst/>
          <a:ahLst/>
          <a:cxnLst/>
          <a:rect l="0" t="0" r="0" b="0"/>
          <a:pathLst>
            <a:path>
              <a:moveTo>
                <a:pt x="119310" y="0"/>
              </a:moveTo>
              <a:lnTo>
                <a:pt x="119310" y="522692"/>
              </a:lnTo>
              <a:lnTo>
                <a:pt x="0" y="52269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3257-1CD4-4935-B486-D4F92B819DA9}">
      <dsp:nvSpPr>
        <dsp:cNvPr id="0" name=""/>
        <dsp:cNvSpPr/>
      </dsp:nvSpPr>
      <dsp:spPr>
        <a:xfrm>
          <a:off x="2232247" y="667359"/>
          <a:ext cx="1662719" cy="104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075"/>
              </a:lnTo>
              <a:lnTo>
                <a:pt x="1662719" y="926075"/>
              </a:lnTo>
              <a:lnTo>
                <a:pt x="1662719" y="10453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F7A9-815A-4272-8CB8-9824F4CABE95}">
      <dsp:nvSpPr>
        <dsp:cNvPr id="0" name=""/>
        <dsp:cNvSpPr/>
      </dsp:nvSpPr>
      <dsp:spPr>
        <a:xfrm>
          <a:off x="2186527" y="667359"/>
          <a:ext cx="91440" cy="1045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53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6BF3-B728-4B81-B273-9BAB2FD41D56}">
      <dsp:nvSpPr>
        <dsp:cNvPr id="0" name=""/>
        <dsp:cNvSpPr/>
      </dsp:nvSpPr>
      <dsp:spPr>
        <a:xfrm>
          <a:off x="569528" y="667359"/>
          <a:ext cx="1662719" cy="1045385"/>
        </a:xfrm>
        <a:custGeom>
          <a:avLst/>
          <a:gdLst/>
          <a:ahLst/>
          <a:cxnLst/>
          <a:rect l="0" t="0" r="0" b="0"/>
          <a:pathLst>
            <a:path>
              <a:moveTo>
                <a:pt x="1662719" y="0"/>
              </a:moveTo>
              <a:lnTo>
                <a:pt x="1662719" y="926075"/>
              </a:lnTo>
              <a:lnTo>
                <a:pt x="0" y="926075"/>
              </a:lnTo>
              <a:lnTo>
                <a:pt x="0" y="10453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70C2D-0444-4B46-8B99-FF60124AFD19}">
      <dsp:nvSpPr>
        <dsp:cNvPr id="0" name=""/>
        <dsp:cNvSpPr/>
      </dsp:nvSpPr>
      <dsp:spPr>
        <a:xfrm>
          <a:off x="1664103" y="99215"/>
          <a:ext cx="1136288" cy="56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1664103" y="99215"/>
        <a:ext cx="1136288" cy="568144"/>
      </dsp:txXfrm>
    </dsp:sp>
    <dsp:sp modelId="{3DB96921-4A89-412E-85D6-A01B3F26BDC5}">
      <dsp:nvSpPr>
        <dsp:cNvPr id="0" name=""/>
        <dsp:cNvSpPr/>
      </dsp:nvSpPr>
      <dsp:spPr>
        <a:xfrm>
          <a:off x="1384" y="1712744"/>
          <a:ext cx="1136288" cy="56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Header</a:t>
          </a:r>
          <a:endParaRPr lang="ko-KR" altLang="en-US" sz="1600" kern="1200" dirty="0"/>
        </a:p>
      </dsp:txBody>
      <dsp:txXfrm>
        <a:off x="1384" y="1712744"/>
        <a:ext cx="1136288" cy="568144"/>
      </dsp:txXfrm>
    </dsp:sp>
    <dsp:sp modelId="{DCB607AB-B6C7-46EE-91B6-134D3D6272BC}">
      <dsp:nvSpPr>
        <dsp:cNvPr id="0" name=""/>
        <dsp:cNvSpPr/>
      </dsp:nvSpPr>
      <dsp:spPr>
        <a:xfrm>
          <a:off x="1376293" y="1712744"/>
          <a:ext cx="1711909" cy="5297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Login/</a:t>
          </a:r>
          <a:r>
            <a:rPr lang="en-US" altLang="ko-KR" sz="1600" kern="1200" dirty="0" err="1" smtClean="0"/>
            <a:t>Login_form</a:t>
          </a:r>
          <a:endParaRPr lang="ko-KR" altLang="en-US" sz="1600" kern="1200" dirty="0"/>
        </a:p>
      </dsp:txBody>
      <dsp:txXfrm>
        <a:off x="1376293" y="1712744"/>
        <a:ext cx="1711909" cy="529726"/>
      </dsp:txXfrm>
    </dsp:sp>
    <dsp:sp modelId="{DC3C7D8B-E07A-4FC9-ABBF-CEE9B2956B89}">
      <dsp:nvSpPr>
        <dsp:cNvPr id="0" name=""/>
        <dsp:cNvSpPr/>
      </dsp:nvSpPr>
      <dsp:spPr>
        <a:xfrm>
          <a:off x="3326823" y="1712744"/>
          <a:ext cx="1136288" cy="56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Footer</a:t>
          </a:r>
          <a:endParaRPr lang="ko-KR" altLang="en-US" sz="1600" kern="1200" dirty="0"/>
        </a:p>
      </dsp:txBody>
      <dsp:txXfrm>
        <a:off x="3326823" y="1712744"/>
        <a:ext cx="1136288" cy="568144"/>
      </dsp:txXfrm>
    </dsp:sp>
    <dsp:sp modelId="{C3501F93-7B65-4B4D-AA87-E3306D9BC0D5}">
      <dsp:nvSpPr>
        <dsp:cNvPr id="0" name=""/>
        <dsp:cNvSpPr/>
      </dsp:nvSpPr>
      <dsp:spPr>
        <a:xfrm>
          <a:off x="976649" y="905979"/>
          <a:ext cx="1136288" cy="56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CSS</a:t>
          </a:r>
          <a:endParaRPr lang="ko-KR" altLang="en-US" sz="1600" kern="1200" dirty="0"/>
        </a:p>
      </dsp:txBody>
      <dsp:txXfrm>
        <a:off x="976649" y="905979"/>
        <a:ext cx="1136288" cy="5681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1B9CC5-D509-4FAF-9242-CE0EFFBB7196}">
      <dsp:nvSpPr>
        <dsp:cNvPr id="0" name=""/>
        <dsp:cNvSpPr/>
      </dsp:nvSpPr>
      <dsp:spPr>
        <a:xfrm>
          <a:off x="1951614" y="771178"/>
          <a:ext cx="100613" cy="440783"/>
        </a:xfrm>
        <a:custGeom>
          <a:avLst/>
          <a:gdLst/>
          <a:ahLst/>
          <a:cxnLst/>
          <a:rect l="0" t="0" r="0" b="0"/>
          <a:pathLst>
            <a:path>
              <a:moveTo>
                <a:pt x="100613" y="0"/>
              </a:moveTo>
              <a:lnTo>
                <a:pt x="100613" y="440783"/>
              </a:lnTo>
              <a:lnTo>
                <a:pt x="0" y="4407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3257-1CD4-4935-B486-D4F92B819DA9}">
      <dsp:nvSpPr>
        <dsp:cNvPr id="0" name=""/>
        <dsp:cNvSpPr/>
      </dsp:nvSpPr>
      <dsp:spPr>
        <a:xfrm>
          <a:off x="2052228" y="771178"/>
          <a:ext cx="1572292" cy="88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52"/>
              </a:lnTo>
              <a:lnTo>
                <a:pt x="1572292" y="780952"/>
              </a:lnTo>
              <a:lnTo>
                <a:pt x="1572292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F7A9-815A-4272-8CB8-9824F4CABE95}">
      <dsp:nvSpPr>
        <dsp:cNvPr id="0" name=""/>
        <dsp:cNvSpPr/>
      </dsp:nvSpPr>
      <dsp:spPr>
        <a:xfrm>
          <a:off x="2006507" y="771178"/>
          <a:ext cx="91440" cy="881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6BF3-B728-4B81-B273-9BAB2FD41D56}">
      <dsp:nvSpPr>
        <dsp:cNvPr id="0" name=""/>
        <dsp:cNvSpPr/>
      </dsp:nvSpPr>
      <dsp:spPr>
        <a:xfrm>
          <a:off x="479935" y="771178"/>
          <a:ext cx="1572292" cy="881566"/>
        </a:xfrm>
        <a:custGeom>
          <a:avLst/>
          <a:gdLst/>
          <a:ahLst/>
          <a:cxnLst/>
          <a:rect l="0" t="0" r="0" b="0"/>
          <a:pathLst>
            <a:path>
              <a:moveTo>
                <a:pt x="1572292" y="0"/>
              </a:moveTo>
              <a:lnTo>
                <a:pt x="1572292" y="780952"/>
              </a:lnTo>
              <a:lnTo>
                <a:pt x="0" y="780952"/>
              </a:lnTo>
              <a:lnTo>
                <a:pt x="0" y="88156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70C2D-0444-4B46-8B99-FF60124AFD19}">
      <dsp:nvSpPr>
        <dsp:cNvPr id="0" name=""/>
        <dsp:cNvSpPr/>
      </dsp:nvSpPr>
      <dsp:spPr>
        <a:xfrm>
          <a:off x="1573115" y="292066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Pic</a:t>
          </a:r>
          <a:endParaRPr lang="ko-KR" altLang="en-US" sz="2200" kern="1200" dirty="0"/>
        </a:p>
      </dsp:txBody>
      <dsp:txXfrm>
        <a:off x="1573115" y="292066"/>
        <a:ext cx="958224" cy="479112"/>
      </dsp:txXfrm>
    </dsp:sp>
    <dsp:sp modelId="{3DB96921-4A89-412E-85D6-A01B3F26BDC5}">
      <dsp:nvSpPr>
        <dsp:cNvPr id="0" name=""/>
        <dsp:cNvSpPr/>
      </dsp:nvSpPr>
      <dsp:spPr>
        <a:xfrm>
          <a:off x="823" y="1652744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Header</a:t>
          </a:r>
          <a:endParaRPr lang="ko-KR" altLang="en-US" sz="2200" kern="1200" dirty="0"/>
        </a:p>
      </dsp:txBody>
      <dsp:txXfrm>
        <a:off x="823" y="1652744"/>
        <a:ext cx="958224" cy="479112"/>
      </dsp:txXfrm>
    </dsp:sp>
    <dsp:sp modelId="{DCB607AB-B6C7-46EE-91B6-134D3D6272BC}">
      <dsp:nvSpPr>
        <dsp:cNvPr id="0" name=""/>
        <dsp:cNvSpPr/>
      </dsp:nvSpPr>
      <dsp:spPr>
        <a:xfrm>
          <a:off x="1160274" y="1652744"/>
          <a:ext cx="1783906" cy="503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Pic</a:t>
          </a:r>
          <a:r>
            <a:rPr lang="en-US" altLang="ko-KR" sz="2200" kern="1200" dirty="0" smtClean="0"/>
            <a:t>/List</a:t>
          </a:r>
          <a:endParaRPr lang="ko-KR" altLang="en-US" sz="2200" kern="1200" dirty="0"/>
        </a:p>
      </dsp:txBody>
      <dsp:txXfrm>
        <a:off x="1160274" y="1652744"/>
        <a:ext cx="1783906" cy="503460"/>
      </dsp:txXfrm>
    </dsp:sp>
    <dsp:sp modelId="{DC3C7D8B-E07A-4FC9-ABBF-CEE9B2956B89}">
      <dsp:nvSpPr>
        <dsp:cNvPr id="0" name=""/>
        <dsp:cNvSpPr/>
      </dsp:nvSpPr>
      <dsp:spPr>
        <a:xfrm>
          <a:off x="3145408" y="1652744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Footer</a:t>
          </a:r>
          <a:endParaRPr lang="ko-KR" altLang="en-US" sz="2200" kern="1200" dirty="0"/>
        </a:p>
      </dsp:txBody>
      <dsp:txXfrm>
        <a:off x="3145408" y="1652744"/>
        <a:ext cx="958224" cy="479112"/>
      </dsp:txXfrm>
    </dsp:sp>
    <dsp:sp modelId="{C3501F93-7B65-4B4D-AA87-E3306D9BC0D5}">
      <dsp:nvSpPr>
        <dsp:cNvPr id="0" name=""/>
        <dsp:cNvSpPr/>
      </dsp:nvSpPr>
      <dsp:spPr>
        <a:xfrm>
          <a:off x="993390" y="972405"/>
          <a:ext cx="958224" cy="47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CSS</a:t>
          </a:r>
          <a:endParaRPr lang="ko-KR" altLang="en-US" sz="2200" kern="1200" dirty="0"/>
        </a:p>
      </dsp:txBody>
      <dsp:txXfrm>
        <a:off x="993390" y="972405"/>
        <a:ext cx="958224" cy="479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46A9-091E-4204-A12D-1EB531B49F0D}" type="datetimeFigureOut">
              <a:rPr lang="ko-KR" altLang="en-US" smtClean="0"/>
              <a:pPr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584" y="0"/>
            <a:ext cx="9191584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-2143172" y="1643050"/>
            <a:ext cx="11215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err="1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웹응용</a:t>
            </a:r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 </a:t>
            </a:r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최</a:t>
            </a:r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종</a:t>
            </a:r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 </a:t>
            </a:r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발표 </a:t>
            </a:r>
            <a:endParaRPr lang="en-US" altLang="ko-KR" sz="4400" dirty="0" smtClean="0">
              <a:solidFill>
                <a:srgbClr val="CD7371"/>
              </a:solidFill>
              <a:latin typeface="아리따SB" pitchFamily="18" charset="-127"/>
              <a:ea typeface="아리따SB" pitchFamily="18" charset="-127"/>
              <a:cs typeface="Arial Unicode MS" pitchFamily="50" charset="-127"/>
            </a:endParaRPr>
          </a:p>
          <a:p>
            <a:pPr algn="r"/>
            <a:r>
              <a:rPr lang="ko-KR" altLang="en-US" sz="4400" dirty="0" smtClean="0">
                <a:solidFill>
                  <a:srgbClr val="CD7371"/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김민영</a:t>
            </a:r>
            <a:endParaRPr lang="en-US" altLang="ko-KR" sz="4400" dirty="0" smtClean="0">
              <a:solidFill>
                <a:srgbClr val="CD7371"/>
              </a:solidFill>
              <a:latin typeface="아리따SB" pitchFamily="18" charset="-127"/>
              <a:ea typeface="아리따SB" pitchFamily="18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1470" y="5667720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blog.naver.com/sunnya16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Untitled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66312"/>
          </a:xfrm>
          <a:prstGeom prst="rect">
            <a:avLst/>
          </a:prstGeom>
          <a:noFill/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-32" y="862010"/>
            <a:ext cx="2000264" cy="56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Chapter 1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	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계층도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  <p:graphicFrame>
        <p:nvGraphicFramePr>
          <p:cNvPr id="27" name="다이어그램 26"/>
          <p:cNvGraphicFramePr/>
          <p:nvPr/>
        </p:nvGraphicFramePr>
        <p:xfrm>
          <a:off x="467544" y="1628800"/>
          <a:ext cx="381642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다이어그램 27"/>
          <p:cNvGraphicFramePr/>
          <p:nvPr/>
        </p:nvGraphicFramePr>
        <p:xfrm>
          <a:off x="4788024" y="1268760"/>
          <a:ext cx="410445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다이어그램 28"/>
          <p:cNvGraphicFramePr/>
          <p:nvPr/>
        </p:nvGraphicFramePr>
        <p:xfrm>
          <a:off x="251520" y="4077072"/>
          <a:ext cx="4464496" cy="238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다이어그램 7"/>
          <p:cNvGraphicFramePr/>
          <p:nvPr/>
        </p:nvGraphicFramePr>
        <p:xfrm>
          <a:off x="4940424" y="4005064"/>
          <a:ext cx="410445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Untitled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66312"/>
          </a:xfrm>
          <a:prstGeom prst="rect">
            <a:avLst/>
          </a:prstGeom>
          <a:noFill/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-32" y="862010"/>
            <a:ext cx="2000264" cy="56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Chapter 2 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MENU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092" y="1052945"/>
            <a:ext cx="130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루트</a:t>
            </a:r>
            <a:endParaRPr lang="ko-KR" altLang="en-US" sz="3200" dirty="0">
              <a:solidFill>
                <a:srgbClr val="7F7F7F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79738" y="1307233"/>
            <a:ext cx="2137557" cy="34184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83768" y="1268760"/>
            <a:ext cx="203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26262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여행별</a:t>
            </a:r>
            <a:r>
              <a:rPr lang="ko-KR" altLang="en-US" sz="1400" dirty="0" smtClean="0">
                <a:solidFill>
                  <a:srgbClr val="262626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하루 일정</a:t>
            </a:r>
            <a:endParaRPr lang="ko-KR" altLang="en-US" sz="1400" dirty="0">
              <a:solidFill>
                <a:srgbClr val="262626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8532440" cy="314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2411760" y="4437112"/>
            <a:ext cx="792088" cy="504056"/>
          </a:xfrm>
          <a:prstGeom prst="roundRect">
            <a:avLst/>
          </a:prstGeom>
          <a:noFill/>
          <a:ln w="38100">
            <a:solidFill>
              <a:srgbClr val="CD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hape 31"/>
          <p:cNvCxnSpPr>
            <a:stCxn id="16" idx="2"/>
            <a:endCxn id="1026" idx="3"/>
          </p:cNvCxnSpPr>
          <p:nvPr/>
        </p:nvCxnSpPr>
        <p:spPr>
          <a:xfrm rot="5400000" flipH="1" flipV="1">
            <a:off x="5032917" y="1190125"/>
            <a:ext cx="1525930" cy="5976156"/>
          </a:xfrm>
          <a:prstGeom prst="bentConnector4">
            <a:avLst>
              <a:gd name="adj1" fmla="val -17896"/>
              <a:gd name="adj2" fmla="val 103825"/>
            </a:avLst>
          </a:prstGeom>
          <a:ln w="38100">
            <a:solidFill>
              <a:srgbClr val="CD7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부제목 2"/>
          <p:cNvSpPr txBox="1">
            <a:spLocks/>
          </p:cNvSpPr>
          <p:nvPr/>
        </p:nvSpPr>
        <p:spPr>
          <a:xfrm>
            <a:off x="4932040" y="5301208"/>
            <a:ext cx="2736304" cy="56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롤오버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: 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확대</a:t>
            </a:r>
            <a:r>
              <a:rPr kumimoji="0" lang="ko-KR" alt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 축소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59832" y="2204864"/>
            <a:ext cx="1944216" cy="1872208"/>
          </a:xfrm>
          <a:prstGeom prst="roundRect">
            <a:avLst/>
          </a:prstGeom>
          <a:noFill/>
          <a:ln w="38100">
            <a:solidFill>
              <a:srgbClr val="CD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hape 7"/>
          <p:cNvCxnSpPr>
            <a:stCxn id="27" idx="3"/>
            <a:endCxn id="29" idx="1"/>
          </p:cNvCxnSpPr>
          <p:nvPr/>
        </p:nvCxnSpPr>
        <p:spPr>
          <a:xfrm flipV="1">
            <a:off x="5004048" y="2636912"/>
            <a:ext cx="936104" cy="504056"/>
          </a:xfrm>
          <a:prstGeom prst="bentConnector3">
            <a:avLst>
              <a:gd name="adj1" fmla="val 50000"/>
            </a:avLst>
          </a:prstGeom>
          <a:ln w="38100">
            <a:solidFill>
              <a:srgbClr val="CD7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/>
          <p:cNvSpPr txBox="1">
            <a:spLocks/>
          </p:cNvSpPr>
          <p:nvPr/>
        </p:nvSpPr>
        <p:spPr>
          <a:xfrm>
            <a:off x="5940152" y="2060848"/>
            <a:ext cx="273630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썸네일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게시글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 내 사진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Untitled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66312"/>
          </a:xfrm>
          <a:prstGeom prst="rect">
            <a:avLst/>
          </a:prstGeom>
          <a:noFill/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-32" y="862010"/>
            <a:ext cx="2000264" cy="119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Chapter 3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		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admin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5362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835696" y="4653136"/>
            <a:ext cx="1944216" cy="432048"/>
          </a:xfrm>
          <a:prstGeom prst="roundRect">
            <a:avLst/>
          </a:prstGeom>
          <a:noFill/>
          <a:ln w="38100">
            <a:solidFill>
              <a:srgbClr val="CD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hape 31"/>
          <p:cNvCxnSpPr>
            <a:stCxn id="12" idx="2"/>
            <a:endCxn id="14" idx="2"/>
          </p:cNvCxnSpPr>
          <p:nvPr/>
        </p:nvCxnSpPr>
        <p:spPr>
          <a:xfrm rot="5400000" flipH="1" flipV="1">
            <a:off x="3460023" y="1840677"/>
            <a:ext cx="2592288" cy="3896726"/>
          </a:xfrm>
          <a:prstGeom prst="bentConnector3">
            <a:avLst>
              <a:gd name="adj1" fmla="val -8818"/>
            </a:avLst>
          </a:prstGeom>
          <a:ln w="38100">
            <a:solidFill>
              <a:srgbClr val="CD7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5004048" y="1340768"/>
            <a:ext cx="340096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아리따SB" pitchFamily="18" charset="-127"/>
                <a:ea typeface="아리따SB" pitchFamily="18" charset="-127"/>
                <a:cs typeface="Ebrima" pitchFamily="2" charset="0"/>
              </a:rPr>
              <a:t>Write, delete, modify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Admin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기능 추가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Untitled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66312"/>
          </a:xfrm>
          <a:prstGeom prst="rect">
            <a:avLst/>
          </a:prstGeom>
          <a:noFill/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-32" y="862010"/>
            <a:ext cx="2000264" cy="56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Chapter 4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	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6591647" cy="472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259632" y="3573016"/>
            <a:ext cx="6696744" cy="2376264"/>
          </a:xfrm>
          <a:prstGeom prst="roundRect">
            <a:avLst/>
          </a:prstGeom>
          <a:noFill/>
          <a:ln w="38100">
            <a:solidFill>
              <a:srgbClr val="CD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084168" y="5301208"/>
            <a:ext cx="340096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Iframe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Ebrima" pitchFamily="2" charset="0"/>
              </a:rPr>
              <a:t>처리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아리따SB" pitchFamily="18" charset="-127"/>
              <a:ea typeface="아리따SB" pitchFamily="18" charset="-127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584" y="0"/>
            <a:ext cx="9191584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-1214478" y="2405714"/>
            <a:ext cx="112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아리따SB" pitchFamily="18" charset="-127"/>
                <a:ea typeface="아리따SB" pitchFamily="18" charset="-127"/>
                <a:cs typeface="Arial Unicode MS" pitchFamily="50" charset="-127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60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17</cp:revision>
  <dcterms:created xsi:type="dcterms:W3CDTF">2014-12-02T07:35:44Z</dcterms:created>
  <dcterms:modified xsi:type="dcterms:W3CDTF">2015-06-21T22:40:24Z</dcterms:modified>
</cp:coreProperties>
</file>