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2D585-3E03-4E16-B5A7-19A2EE668D73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2B850-951F-4602-A983-DC13014AB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5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A5BC7-046B-4334-A45B-950BB8330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6166D4-4447-409D-9615-62A969240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69B7F-17A3-4A25-B16A-2134BB27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FCAA-437F-4394-A0D9-151B7A11D44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FC5F00-5117-40D6-90F7-968560F6F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1DDA8-6EC5-4856-BD71-25EFB413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BE6B-4466-4B19-8B1A-2ADAF8DAC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48043-31F3-4EEF-8F4F-7CB17A6C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8665FC-B870-44BD-B275-8D138E6D5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35246-4B78-47E6-A17A-52AB9E00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FCAA-437F-4394-A0D9-151B7A11D44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F88C7-1164-4B1A-9D07-A7D55FC7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91EF3-55BC-4A45-A6EE-E17D1AC2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BE6B-4466-4B19-8B1A-2ADAF8DAC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25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A7DD15-CB1E-4EEA-A3E3-77E300F14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6E0178-08F1-4B94-9EF0-3979AE739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73086-FEBA-4499-AE8C-D50AD761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FCAA-437F-4394-A0D9-151B7A11D44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74B2B-8CC5-4992-9657-555F544A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CCE5A-1C52-48C5-ACC8-C874CB37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BE6B-4466-4B19-8B1A-2ADAF8DAC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96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A8C44-E8FF-4143-A855-4E0BB3D0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618C6-895E-4E59-BFB8-BCB5DD64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A5FEA-459F-4E83-8C57-EA207AF3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FCAA-437F-4394-A0D9-151B7A11D44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06718-754D-43BF-9050-5071F23C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16768-565C-4650-BFA7-122157B5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BE6B-4466-4B19-8B1A-2ADAF8DAC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69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B1B30-EFC1-4207-8DE8-C7C46D6F1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CA2E6-B7BA-4396-929C-2DD8575C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E3C8A-679F-49D1-931B-0DE0EBFB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FCAA-437F-4394-A0D9-151B7A11D44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F6DDA-C1AF-4673-A871-48DC887B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828D4-D192-41D9-8CE3-9D6BF471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BE6B-4466-4B19-8B1A-2ADAF8DAC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69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A96B2-39A6-4C9C-AC84-EDFDF3DB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B7D2AA-7B9E-4104-8685-DD03A2B10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6CE999-39D3-4079-AF06-663189D4A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115A9-971D-42FC-9F65-EEB3E6EF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FCAA-437F-4394-A0D9-151B7A11D44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30D52E-3E72-4789-8429-39FD6643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1E59C1-0772-45F5-8721-964B51F5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BE6B-4466-4B19-8B1A-2ADAF8DAC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33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A053A-599E-48B2-BD27-7194300F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8F475F-A07C-46C3-A22F-197728A1B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427301-64D4-4FD8-AA56-77D3E867D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633F8B-76D9-4F07-8CBC-09DA5D0EB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1555BD-E3ED-4B3F-A789-3C51FFA01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920E7E-F2A6-45AA-B297-718931F1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FCAA-437F-4394-A0D9-151B7A11D44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03B4B2-AA43-4AC3-B79D-A18C27F9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2DC838-88AC-40D4-BBEA-677BED10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BE6B-4466-4B19-8B1A-2ADAF8DAC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74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B1795-6D4D-4403-A46A-9B4EE46E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91C9AB-0FFB-4773-BB1F-E910647B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FCAA-437F-4394-A0D9-151B7A11D44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20D3DE-4305-483D-A057-47A1B31F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23BFF7-4DB7-4FA7-961A-EB191D6E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BE6B-4466-4B19-8B1A-2ADAF8DAC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46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1657DF-D503-41DC-8D50-BA2394D3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FCAA-437F-4394-A0D9-151B7A11D44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3BD0EF-AA50-4F05-A88A-D632999B6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E001B8-D4C8-44C6-AF14-4CB6523E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BE6B-4466-4B19-8B1A-2ADAF8DAC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35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3AE5D-4B5C-47F1-A07D-12FAAB96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F4CF2-B15D-41DC-9522-862D3C5E9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9DFE50-C658-4866-A10F-97D823739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791CF-8E43-4435-A204-06E0469A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FCAA-437F-4394-A0D9-151B7A11D44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B08981-2B9F-49DD-B694-E1ED12ED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1D0029-18D2-4F91-BF70-FD3E8DB1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BE6B-4466-4B19-8B1A-2ADAF8DAC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5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010EA-F55E-4BB2-AD4D-3E44B7B3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565D2E-E2E0-49E6-8EE3-8DDB6177C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3D77C7-9ADD-441B-8B17-D629F24DF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9104C-DD8F-4CBC-B7E5-B4A0FF5B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FCAA-437F-4394-A0D9-151B7A11D44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C74D27-A240-40B9-9E00-8AF8C903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7E004-B584-43D6-B015-B6635342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BE6B-4466-4B19-8B1A-2ADAF8DAC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02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E859A9-BD5E-4EB1-A466-1E156446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1338D0-82C3-433C-BB95-BA0311857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7E5EA-44A3-440D-95A9-1D4893AAD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4FCAA-437F-4394-A0D9-151B7A11D44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F2625-5159-4ACE-8078-3803AE5EB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C5A49-1675-4AE8-A780-57241DE04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7BE6B-4466-4B19-8B1A-2ADAF8DAC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54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898589-D408-4412-A42D-F06A48977F71}"/>
              </a:ext>
            </a:extLst>
          </p:cNvPr>
          <p:cNvSpPr/>
          <p:nvPr/>
        </p:nvSpPr>
        <p:spPr>
          <a:xfrm>
            <a:off x="0" y="0"/>
            <a:ext cx="12192000" cy="901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</a:rPr>
              <a:t> 의류쇼핑몰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2AD060-B90A-4B93-97C4-310D98700F8F}"/>
              </a:ext>
            </a:extLst>
          </p:cNvPr>
          <p:cNvSpPr>
            <a:spLocks/>
          </p:cNvSpPr>
          <p:nvPr/>
        </p:nvSpPr>
        <p:spPr>
          <a:xfrm>
            <a:off x="0" y="901520"/>
            <a:ext cx="12192000" cy="7727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아우터</a:t>
            </a:r>
            <a:r>
              <a:rPr lang="ko-KR" altLang="en-US" dirty="0">
                <a:solidFill>
                  <a:schemeClr val="tx1"/>
                </a:solidFill>
              </a:rPr>
              <a:t>                   상의                         하의                      신발                  </a:t>
            </a:r>
            <a:r>
              <a:rPr lang="ko-KR" altLang="en-US" u="sng" dirty="0">
                <a:solidFill>
                  <a:schemeClr val="tx1"/>
                </a:solidFill>
                <a:latin typeface="Apple SD Gothic Neo"/>
              </a:rPr>
              <a:t>🔍︎</a:t>
            </a:r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pic>
        <p:nvPicPr>
          <p:cNvPr id="1026" name="Picture 2" descr="아우터 오버핏 트러거 자켓 / 커플룩 빅사이즈 - 다비딘">
            <a:extLst>
              <a:ext uri="{FF2B5EF4-FFF2-40B4-BE49-F238E27FC236}">
                <a16:creationId xmlns:a16="http://schemas.microsoft.com/office/drawing/2014/main" id="{40D00548-4A15-40EA-8425-BC235E33C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960" y="1868385"/>
            <a:ext cx="2086002" cy="20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상의 - 상의 - 트릴리온. Thetrillion">
            <a:extLst>
              <a:ext uri="{FF2B5EF4-FFF2-40B4-BE49-F238E27FC236}">
                <a16:creationId xmlns:a16="http://schemas.microsoft.com/office/drawing/2014/main" id="{034599D8-9F56-4F7A-9BD5-CCBB4A4B4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03" y="1871420"/>
            <a:ext cx="1900580" cy="228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쿠어(COOR) 오버핏 울 가디건 (그레이) - 사이즈 &amp; 후기 | 무신사">
            <a:extLst>
              <a:ext uri="{FF2B5EF4-FFF2-40B4-BE49-F238E27FC236}">
                <a16:creationId xmlns:a16="http://schemas.microsoft.com/office/drawing/2014/main" id="{11AC9423-8D2B-4A55-A202-18CAAC6F6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65" y="1916894"/>
            <a:ext cx="1900580" cy="228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팁 스티치 일자 청바지">
            <a:extLst>
              <a:ext uri="{FF2B5EF4-FFF2-40B4-BE49-F238E27FC236}">
                <a16:creationId xmlns:a16="http://schemas.microsoft.com/office/drawing/2014/main" id="{34E5081A-163D-4557-B070-809A21E31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673" y="4459369"/>
            <a:ext cx="1476888" cy="197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청바지 1년 안 빨아도 괜찮다? 세균수 측정해보니…">
            <a:extLst>
              <a:ext uri="{FF2B5EF4-FFF2-40B4-BE49-F238E27FC236}">
                <a16:creationId xmlns:a16="http://schemas.microsoft.com/office/drawing/2014/main" id="{694A49BC-9E72-4471-A818-8C57D6AD2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84" y="4203031"/>
            <a:ext cx="1826410" cy="237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남녀공용] 루즈핏 옥스포드 셔츠- 스파오">
            <a:extLst>
              <a:ext uri="{FF2B5EF4-FFF2-40B4-BE49-F238E27FC236}">
                <a16:creationId xmlns:a16="http://schemas.microsoft.com/office/drawing/2014/main" id="{EC7F92E2-42B4-4862-B390-7AE3000B1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466" y="1868385"/>
            <a:ext cx="2086002" cy="20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학생스니커즈 대학생 캠퍼스 패션 하이탑 운동화 키높이신발 캐주얼, 믿고 사는 즐거움 SSG.COM">
            <a:extLst>
              <a:ext uri="{FF2B5EF4-FFF2-40B4-BE49-F238E27FC236}">
                <a16:creationId xmlns:a16="http://schemas.microsoft.com/office/drawing/2014/main" id="{F8CB08F5-A151-4A15-896F-12FB1AF15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574" y="4386440"/>
            <a:ext cx="2086002" cy="20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내셔널지오그래픽 어패럴">
            <a:extLst>
              <a:ext uri="{FF2B5EF4-FFF2-40B4-BE49-F238E27FC236}">
                <a16:creationId xmlns:a16="http://schemas.microsoft.com/office/drawing/2014/main" id="{8FA53AFC-B8FA-4A94-A26B-6F58C280F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466" y="4390822"/>
            <a:ext cx="2086002" cy="20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A10F2F-AD0E-4F7B-969F-807DF0BF5BE1}"/>
              </a:ext>
            </a:extLst>
          </p:cNvPr>
          <p:cNvSpPr txBox="1"/>
          <p:nvPr/>
        </p:nvSpPr>
        <p:spPr>
          <a:xfrm>
            <a:off x="8227034" y="112126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아이디</a:t>
            </a:r>
            <a:r>
              <a:rPr lang="en-US" altLang="ko-KR" sz="1000" dirty="0"/>
              <a:t>: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4D1E84-7DA0-413E-AAED-A0EDCC90D3BC}"/>
              </a:ext>
            </a:extLst>
          </p:cNvPr>
          <p:cNvSpPr txBox="1"/>
          <p:nvPr/>
        </p:nvSpPr>
        <p:spPr>
          <a:xfrm>
            <a:off x="9627826" y="112126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비밀번호</a:t>
            </a:r>
            <a:r>
              <a:rPr lang="en-US" altLang="ko-KR" sz="1000" dirty="0"/>
              <a:t>:</a:t>
            </a:r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37B40C-9871-4EE4-9966-483CCA53E439}"/>
              </a:ext>
            </a:extLst>
          </p:cNvPr>
          <p:cNvSpPr/>
          <p:nvPr/>
        </p:nvSpPr>
        <p:spPr>
          <a:xfrm>
            <a:off x="8825275" y="112126"/>
            <a:ext cx="802551" cy="24622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9E58A-CBCA-4E81-A383-938320B2E22B}"/>
              </a:ext>
            </a:extLst>
          </p:cNvPr>
          <p:cNvSpPr/>
          <p:nvPr/>
        </p:nvSpPr>
        <p:spPr>
          <a:xfrm>
            <a:off x="10354307" y="113916"/>
            <a:ext cx="802551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0C70C9-6354-47EA-9886-58261B2E0FCD}"/>
              </a:ext>
            </a:extLst>
          </p:cNvPr>
          <p:cNvSpPr txBox="1"/>
          <p:nvPr/>
        </p:nvSpPr>
        <p:spPr>
          <a:xfrm>
            <a:off x="11247688" y="11391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20710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00F82E-6FED-4105-BAEE-F19BCF9031D3}"/>
              </a:ext>
            </a:extLst>
          </p:cNvPr>
          <p:cNvSpPr/>
          <p:nvPr/>
        </p:nvSpPr>
        <p:spPr>
          <a:xfrm>
            <a:off x="6781800" y="3057509"/>
            <a:ext cx="889000" cy="8738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pic>
        <p:nvPicPr>
          <p:cNvPr id="4" name="Picture 8" descr="쿠어(COOR) 오버핏 울 가디건 (그레이) - 사이즈 &amp; 후기 | 무신사">
            <a:extLst>
              <a:ext uri="{FF2B5EF4-FFF2-40B4-BE49-F238E27FC236}">
                <a16:creationId xmlns:a16="http://schemas.microsoft.com/office/drawing/2014/main" id="{8D9B2F18-D2A6-4283-A565-281739349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71133" y="294314"/>
            <a:ext cx="4159186" cy="46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4AEA68-37AE-44F0-AF1D-E7D1A48563B2}"/>
              </a:ext>
            </a:extLst>
          </p:cNvPr>
          <p:cNvSpPr txBox="1"/>
          <p:nvPr/>
        </p:nvSpPr>
        <p:spPr>
          <a:xfrm>
            <a:off x="6781800" y="262789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오버핏</a:t>
            </a:r>
            <a:r>
              <a:rPr lang="ko-KR" altLang="en-US" dirty="0"/>
              <a:t> 울 가디언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43380-B64C-4477-981D-5546A074CF8A}"/>
              </a:ext>
            </a:extLst>
          </p:cNvPr>
          <p:cNvSpPr txBox="1"/>
          <p:nvPr/>
        </p:nvSpPr>
        <p:spPr>
          <a:xfrm>
            <a:off x="6698371" y="838198"/>
            <a:ext cx="2480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Product Info    </a:t>
            </a:r>
            <a:r>
              <a:rPr lang="ko-KR" altLang="en-US" sz="1400" dirty="0"/>
              <a:t>제품 정보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D68A9-232B-433E-8A16-2AC01FA6EDDF}"/>
              </a:ext>
            </a:extLst>
          </p:cNvPr>
          <p:cNvSpPr txBox="1"/>
          <p:nvPr/>
        </p:nvSpPr>
        <p:spPr>
          <a:xfrm>
            <a:off x="6698371" y="1222339"/>
            <a:ext cx="2973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COLOR</a:t>
            </a:r>
            <a:r>
              <a:rPr lang="ko-KR" altLang="en-US" sz="1400" dirty="0"/>
              <a:t>                    그레이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009DC-D149-432C-97EF-C72362948DBC}"/>
              </a:ext>
            </a:extLst>
          </p:cNvPr>
          <p:cNvSpPr txBox="1"/>
          <p:nvPr/>
        </p:nvSpPr>
        <p:spPr>
          <a:xfrm>
            <a:off x="6698371" y="1656264"/>
            <a:ext cx="4159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브랜드</a:t>
            </a:r>
            <a:r>
              <a:rPr lang="en-US" altLang="ko-KR" sz="1400" dirty="0"/>
              <a:t>/</a:t>
            </a:r>
            <a:r>
              <a:rPr lang="ko-KR" altLang="en-US" sz="1400" dirty="0"/>
              <a:t>제품번호    </a:t>
            </a:r>
            <a:r>
              <a:rPr lang="en-US" altLang="ko-KR" sz="1400" dirty="0"/>
              <a:t>COOR / CMN2KT01K-GRY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3AF636-7C59-430F-B03A-B06EFA2CCE71}"/>
              </a:ext>
            </a:extLst>
          </p:cNvPr>
          <p:cNvSpPr txBox="1"/>
          <p:nvPr/>
        </p:nvSpPr>
        <p:spPr>
          <a:xfrm>
            <a:off x="6698371" y="2051160"/>
            <a:ext cx="2172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Price Info    </a:t>
            </a:r>
            <a:r>
              <a:rPr lang="ko-KR" altLang="en-US" sz="1400" dirty="0"/>
              <a:t>가격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AE7856-5959-40DC-B22A-929E8FF7F073}"/>
              </a:ext>
            </a:extLst>
          </p:cNvPr>
          <p:cNvSpPr txBox="1"/>
          <p:nvPr/>
        </p:nvSpPr>
        <p:spPr>
          <a:xfrm>
            <a:off x="6698371" y="2485085"/>
            <a:ext cx="240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판매가      </a:t>
            </a:r>
            <a:r>
              <a:rPr lang="en-US" altLang="ko-KR" sz="1400" dirty="0"/>
              <a:t>125,000</a:t>
            </a:r>
            <a:r>
              <a:rPr lang="ko-KR" altLang="en-US" sz="1400" dirty="0"/>
              <a:t>원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68166-F26C-4697-8F86-9E00FF4EB853}"/>
              </a:ext>
            </a:extLst>
          </p:cNvPr>
          <p:cNvSpPr txBox="1"/>
          <p:nvPr/>
        </p:nvSpPr>
        <p:spPr>
          <a:xfrm>
            <a:off x="6698371" y="3057509"/>
            <a:ext cx="1063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▼ 옵션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4639A-6EBA-4096-A911-9B545CF31E4E}"/>
              </a:ext>
            </a:extLst>
          </p:cNvPr>
          <p:cNvSpPr txBox="1"/>
          <p:nvPr/>
        </p:nvSpPr>
        <p:spPr>
          <a:xfrm>
            <a:off x="2371693" y="5932599"/>
            <a:ext cx="3158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총 금액 상품               </a:t>
            </a:r>
            <a:r>
              <a:rPr lang="en-US" altLang="ko-KR" sz="1400" dirty="0"/>
              <a:t>125,000</a:t>
            </a:r>
            <a:r>
              <a:rPr lang="ko-KR" altLang="en-US" sz="1400" dirty="0"/>
              <a:t>원</a:t>
            </a:r>
            <a:endParaRPr lang="en-US" altLang="ko-KR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672D2F-982F-439D-BAD4-CAB9F6747ED4}"/>
              </a:ext>
            </a:extLst>
          </p:cNvPr>
          <p:cNvSpPr txBox="1"/>
          <p:nvPr/>
        </p:nvSpPr>
        <p:spPr>
          <a:xfrm>
            <a:off x="7107622" y="3354248"/>
            <a:ext cx="3257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</a:t>
            </a:r>
            <a:br>
              <a:rPr lang="en-US" altLang="ko-KR" sz="1050" dirty="0"/>
            </a:br>
            <a:r>
              <a:rPr lang="en-US" altLang="ko-KR" sz="1050" dirty="0"/>
              <a:t>M</a:t>
            </a:r>
            <a:br>
              <a:rPr lang="en-US" altLang="ko-KR" sz="1050" dirty="0"/>
            </a:br>
            <a:r>
              <a:rPr lang="en-US" altLang="ko-KR" sz="1050" dirty="0"/>
              <a:t>L</a:t>
            </a:r>
            <a:endParaRPr lang="ko-KR" altLang="en-US" sz="10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D0B6AC-240F-48B4-A366-0281B9CBA9F4}"/>
              </a:ext>
            </a:extLst>
          </p:cNvPr>
          <p:cNvSpPr/>
          <p:nvPr/>
        </p:nvSpPr>
        <p:spPr>
          <a:xfrm>
            <a:off x="6781800" y="4088356"/>
            <a:ext cx="3471334" cy="19981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배송주소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연락처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배송일 지정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6D0DF9-7BDB-4F63-9D58-8C253BA92272}"/>
              </a:ext>
            </a:extLst>
          </p:cNvPr>
          <p:cNvSpPr/>
          <p:nvPr/>
        </p:nvSpPr>
        <p:spPr>
          <a:xfrm>
            <a:off x="6781801" y="6307667"/>
            <a:ext cx="1602652" cy="406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주문하기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3340FD-5A3B-4FE9-914E-11CA98A22988}"/>
              </a:ext>
            </a:extLst>
          </p:cNvPr>
          <p:cNvSpPr/>
          <p:nvPr/>
        </p:nvSpPr>
        <p:spPr>
          <a:xfrm>
            <a:off x="8650483" y="6307667"/>
            <a:ext cx="1602651" cy="406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취소하기</a:t>
            </a:r>
          </a:p>
        </p:txBody>
      </p:sp>
    </p:spTree>
    <p:extLst>
      <p:ext uri="{BB962C8B-B14F-4D97-AF65-F5344CB8AC3E}">
        <p14:creationId xmlns:p14="http://schemas.microsoft.com/office/powerpoint/2010/main" val="333167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58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Apple SD Gothic Neo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</cp:revision>
  <dcterms:created xsi:type="dcterms:W3CDTF">2024-03-26T05:39:05Z</dcterms:created>
  <dcterms:modified xsi:type="dcterms:W3CDTF">2024-03-26T10:18:46Z</dcterms:modified>
</cp:coreProperties>
</file>