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2D585-3E03-4E16-B5A7-19A2EE668D73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2B850-951F-4602-A983-DC13014AB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A5BC7-046B-4334-A45B-950BB833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6166D4-4447-409D-9615-62A969240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69B7F-17A3-4A25-B16A-2134BB27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C5F00-5117-40D6-90F7-968560F6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1DDA8-6EC5-4856-BD71-25EFB413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8043-31F3-4EEF-8F4F-7CB17A6C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8665FC-B870-44BD-B275-8D138E6D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35246-4B78-47E6-A17A-52AB9E00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F88C7-1164-4B1A-9D07-A7D55FC7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91EF3-55BC-4A45-A6EE-E17D1AC2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25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A7DD15-CB1E-4EEA-A3E3-77E300F14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E0178-08F1-4B94-9EF0-3979AE73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73086-FEBA-4499-AE8C-D50AD761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74B2B-8CC5-4992-9657-555F544A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CCE5A-1C52-48C5-ACC8-C874CB37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6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A8C44-E8FF-4143-A855-4E0BB3D0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618C6-895E-4E59-BFB8-BCB5DD64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A5FEA-459F-4E83-8C57-EA207AF3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06718-754D-43BF-9050-5071F23C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16768-565C-4650-BFA7-122157B5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69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B1B30-EFC1-4207-8DE8-C7C46D6F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CA2E6-B7BA-4396-929C-2DD8575C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E3C8A-679F-49D1-931B-0DE0EBFB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F6DDA-C1AF-4673-A871-48DC887B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828D4-D192-41D9-8CE3-9D6BF471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9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A96B2-39A6-4C9C-AC84-EDFDF3DB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7D2AA-7B9E-4104-8685-DD03A2B1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CE999-39D3-4079-AF06-663189D4A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115A9-971D-42FC-9F65-EEB3E6EF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30D52E-3E72-4789-8429-39FD6643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E59C1-0772-45F5-8721-964B51F5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3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A053A-599E-48B2-BD27-7194300F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F475F-A07C-46C3-A22F-197728A1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427301-64D4-4FD8-AA56-77D3E867D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633F8B-76D9-4F07-8CBC-09DA5D0EB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1555BD-E3ED-4B3F-A789-3C51FFA01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920E7E-F2A6-45AA-B297-718931F1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03B4B2-AA43-4AC3-B79D-A18C27F9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DC838-88AC-40D4-BBEA-677BED10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4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B1795-6D4D-4403-A46A-9B4EE46E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91C9AB-0FFB-4773-BB1F-E910647B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0D3DE-4305-483D-A057-47A1B31F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3BFF7-4DB7-4FA7-961A-EB191D6E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6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657DF-D503-41DC-8D50-BA2394D3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3BD0EF-AA50-4F05-A88A-D632999B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001B8-D4C8-44C6-AF14-4CB6523E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3AE5D-4B5C-47F1-A07D-12FAAB96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F4CF2-B15D-41DC-9522-862D3C5E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DFE50-C658-4866-A10F-97D823739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791CF-8E43-4435-A204-06E0469A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B08981-2B9F-49DD-B694-E1ED12ED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D0029-18D2-4F91-BF70-FD3E8DB1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5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010EA-F55E-4BB2-AD4D-3E44B7B3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565D2E-E2E0-49E6-8EE3-8DDB6177C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D77C7-9ADD-441B-8B17-D629F24DF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9104C-DD8F-4CBC-B7E5-B4A0FF5B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74D27-A240-40B9-9E00-8AF8C903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7E004-B584-43D6-B015-B6635342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2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E859A9-BD5E-4EB1-A466-1E156446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338D0-82C3-433C-BB95-BA0311857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7E5EA-44A3-440D-95A9-1D4893AAD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4FCAA-437F-4394-A0D9-151B7A11D44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F2625-5159-4ACE-8078-3803AE5EB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C5A49-1675-4AE8-A780-57241DE04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BE6B-4466-4B19-8B1A-2ADAF8DAC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4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898589-D408-4412-A42D-F06A48977F71}"/>
              </a:ext>
            </a:extLst>
          </p:cNvPr>
          <p:cNvSpPr/>
          <p:nvPr/>
        </p:nvSpPr>
        <p:spPr>
          <a:xfrm>
            <a:off x="0" y="0"/>
            <a:ext cx="12192000" cy="901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 </a:t>
            </a:r>
            <a:r>
              <a:rPr lang="en-US" altLang="ko-KR" sz="2400" dirty="0"/>
              <a:t>OO</a:t>
            </a:r>
            <a:r>
              <a:rPr lang="ko-KR" altLang="en-US" sz="2400" dirty="0"/>
              <a:t>쇼핑몰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2AD060-B90A-4B93-97C4-310D98700F8F}"/>
              </a:ext>
            </a:extLst>
          </p:cNvPr>
          <p:cNvSpPr>
            <a:spLocks/>
          </p:cNvSpPr>
          <p:nvPr/>
        </p:nvSpPr>
        <p:spPr>
          <a:xfrm>
            <a:off x="0" y="901520"/>
            <a:ext cx="12192000" cy="7727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아우터</a:t>
            </a:r>
            <a:r>
              <a:rPr lang="ko-KR" altLang="en-US" dirty="0"/>
              <a:t>                   상의                         하의                      신발                  </a:t>
            </a:r>
            <a:r>
              <a:rPr lang="ko-KR" altLang="en-US" u="sng" dirty="0">
                <a:solidFill>
                  <a:srgbClr val="1A0DAB"/>
                </a:solidFill>
                <a:latin typeface="Apple SD Gothic Neo"/>
              </a:rPr>
              <a:t>🔍︎</a:t>
            </a:r>
            <a:r>
              <a:rPr lang="ko-KR" altLang="en-US" dirty="0"/>
              <a:t>검색</a:t>
            </a:r>
          </a:p>
        </p:txBody>
      </p:sp>
      <p:sp useBgFill="1">
        <p:nvSpPr>
          <p:cNvPr id="9" name="TextBox 8">
            <a:extLst>
              <a:ext uri="{FF2B5EF4-FFF2-40B4-BE49-F238E27FC236}">
                <a16:creationId xmlns:a16="http://schemas.microsoft.com/office/drawing/2014/main" id="{7460079F-BD34-41FF-AE59-7BA1053ADAF3}"/>
              </a:ext>
            </a:extLst>
          </p:cNvPr>
          <p:cNvSpPr txBox="1"/>
          <p:nvPr/>
        </p:nvSpPr>
        <p:spPr>
          <a:xfrm>
            <a:off x="11198086" y="81428"/>
            <a:ext cx="87716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1026" name="Picture 2" descr="아우터 오버핏 트러거 자켓 / 커플룩 빅사이즈 - 다비딘">
            <a:extLst>
              <a:ext uri="{FF2B5EF4-FFF2-40B4-BE49-F238E27FC236}">
                <a16:creationId xmlns:a16="http://schemas.microsoft.com/office/drawing/2014/main" id="{40D00548-4A15-40EA-8425-BC235E33C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870" y="20491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상의 - 상의 - 트릴리온. Thetrillion">
            <a:extLst>
              <a:ext uri="{FF2B5EF4-FFF2-40B4-BE49-F238E27FC236}">
                <a16:creationId xmlns:a16="http://schemas.microsoft.com/office/drawing/2014/main" id="{034599D8-9F56-4F7A-9BD5-CCBB4A4B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733" y="2076450"/>
            <a:ext cx="19526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쿠어(COOR) 오버핏 울 가디건 (그레이) - 사이즈 &amp; 후기 | 무신사">
            <a:extLst>
              <a:ext uri="{FF2B5EF4-FFF2-40B4-BE49-F238E27FC236}">
                <a16:creationId xmlns:a16="http://schemas.microsoft.com/office/drawing/2014/main" id="{11AC9423-8D2B-4A55-A202-18CAAC6F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95" y="2121924"/>
            <a:ext cx="19526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팁 스티치 일자 청바지">
            <a:extLst>
              <a:ext uri="{FF2B5EF4-FFF2-40B4-BE49-F238E27FC236}">
                <a16:creationId xmlns:a16="http://schemas.microsoft.com/office/drawing/2014/main" id="{34E5081A-163D-4557-B070-809A21E31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67" y="4625941"/>
            <a:ext cx="1517332" cy="202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청바지 1년 안 빨아도 괜찮다? 세균수 측정해보니…">
            <a:extLst>
              <a:ext uri="{FF2B5EF4-FFF2-40B4-BE49-F238E27FC236}">
                <a16:creationId xmlns:a16="http://schemas.microsoft.com/office/drawing/2014/main" id="{694A49BC-9E72-4471-A818-8C57D6AD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82" y="4419600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남녀공용] 루즈핏 옥스포드 셔츠- 스파오">
            <a:extLst>
              <a:ext uri="{FF2B5EF4-FFF2-40B4-BE49-F238E27FC236}">
                <a16:creationId xmlns:a16="http://schemas.microsoft.com/office/drawing/2014/main" id="{EC7F92E2-42B4-4862-B390-7AE3000B1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376" y="20491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학생스니커즈 대학생 캠퍼스 패션 하이탑 운동화 키높이신발 캐주얼, 믿고 사는 즐거움 SSG.COM">
            <a:extLst>
              <a:ext uri="{FF2B5EF4-FFF2-40B4-BE49-F238E27FC236}">
                <a16:creationId xmlns:a16="http://schemas.microsoft.com/office/drawing/2014/main" id="{F8CB08F5-A151-4A15-896F-12FB1AF15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484" y="45672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내셔널지오그래픽 어패럴">
            <a:extLst>
              <a:ext uri="{FF2B5EF4-FFF2-40B4-BE49-F238E27FC236}">
                <a16:creationId xmlns:a16="http://schemas.microsoft.com/office/drawing/2014/main" id="{8FA53AFC-B8FA-4A94-A26B-6F58C280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376" y="45716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10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00F82E-6FED-4105-BAEE-F19BCF9031D3}"/>
              </a:ext>
            </a:extLst>
          </p:cNvPr>
          <p:cNvSpPr/>
          <p:nvPr/>
        </p:nvSpPr>
        <p:spPr>
          <a:xfrm>
            <a:off x="6779491" y="4129931"/>
            <a:ext cx="981992" cy="943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8" descr="쿠어(COOR) 오버핏 울 가디건 (그레이) - 사이즈 &amp; 후기 | 무신사">
            <a:extLst>
              <a:ext uri="{FF2B5EF4-FFF2-40B4-BE49-F238E27FC236}">
                <a16:creationId xmlns:a16="http://schemas.microsoft.com/office/drawing/2014/main" id="{8D9B2F18-D2A6-4283-A565-281739349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58" y="889472"/>
            <a:ext cx="4267305" cy="475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AEA68-37AE-44F0-AF1D-E7D1A48563B2}"/>
              </a:ext>
            </a:extLst>
          </p:cNvPr>
          <p:cNvSpPr txBox="1"/>
          <p:nvPr/>
        </p:nvSpPr>
        <p:spPr>
          <a:xfrm>
            <a:off x="6698371" y="889472"/>
            <a:ext cx="2610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오버핏</a:t>
            </a:r>
            <a:r>
              <a:rPr lang="ko-KR" altLang="en-US" sz="2400" dirty="0"/>
              <a:t> 울 가디언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43380-B64C-4477-981D-5546A074CF8A}"/>
              </a:ext>
            </a:extLst>
          </p:cNvPr>
          <p:cNvSpPr txBox="1"/>
          <p:nvPr/>
        </p:nvSpPr>
        <p:spPr>
          <a:xfrm>
            <a:off x="6698371" y="1523999"/>
            <a:ext cx="24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Product Info    </a:t>
            </a:r>
            <a:r>
              <a:rPr lang="ko-KR" altLang="en-US" sz="1200" dirty="0"/>
              <a:t>제품 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D68A9-232B-433E-8A16-2AC01FA6EDDF}"/>
              </a:ext>
            </a:extLst>
          </p:cNvPr>
          <p:cNvSpPr txBox="1"/>
          <p:nvPr/>
        </p:nvSpPr>
        <p:spPr>
          <a:xfrm>
            <a:off x="6698371" y="2262663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색상                    그레이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009DC-D149-432C-97EF-C72362948DBC}"/>
              </a:ext>
            </a:extLst>
          </p:cNvPr>
          <p:cNvSpPr txBox="1"/>
          <p:nvPr/>
        </p:nvSpPr>
        <p:spPr>
          <a:xfrm>
            <a:off x="6698371" y="1893331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브랜드</a:t>
            </a:r>
            <a:r>
              <a:rPr lang="en-US" altLang="ko-KR" dirty="0"/>
              <a:t>/</a:t>
            </a:r>
            <a:r>
              <a:rPr lang="ko-KR" altLang="en-US" dirty="0"/>
              <a:t>제품번호    </a:t>
            </a:r>
            <a:r>
              <a:rPr lang="en-US" altLang="ko-KR" dirty="0"/>
              <a:t>COOR / CMN2KT01K-GRY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AF636-7C59-430F-B03A-B06EFA2CCE71}"/>
              </a:ext>
            </a:extLst>
          </p:cNvPr>
          <p:cNvSpPr txBox="1"/>
          <p:nvPr/>
        </p:nvSpPr>
        <p:spPr>
          <a:xfrm>
            <a:off x="6698371" y="312358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Price Info    </a:t>
            </a:r>
            <a:r>
              <a:rPr lang="ko-KR" altLang="en-US" sz="1200" dirty="0"/>
              <a:t>가격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E7856-5959-40DC-B22A-929E8FF7F073}"/>
              </a:ext>
            </a:extLst>
          </p:cNvPr>
          <p:cNvSpPr txBox="1"/>
          <p:nvPr/>
        </p:nvSpPr>
        <p:spPr>
          <a:xfrm>
            <a:off x="6698371" y="3557507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판매가      </a:t>
            </a:r>
            <a:r>
              <a:rPr lang="en-US" altLang="ko-KR" dirty="0"/>
              <a:t>125,000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68166-F26C-4697-8F86-9E00FF4EB853}"/>
              </a:ext>
            </a:extLst>
          </p:cNvPr>
          <p:cNvSpPr txBox="1"/>
          <p:nvPr/>
        </p:nvSpPr>
        <p:spPr>
          <a:xfrm>
            <a:off x="6698371" y="412993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▼ 옵션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4639A-6EBA-4096-A911-9B545CF31E4E}"/>
              </a:ext>
            </a:extLst>
          </p:cNvPr>
          <p:cNvSpPr txBox="1"/>
          <p:nvPr/>
        </p:nvSpPr>
        <p:spPr>
          <a:xfrm>
            <a:off x="6698371" y="5276095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금액 상품                  </a:t>
            </a:r>
            <a:r>
              <a:rPr lang="en-US" altLang="ko-KR" dirty="0"/>
              <a:t>125,000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72D2F-982F-439D-BAD4-CAB9F6747ED4}"/>
              </a:ext>
            </a:extLst>
          </p:cNvPr>
          <p:cNvSpPr txBox="1"/>
          <p:nvPr/>
        </p:nvSpPr>
        <p:spPr>
          <a:xfrm>
            <a:off x="7107622" y="4426670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</a:t>
            </a:r>
            <a:br>
              <a:rPr lang="en-US" altLang="ko-KR" sz="1200" dirty="0"/>
            </a:br>
            <a:r>
              <a:rPr lang="en-US" altLang="ko-KR" sz="1200" dirty="0"/>
              <a:t>M</a:t>
            </a:r>
            <a:br>
              <a:rPr lang="en-US" altLang="ko-KR" sz="1200" dirty="0"/>
            </a:br>
            <a:r>
              <a:rPr lang="en-US" altLang="ko-KR" sz="1200" dirty="0"/>
              <a:t>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167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25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2024-03-26T05:39:05Z</dcterms:created>
  <dcterms:modified xsi:type="dcterms:W3CDTF">2024-03-26T06:15:37Z</dcterms:modified>
</cp:coreProperties>
</file>