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62" r:id="rId4"/>
    <p:sldId id="259" r:id="rId5"/>
    <p:sldId id="260" r:id="rId6"/>
    <p:sldId id="283" r:id="rId7"/>
    <p:sldId id="285" r:id="rId8"/>
    <p:sldId id="261" r:id="rId9"/>
    <p:sldId id="287" r:id="rId10"/>
    <p:sldId id="295" r:id="rId11"/>
    <p:sldId id="263" r:id="rId12"/>
    <p:sldId id="286" r:id="rId13"/>
    <p:sldId id="291" r:id="rId14"/>
    <p:sldId id="289" r:id="rId15"/>
    <p:sldId id="290" r:id="rId16"/>
    <p:sldId id="292" r:id="rId17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349"/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-426" y="138"/>
      </p:cViewPr>
      <p:guideLst>
        <p:guide orient="horz" pos="216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0D6D-A908-48C6-983D-90F2BD11E2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B924-28C1-4EF7-A019-613D541E4A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638" y="1122363"/>
            <a:ext cx="1036589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397" y="3602039"/>
            <a:ext cx="9146381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7174" y="365128"/>
            <a:ext cx="262958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423" y="365128"/>
            <a:ext cx="7736314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068" y="1709744"/>
            <a:ext cx="105183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068" y="4589469"/>
            <a:ext cx="105183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418" y="1825625"/>
            <a:ext cx="5182949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808" y="1825625"/>
            <a:ext cx="5182949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365129"/>
            <a:ext cx="10518338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8" y="1681163"/>
            <a:ext cx="5159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8" y="2505075"/>
            <a:ext cx="515913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812" y="1681163"/>
            <a:ext cx="51845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812" y="2505075"/>
            <a:ext cx="518453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538" y="987431"/>
            <a:ext cx="617380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7" y="2057401"/>
            <a:ext cx="3933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538" y="987431"/>
            <a:ext cx="617380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7" y="2057401"/>
            <a:ext cx="3933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419" y="1825625"/>
            <a:ext cx="10518338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686" y="-312516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399" y="-144876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899" y="1571529"/>
            <a:ext cx="1319063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42" y="2481617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80490" y="28338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950" y="-685187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90" y="4228501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87" y="4429124"/>
            <a:ext cx="2798985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687" y="5404455"/>
            <a:ext cx="1351540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5381" y="5533920"/>
            <a:ext cx="1894581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3623" y="5808599"/>
            <a:ext cx="1894581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5320" y="373396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1464" y="4306415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1293" y="375401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89205" y="353697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3721" y="491645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89209" y="15675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21553" y="3198526"/>
            <a:ext cx="511787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预定教室         周边服务</a:t>
            </a:r>
            <a:endParaRPr lang="zh-CN" altLang="zh-CN" sz="32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21552" y="4054567"/>
            <a:ext cx="465531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621552" y="4229222"/>
            <a:ext cx="431995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err="1">
                <a:solidFill>
                  <a:schemeClr val="tx1"/>
                </a:solidFill>
                <a:cs typeface="Arial" panose="020B0604020202020204" pitchFamily="34" charset="0"/>
              </a:rPr>
              <a:t>缪淑婷</a:t>
            </a:r>
            <a:endParaRPr lang="zh-CN" altLang="en-US" sz="1600" b="1" dirty="0" err="1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zh-CN" altLang="en-US" sz="1600" b="1" dirty="0" err="1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 err="1">
                <a:solidFill>
                  <a:schemeClr val="tx1"/>
                </a:solidFill>
                <a:cs typeface="Arial" panose="020B0604020202020204" pitchFamily="34" charset="0"/>
              </a:rPr>
              <a:t>2017051604012</a:t>
            </a:r>
            <a:endParaRPr lang="en-US" altLang="zh-CN" sz="1600" b="1" dirty="0" err="1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8017" y="845724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7933" y="1013365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9257" y="2729570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4820" y="144162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8589" y="473053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3396" y="2863157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8932" y="4503323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5482" y="4325230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5624" y="491225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9625" y="457016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8051" y="607469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3540" y="131499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1200" y="235214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6206" y="3104117"/>
            <a:ext cx="446980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762" y="2457951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431" y="2863153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9599" y="3534632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9535" y="1076999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6533" y="3517142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7275" y="307562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11791" y="1687036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5038" y="2096798"/>
            <a:ext cx="2665109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2100" y="4954389"/>
            <a:ext cx="551098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周边服务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723130" y="5796915"/>
            <a:ext cx="274891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037330" y="6000115"/>
            <a:ext cx="4186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用户自主登录后点击周边服务模块后，可以选择赶兴趣的类型获取优惠信息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6993" y="351899"/>
            <a:ext cx="46917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1420" y="1127125"/>
            <a:ext cx="8491220" cy="5614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菱形 19"/>
          <p:cNvSpPr/>
          <p:nvPr/>
        </p:nvSpPr>
        <p:spPr>
          <a:xfrm>
            <a:off x="9913686" y="3338819"/>
            <a:ext cx="1255280" cy="172681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 rot="4320000">
            <a:off x="10811836" y="4015329"/>
            <a:ext cx="1254953" cy="172726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/>
        </p:nvSpPr>
        <p:spPr>
          <a:xfrm rot="8640000">
            <a:off x="10474320" y="5093050"/>
            <a:ext cx="1255280" cy="172681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/>
          <p:cNvSpPr/>
          <p:nvPr/>
        </p:nvSpPr>
        <p:spPr>
          <a:xfrm rot="12960000">
            <a:off x="9353049" y="5103218"/>
            <a:ext cx="1255280" cy="172681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 rot="17280000" flipH="1">
            <a:off x="9015860" y="4025497"/>
            <a:ext cx="1254953" cy="1727265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06993" y="351899"/>
            <a:ext cx="46917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用例描述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4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145" y="2391410"/>
            <a:ext cx="8969375" cy="2673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燕尾形 19"/>
          <p:cNvSpPr/>
          <p:nvPr/>
        </p:nvSpPr>
        <p:spPr>
          <a:xfrm>
            <a:off x="2352196" y="2236496"/>
            <a:ext cx="1800669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4235842" y="2236496"/>
            <a:ext cx="1800669" cy="21602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6119485" y="2236496"/>
            <a:ext cx="1800669" cy="21602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8003131" y="2236496"/>
            <a:ext cx="1800669" cy="216024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70927" y="1660432"/>
            <a:ext cx="363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1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54572" y="1660432"/>
            <a:ext cx="363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2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38216" y="1660432"/>
            <a:ext cx="363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721861" y="1660432"/>
            <a:ext cx="363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4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52197" y="4585492"/>
            <a:ext cx="18006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美食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外卖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235842" y="4585492"/>
            <a:ext cx="18006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休闲娱乐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19486" y="4585492"/>
            <a:ext cx="18006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酒店住宿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03131" y="4585492"/>
            <a:ext cx="18006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学习培训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2892436" y="3515891"/>
            <a:ext cx="720188" cy="720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4776080" y="3515891"/>
            <a:ext cx="720188" cy="720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6659725" y="3515891"/>
            <a:ext cx="720188" cy="720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8543368" y="3515891"/>
            <a:ext cx="720188" cy="7200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36" name="直接箭头连接符 35"/>
          <p:cNvCxnSpPr>
            <a:stCxn id="24" idx="2"/>
            <a:endCxn id="32" idx="0"/>
          </p:cNvCxnSpPr>
          <p:nvPr/>
        </p:nvCxnSpPr>
        <p:spPr>
          <a:xfrm>
            <a:off x="3252534" y="2182386"/>
            <a:ext cx="0" cy="13335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5" idx="2"/>
            <a:endCxn id="33" idx="0"/>
          </p:cNvCxnSpPr>
          <p:nvPr/>
        </p:nvCxnSpPr>
        <p:spPr>
          <a:xfrm>
            <a:off x="5136178" y="2182386"/>
            <a:ext cx="0" cy="13335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2"/>
            <a:endCxn id="34" idx="0"/>
          </p:cNvCxnSpPr>
          <p:nvPr/>
        </p:nvCxnSpPr>
        <p:spPr>
          <a:xfrm>
            <a:off x="7019823" y="2182386"/>
            <a:ext cx="0" cy="133350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7" idx="2"/>
            <a:endCxn id="35" idx="0"/>
          </p:cNvCxnSpPr>
          <p:nvPr/>
        </p:nvCxnSpPr>
        <p:spPr>
          <a:xfrm>
            <a:off x="8903471" y="2182386"/>
            <a:ext cx="0" cy="13335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217"/>
          <p:cNvSpPr>
            <a:spLocks noChangeAspect="1" noEditPoints="1"/>
          </p:cNvSpPr>
          <p:nvPr/>
        </p:nvSpPr>
        <p:spPr bwMode="auto">
          <a:xfrm>
            <a:off x="8708530" y="3672663"/>
            <a:ext cx="389866" cy="396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218"/>
          <p:cNvSpPr>
            <a:spLocks noChangeAspect="1" noEditPoints="1"/>
          </p:cNvSpPr>
          <p:nvPr/>
        </p:nvSpPr>
        <p:spPr bwMode="auto">
          <a:xfrm>
            <a:off x="3064145" y="3677311"/>
            <a:ext cx="376781" cy="396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219"/>
          <p:cNvSpPr>
            <a:spLocks noChangeAspect="1" noEditPoints="1"/>
          </p:cNvSpPr>
          <p:nvPr/>
        </p:nvSpPr>
        <p:spPr bwMode="auto">
          <a:xfrm>
            <a:off x="4981793" y="3670493"/>
            <a:ext cx="308773" cy="39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221"/>
          <p:cNvSpPr>
            <a:spLocks noChangeAspect="1"/>
          </p:cNvSpPr>
          <p:nvPr/>
        </p:nvSpPr>
        <p:spPr bwMode="auto">
          <a:xfrm>
            <a:off x="6812862" y="3677311"/>
            <a:ext cx="412746" cy="396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6993" y="351899"/>
            <a:ext cx="46917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前台功能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659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6993" y="351899"/>
            <a:ext cx="46917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前台界面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rcRect l="3461" t="28355" r="2839" b="22352"/>
          <a:stretch>
            <a:fillRect/>
          </a:stretch>
        </p:blipFill>
        <p:spPr>
          <a:xfrm>
            <a:off x="1083310" y="2144395"/>
            <a:ext cx="10027920" cy="3164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直接箭头连接符 1"/>
          <p:cNvCxnSpPr/>
          <p:nvPr/>
        </p:nvCxnSpPr>
        <p:spPr>
          <a:xfrm flipH="1">
            <a:off x="1022350" y="5056505"/>
            <a:ext cx="548005" cy="6184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77545" y="5868035"/>
            <a:ext cx="2069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导航条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6024245" y="1880870"/>
            <a:ext cx="83820" cy="699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151755" y="148082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具体内容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9453245" y="4123055"/>
            <a:ext cx="1024890" cy="1551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844280" y="5674995"/>
            <a:ext cx="1299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优惠公告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6993" y="351899"/>
            <a:ext cx="46917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后台界面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箭头连接符 1"/>
          <p:cNvCxnSpPr>
            <a:stCxn id="9" idx="2"/>
            <a:endCxn id="3" idx="0"/>
          </p:cNvCxnSpPr>
          <p:nvPr/>
        </p:nvCxnSpPr>
        <p:spPr>
          <a:xfrm>
            <a:off x="1798955" y="4912995"/>
            <a:ext cx="48260" cy="955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99820" y="5868035"/>
            <a:ext cx="1494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后台操作</a:t>
            </a:r>
            <a:endParaRPr lang="zh-CN" altLang="en-US" sz="2400"/>
          </a:p>
        </p:txBody>
      </p:sp>
      <p:pic>
        <p:nvPicPr>
          <p:cNvPr id="9" name="图片 8" descr="]KEZMHCWDHE]50J%FSNZ4`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2712720"/>
            <a:ext cx="1743075" cy="2200275"/>
          </a:xfrm>
          <a:prstGeom prst="rect">
            <a:avLst/>
          </a:prstGeom>
        </p:spPr>
      </p:pic>
      <p:pic>
        <p:nvPicPr>
          <p:cNvPr id="11" name="图片 10" descr="ALK9T%TB%Y_)PS[)[~DN8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20" y="985520"/>
            <a:ext cx="8532495" cy="2856865"/>
          </a:xfrm>
          <a:prstGeom prst="rect">
            <a:avLst/>
          </a:prstGeom>
        </p:spPr>
      </p:pic>
      <p:pic>
        <p:nvPicPr>
          <p:cNvPr id="13" name="图片 12" descr="2V(B660~PHFMG}8SWRZZH5I"/>
          <p:cNvPicPr>
            <a:picLocks noChangeAspect="1"/>
          </p:cNvPicPr>
          <p:nvPr/>
        </p:nvPicPr>
        <p:blipFill>
          <a:blip r:embed="rId3"/>
          <a:srcRect t="5766" r="27375" b="-500"/>
          <a:stretch>
            <a:fillRect/>
          </a:stretch>
        </p:blipFill>
        <p:spPr>
          <a:xfrm>
            <a:off x="4305935" y="963295"/>
            <a:ext cx="6184265" cy="5894705"/>
          </a:xfrm>
          <a:prstGeom prst="rect">
            <a:avLst/>
          </a:prstGeom>
        </p:spPr>
      </p:pic>
      <p:cxnSp>
        <p:nvCxnSpPr>
          <p:cNvPr id="14" name="直接箭头连接符 13"/>
          <p:cNvCxnSpPr>
            <a:endCxn id="11" idx="1"/>
          </p:cNvCxnSpPr>
          <p:nvPr/>
        </p:nvCxnSpPr>
        <p:spPr>
          <a:xfrm flipV="1">
            <a:off x="2594610" y="2414270"/>
            <a:ext cx="537210" cy="927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422525" y="3960495"/>
            <a:ext cx="1816100" cy="689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8017" y="845724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7933" y="1013365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9257" y="2729570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4820" y="144162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8589" y="473053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3396" y="2863157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8932" y="4503323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5482" y="4325230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5624" y="491225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9625" y="457016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8051" y="607469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3540" y="131499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1200" y="235214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6206" y="3104117"/>
            <a:ext cx="446980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762" y="2457951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431" y="2863153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9599" y="3534632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9535" y="1076999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6533" y="3517142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7275" y="307562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11791" y="1687036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5038" y="2096798"/>
            <a:ext cx="2665109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2100" y="4954389"/>
            <a:ext cx="551098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教室预定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796790" y="5766435"/>
            <a:ext cx="274891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771900" y="5920105"/>
            <a:ext cx="4651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用户自主登录后点击教室预定模块后，可以查询空余教室，并针对空余教室来申请教室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>
            <a:grpSpLocks noChangeAspect="1"/>
          </p:cNvGrpSpPr>
          <p:nvPr/>
        </p:nvGrpSpPr>
        <p:grpSpPr>
          <a:xfrm>
            <a:off x="10022205" y="2145030"/>
            <a:ext cx="1913890" cy="4394200"/>
            <a:chOff x="7080250" y="3319463"/>
            <a:chExt cx="284162" cy="65246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" name="Freeform 241"/>
            <p:cNvSpPr/>
            <p:nvPr/>
          </p:nvSpPr>
          <p:spPr bwMode="auto">
            <a:xfrm>
              <a:off x="7080250" y="3476625"/>
              <a:ext cx="71437" cy="268287"/>
            </a:xfrm>
            <a:custGeom>
              <a:avLst/>
              <a:gdLst>
                <a:gd name="T0" fmla="*/ 29 w 45"/>
                <a:gd name="T1" fmla="*/ 154 h 169"/>
                <a:gd name="T2" fmla="*/ 29 w 45"/>
                <a:gd name="T3" fmla="*/ 154 h 169"/>
                <a:gd name="T4" fmla="*/ 27 w 45"/>
                <a:gd name="T5" fmla="*/ 160 h 169"/>
                <a:gd name="T6" fmla="*/ 24 w 45"/>
                <a:gd name="T7" fmla="*/ 165 h 169"/>
                <a:gd name="T8" fmla="*/ 19 w 45"/>
                <a:gd name="T9" fmla="*/ 168 h 169"/>
                <a:gd name="T10" fmla="*/ 15 w 45"/>
                <a:gd name="T11" fmla="*/ 169 h 169"/>
                <a:gd name="T12" fmla="*/ 15 w 45"/>
                <a:gd name="T13" fmla="*/ 169 h 169"/>
                <a:gd name="T14" fmla="*/ 9 w 45"/>
                <a:gd name="T15" fmla="*/ 168 h 169"/>
                <a:gd name="T16" fmla="*/ 4 w 45"/>
                <a:gd name="T17" fmla="*/ 165 h 169"/>
                <a:gd name="T18" fmla="*/ 1 w 45"/>
                <a:gd name="T19" fmla="*/ 160 h 169"/>
                <a:gd name="T20" fmla="*/ 0 w 45"/>
                <a:gd name="T21" fmla="*/ 154 h 169"/>
                <a:gd name="T22" fmla="*/ 16 w 45"/>
                <a:gd name="T23" fmla="*/ 14 h 169"/>
                <a:gd name="T24" fmla="*/ 16 w 45"/>
                <a:gd name="T25" fmla="*/ 14 h 169"/>
                <a:gd name="T26" fmla="*/ 18 w 45"/>
                <a:gd name="T27" fmla="*/ 8 h 169"/>
                <a:gd name="T28" fmla="*/ 21 w 45"/>
                <a:gd name="T29" fmla="*/ 3 h 169"/>
                <a:gd name="T30" fmla="*/ 26 w 45"/>
                <a:gd name="T31" fmla="*/ 0 h 169"/>
                <a:gd name="T32" fmla="*/ 32 w 45"/>
                <a:gd name="T33" fmla="*/ 0 h 169"/>
                <a:gd name="T34" fmla="*/ 32 w 45"/>
                <a:gd name="T35" fmla="*/ 0 h 169"/>
                <a:gd name="T36" fmla="*/ 36 w 45"/>
                <a:gd name="T37" fmla="*/ 0 h 169"/>
                <a:gd name="T38" fmla="*/ 41 w 45"/>
                <a:gd name="T39" fmla="*/ 3 h 169"/>
                <a:gd name="T40" fmla="*/ 44 w 45"/>
                <a:gd name="T41" fmla="*/ 8 h 169"/>
                <a:gd name="T42" fmla="*/ 45 w 45"/>
                <a:gd name="T43" fmla="*/ 14 h 169"/>
                <a:gd name="T44" fmla="*/ 29 w 45"/>
                <a:gd name="T45" fmla="*/ 15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169">
                  <a:moveTo>
                    <a:pt x="29" y="154"/>
                  </a:moveTo>
                  <a:lnTo>
                    <a:pt x="29" y="154"/>
                  </a:lnTo>
                  <a:lnTo>
                    <a:pt x="27" y="160"/>
                  </a:lnTo>
                  <a:lnTo>
                    <a:pt x="24" y="165"/>
                  </a:lnTo>
                  <a:lnTo>
                    <a:pt x="19" y="168"/>
                  </a:lnTo>
                  <a:lnTo>
                    <a:pt x="15" y="169"/>
                  </a:lnTo>
                  <a:lnTo>
                    <a:pt x="15" y="169"/>
                  </a:lnTo>
                  <a:lnTo>
                    <a:pt x="9" y="168"/>
                  </a:lnTo>
                  <a:lnTo>
                    <a:pt x="4" y="165"/>
                  </a:lnTo>
                  <a:lnTo>
                    <a:pt x="1" y="160"/>
                  </a:lnTo>
                  <a:lnTo>
                    <a:pt x="0" y="154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8" y="8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41" y="3"/>
                  </a:lnTo>
                  <a:lnTo>
                    <a:pt x="44" y="8"/>
                  </a:lnTo>
                  <a:lnTo>
                    <a:pt x="45" y="14"/>
                  </a:lnTo>
                  <a:lnTo>
                    <a:pt x="29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42"/>
            <p:cNvSpPr/>
            <p:nvPr/>
          </p:nvSpPr>
          <p:spPr bwMode="auto">
            <a:xfrm>
              <a:off x="7292975" y="3476625"/>
              <a:ext cx="71437" cy="268287"/>
            </a:xfrm>
            <a:custGeom>
              <a:avLst/>
              <a:gdLst>
                <a:gd name="T0" fmla="*/ 45 w 45"/>
                <a:gd name="T1" fmla="*/ 154 h 169"/>
                <a:gd name="T2" fmla="*/ 45 w 45"/>
                <a:gd name="T3" fmla="*/ 154 h 169"/>
                <a:gd name="T4" fmla="*/ 44 w 45"/>
                <a:gd name="T5" fmla="*/ 160 h 169"/>
                <a:gd name="T6" fmla="*/ 41 w 45"/>
                <a:gd name="T7" fmla="*/ 165 h 169"/>
                <a:gd name="T8" fmla="*/ 36 w 45"/>
                <a:gd name="T9" fmla="*/ 168 h 169"/>
                <a:gd name="T10" fmla="*/ 30 w 45"/>
                <a:gd name="T11" fmla="*/ 169 h 169"/>
                <a:gd name="T12" fmla="*/ 30 w 45"/>
                <a:gd name="T13" fmla="*/ 169 h 169"/>
                <a:gd name="T14" fmla="*/ 24 w 45"/>
                <a:gd name="T15" fmla="*/ 168 h 169"/>
                <a:gd name="T16" fmla="*/ 20 w 45"/>
                <a:gd name="T17" fmla="*/ 165 h 169"/>
                <a:gd name="T18" fmla="*/ 17 w 45"/>
                <a:gd name="T19" fmla="*/ 160 h 169"/>
                <a:gd name="T20" fmla="*/ 17 w 45"/>
                <a:gd name="T21" fmla="*/ 154 h 169"/>
                <a:gd name="T22" fmla="*/ 0 w 45"/>
                <a:gd name="T23" fmla="*/ 14 h 169"/>
                <a:gd name="T24" fmla="*/ 0 w 45"/>
                <a:gd name="T25" fmla="*/ 14 h 169"/>
                <a:gd name="T26" fmla="*/ 1 w 45"/>
                <a:gd name="T27" fmla="*/ 8 h 169"/>
                <a:gd name="T28" fmla="*/ 4 w 45"/>
                <a:gd name="T29" fmla="*/ 3 h 169"/>
                <a:gd name="T30" fmla="*/ 9 w 45"/>
                <a:gd name="T31" fmla="*/ 0 h 169"/>
                <a:gd name="T32" fmla="*/ 13 w 45"/>
                <a:gd name="T33" fmla="*/ 0 h 169"/>
                <a:gd name="T34" fmla="*/ 13 w 45"/>
                <a:gd name="T35" fmla="*/ 0 h 169"/>
                <a:gd name="T36" fmla="*/ 20 w 45"/>
                <a:gd name="T37" fmla="*/ 0 h 169"/>
                <a:gd name="T38" fmla="*/ 24 w 45"/>
                <a:gd name="T39" fmla="*/ 3 h 169"/>
                <a:gd name="T40" fmla="*/ 27 w 45"/>
                <a:gd name="T41" fmla="*/ 8 h 169"/>
                <a:gd name="T42" fmla="*/ 29 w 45"/>
                <a:gd name="T43" fmla="*/ 14 h 169"/>
                <a:gd name="T44" fmla="*/ 45 w 45"/>
                <a:gd name="T45" fmla="*/ 15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169">
                  <a:moveTo>
                    <a:pt x="45" y="154"/>
                  </a:moveTo>
                  <a:lnTo>
                    <a:pt x="45" y="154"/>
                  </a:lnTo>
                  <a:lnTo>
                    <a:pt x="44" y="160"/>
                  </a:lnTo>
                  <a:lnTo>
                    <a:pt x="41" y="165"/>
                  </a:lnTo>
                  <a:lnTo>
                    <a:pt x="36" y="168"/>
                  </a:lnTo>
                  <a:lnTo>
                    <a:pt x="30" y="169"/>
                  </a:lnTo>
                  <a:lnTo>
                    <a:pt x="30" y="169"/>
                  </a:lnTo>
                  <a:lnTo>
                    <a:pt x="24" y="168"/>
                  </a:lnTo>
                  <a:lnTo>
                    <a:pt x="20" y="165"/>
                  </a:lnTo>
                  <a:lnTo>
                    <a:pt x="17" y="160"/>
                  </a:lnTo>
                  <a:lnTo>
                    <a:pt x="17" y="15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20" y="0"/>
                  </a:lnTo>
                  <a:lnTo>
                    <a:pt x="24" y="3"/>
                  </a:lnTo>
                  <a:lnTo>
                    <a:pt x="27" y="8"/>
                  </a:lnTo>
                  <a:lnTo>
                    <a:pt x="29" y="14"/>
                  </a:lnTo>
                  <a:lnTo>
                    <a:pt x="4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43"/>
            <p:cNvSpPr/>
            <p:nvPr/>
          </p:nvSpPr>
          <p:spPr bwMode="auto">
            <a:xfrm>
              <a:off x="7154863" y="3319463"/>
              <a:ext cx="134937" cy="134937"/>
            </a:xfrm>
            <a:custGeom>
              <a:avLst/>
              <a:gdLst>
                <a:gd name="T0" fmla="*/ 43 w 85"/>
                <a:gd name="T1" fmla="*/ 85 h 85"/>
                <a:gd name="T2" fmla="*/ 43 w 85"/>
                <a:gd name="T3" fmla="*/ 85 h 85"/>
                <a:gd name="T4" fmla="*/ 50 w 85"/>
                <a:gd name="T5" fmla="*/ 84 h 85"/>
                <a:gd name="T6" fmla="*/ 59 w 85"/>
                <a:gd name="T7" fmla="*/ 82 h 85"/>
                <a:gd name="T8" fmla="*/ 65 w 85"/>
                <a:gd name="T9" fmla="*/ 78 h 85"/>
                <a:gd name="T10" fmla="*/ 72 w 85"/>
                <a:gd name="T11" fmla="*/ 73 h 85"/>
                <a:gd name="T12" fmla="*/ 78 w 85"/>
                <a:gd name="T13" fmla="*/ 66 h 85"/>
                <a:gd name="T14" fmla="*/ 81 w 85"/>
                <a:gd name="T15" fmla="*/ 59 h 85"/>
                <a:gd name="T16" fmla="*/ 84 w 85"/>
                <a:gd name="T17" fmla="*/ 50 h 85"/>
                <a:gd name="T18" fmla="*/ 85 w 85"/>
                <a:gd name="T19" fmla="*/ 43 h 85"/>
                <a:gd name="T20" fmla="*/ 85 w 85"/>
                <a:gd name="T21" fmla="*/ 43 h 85"/>
                <a:gd name="T22" fmla="*/ 84 w 85"/>
                <a:gd name="T23" fmla="*/ 34 h 85"/>
                <a:gd name="T24" fmla="*/ 81 w 85"/>
                <a:gd name="T25" fmla="*/ 26 h 85"/>
                <a:gd name="T26" fmla="*/ 78 w 85"/>
                <a:gd name="T27" fmla="*/ 18 h 85"/>
                <a:gd name="T28" fmla="*/ 72 w 85"/>
                <a:gd name="T29" fmla="*/ 12 h 85"/>
                <a:gd name="T30" fmla="*/ 65 w 85"/>
                <a:gd name="T31" fmla="*/ 8 h 85"/>
                <a:gd name="T32" fmla="*/ 59 w 85"/>
                <a:gd name="T33" fmla="*/ 3 h 85"/>
                <a:gd name="T34" fmla="*/ 50 w 85"/>
                <a:gd name="T35" fmla="*/ 0 h 85"/>
                <a:gd name="T36" fmla="*/ 43 w 85"/>
                <a:gd name="T37" fmla="*/ 0 h 85"/>
                <a:gd name="T38" fmla="*/ 43 w 85"/>
                <a:gd name="T39" fmla="*/ 0 h 85"/>
                <a:gd name="T40" fmla="*/ 33 w 85"/>
                <a:gd name="T41" fmla="*/ 0 h 85"/>
                <a:gd name="T42" fmla="*/ 26 w 85"/>
                <a:gd name="T43" fmla="*/ 3 h 85"/>
                <a:gd name="T44" fmla="*/ 18 w 85"/>
                <a:gd name="T45" fmla="*/ 8 h 85"/>
                <a:gd name="T46" fmla="*/ 12 w 85"/>
                <a:gd name="T47" fmla="*/ 12 h 85"/>
                <a:gd name="T48" fmla="*/ 6 w 85"/>
                <a:gd name="T49" fmla="*/ 18 h 85"/>
                <a:gd name="T50" fmla="*/ 3 w 85"/>
                <a:gd name="T51" fmla="*/ 26 h 85"/>
                <a:gd name="T52" fmla="*/ 0 w 85"/>
                <a:gd name="T53" fmla="*/ 34 h 85"/>
                <a:gd name="T54" fmla="*/ 0 w 85"/>
                <a:gd name="T55" fmla="*/ 43 h 85"/>
                <a:gd name="T56" fmla="*/ 0 w 85"/>
                <a:gd name="T57" fmla="*/ 43 h 85"/>
                <a:gd name="T58" fmla="*/ 0 w 85"/>
                <a:gd name="T59" fmla="*/ 50 h 85"/>
                <a:gd name="T60" fmla="*/ 3 w 85"/>
                <a:gd name="T61" fmla="*/ 59 h 85"/>
                <a:gd name="T62" fmla="*/ 6 w 85"/>
                <a:gd name="T63" fmla="*/ 66 h 85"/>
                <a:gd name="T64" fmla="*/ 12 w 85"/>
                <a:gd name="T65" fmla="*/ 73 h 85"/>
                <a:gd name="T66" fmla="*/ 18 w 85"/>
                <a:gd name="T67" fmla="*/ 78 h 85"/>
                <a:gd name="T68" fmla="*/ 26 w 85"/>
                <a:gd name="T69" fmla="*/ 82 h 85"/>
                <a:gd name="T70" fmla="*/ 33 w 85"/>
                <a:gd name="T71" fmla="*/ 84 h 85"/>
                <a:gd name="T72" fmla="*/ 43 w 85"/>
                <a:gd name="T73" fmla="*/ 85 h 85"/>
                <a:gd name="T74" fmla="*/ 43 w 85"/>
                <a:gd name="T7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5" h="85">
                  <a:moveTo>
                    <a:pt x="43" y="85"/>
                  </a:moveTo>
                  <a:lnTo>
                    <a:pt x="43" y="85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78"/>
                  </a:lnTo>
                  <a:lnTo>
                    <a:pt x="72" y="73"/>
                  </a:lnTo>
                  <a:lnTo>
                    <a:pt x="78" y="66"/>
                  </a:lnTo>
                  <a:lnTo>
                    <a:pt x="81" y="59"/>
                  </a:lnTo>
                  <a:lnTo>
                    <a:pt x="84" y="50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4" y="34"/>
                  </a:lnTo>
                  <a:lnTo>
                    <a:pt x="81" y="26"/>
                  </a:lnTo>
                  <a:lnTo>
                    <a:pt x="78" y="18"/>
                  </a:lnTo>
                  <a:lnTo>
                    <a:pt x="72" y="12"/>
                  </a:lnTo>
                  <a:lnTo>
                    <a:pt x="65" y="8"/>
                  </a:lnTo>
                  <a:lnTo>
                    <a:pt x="59" y="3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33" y="0"/>
                  </a:lnTo>
                  <a:lnTo>
                    <a:pt x="26" y="3"/>
                  </a:lnTo>
                  <a:lnTo>
                    <a:pt x="18" y="8"/>
                  </a:lnTo>
                  <a:lnTo>
                    <a:pt x="12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3" y="59"/>
                  </a:lnTo>
                  <a:lnTo>
                    <a:pt x="6" y="66"/>
                  </a:lnTo>
                  <a:lnTo>
                    <a:pt x="12" y="73"/>
                  </a:lnTo>
                  <a:lnTo>
                    <a:pt x="18" y="78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3" y="85"/>
                  </a:lnTo>
                  <a:lnTo>
                    <a:pt x="43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4"/>
            <p:cNvSpPr/>
            <p:nvPr/>
          </p:nvSpPr>
          <p:spPr bwMode="auto">
            <a:xfrm>
              <a:off x="7146925" y="3673475"/>
              <a:ext cx="63500" cy="298450"/>
            </a:xfrm>
            <a:custGeom>
              <a:avLst/>
              <a:gdLst>
                <a:gd name="T0" fmla="*/ 40 w 40"/>
                <a:gd name="T1" fmla="*/ 169 h 188"/>
                <a:gd name="T2" fmla="*/ 40 w 40"/>
                <a:gd name="T3" fmla="*/ 169 h 188"/>
                <a:gd name="T4" fmla="*/ 38 w 40"/>
                <a:gd name="T5" fmla="*/ 176 h 188"/>
                <a:gd name="T6" fmla="*/ 34 w 40"/>
                <a:gd name="T7" fmla="*/ 182 h 188"/>
                <a:gd name="T8" fmla="*/ 28 w 40"/>
                <a:gd name="T9" fmla="*/ 187 h 188"/>
                <a:gd name="T10" fmla="*/ 20 w 40"/>
                <a:gd name="T11" fmla="*/ 188 h 188"/>
                <a:gd name="T12" fmla="*/ 20 w 40"/>
                <a:gd name="T13" fmla="*/ 188 h 188"/>
                <a:gd name="T14" fmla="*/ 12 w 40"/>
                <a:gd name="T15" fmla="*/ 187 h 188"/>
                <a:gd name="T16" fmla="*/ 5 w 40"/>
                <a:gd name="T17" fmla="*/ 182 h 188"/>
                <a:gd name="T18" fmla="*/ 2 w 40"/>
                <a:gd name="T19" fmla="*/ 176 h 188"/>
                <a:gd name="T20" fmla="*/ 0 w 40"/>
                <a:gd name="T21" fmla="*/ 169 h 188"/>
                <a:gd name="T22" fmla="*/ 0 w 40"/>
                <a:gd name="T23" fmla="*/ 19 h 188"/>
                <a:gd name="T24" fmla="*/ 0 w 40"/>
                <a:gd name="T25" fmla="*/ 19 h 188"/>
                <a:gd name="T26" fmla="*/ 2 w 40"/>
                <a:gd name="T27" fmla="*/ 12 h 188"/>
                <a:gd name="T28" fmla="*/ 5 w 40"/>
                <a:gd name="T29" fmla="*/ 6 h 188"/>
                <a:gd name="T30" fmla="*/ 12 w 40"/>
                <a:gd name="T31" fmla="*/ 1 h 188"/>
                <a:gd name="T32" fmla="*/ 20 w 40"/>
                <a:gd name="T33" fmla="*/ 0 h 188"/>
                <a:gd name="T34" fmla="*/ 20 w 40"/>
                <a:gd name="T35" fmla="*/ 0 h 188"/>
                <a:gd name="T36" fmla="*/ 28 w 40"/>
                <a:gd name="T37" fmla="*/ 1 h 188"/>
                <a:gd name="T38" fmla="*/ 34 w 40"/>
                <a:gd name="T39" fmla="*/ 6 h 188"/>
                <a:gd name="T40" fmla="*/ 38 w 40"/>
                <a:gd name="T41" fmla="*/ 12 h 188"/>
                <a:gd name="T42" fmla="*/ 40 w 40"/>
                <a:gd name="T43" fmla="*/ 19 h 188"/>
                <a:gd name="T44" fmla="*/ 40 w 40"/>
                <a:gd name="T45" fmla="*/ 16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" h="188">
                  <a:moveTo>
                    <a:pt x="40" y="169"/>
                  </a:moveTo>
                  <a:lnTo>
                    <a:pt x="40" y="169"/>
                  </a:lnTo>
                  <a:lnTo>
                    <a:pt x="38" y="176"/>
                  </a:lnTo>
                  <a:lnTo>
                    <a:pt x="34" y="182"/>
                  </a:lnTo>
                  <a:lnTo>
                    <a:pt x="28" y="187"/>
                  </a:lnTo>
                  <a:lnTo>
                    <a:pt x="20" y="188"/>
                  </a:lnTo>
                  <a:lnTo>
                    <a:pt x="20" y="188"/>
                  </a:lnTo>
                  <a:lnTo>
                    <a:pt x="12" y="187"/>
                  </a:lnTo>
                  <a:lnTo>
                    <a:pt x="5" y="182"/>
                  </a:lnTo>
                  <a:lnTo>
                    <a:pt x="2" y="176"/>
                  </a:lnTo>
                  <a:lnTo>
                    <a:pt x="0" y="16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5" y="6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1"/>
                  </a:lnTo>
                  <a:lnTo>
                    <a:pt x="34" y="6"/>
                  </a:lnTo>
                  <a:lnTo>
                    <a:pt x="38" y="12"/>
                  </a:lnTo>
                  <a:lnTo>
                    <a:pt x="40" y="19"/>
                  </a:lnTo>
                  <a:lnTo>
                    <a:pt x="40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45"/>
            <p:cNvSpPr/>
            <p:nvPr/>
          </p:nvSpPr>
          <p:spPr bwMode="auto">
            <a:xfrm>
              <a:off x="7234238" y="3673475"/>
              <a:ext cx="63500" cy="298450"/>
            </a:xfrm>
            <a:custGeom>
              <a:avLst/>
              <a:gdLst>
                <a:gd name="T0" fmla="*/ 40 w 40"/>
                <a:gd name="T1" fmla="*/ 169 h 188"/>
                <a:gd name="T2" fmla="*/ 40 w 40"/>
                <a:gd name="T3" fmla="*/ 169 h 188"/>
                <a:gd name="T4" fmla="*/ 38 w 40"/>
                <a:gd name="T5" fmla="*/ 176 h 188"/>
                <a:gd name="T6" fmla="*/ 34 w 40"/>
                <a:gd name="T7" fmla="*/ 182 h 188"/>
                <a:gd name="T8" fmla="*/ 28 w 40"/>
                <a:gd name="T9" fmla="*/ 187 h 188"/>
                <a:gd name="T10" fmla="*/ 20 w 40"/>
                <a:gd name="T11" fmla="*/ 188 h 188"/>
                <a:gd name="T12" fmla="*/ 20 w 40"/>
                <a:gd name="T13" fmla="*/ 188 h 188"/>
                <a:gd name="T14" fmla="*/ 12 w 40"/>
                <a:gd name="T15" fmla="*/ 187 h 188"/>
                <a:gd name="T16" fmla="*/ 6 w 40"/>
                <a:gd name="T17" fmla="*/ 182 h 188"/>
                <a:gd name="T18" fmla="*/ 2 w 40"/>
                <a:gd name="T19" fmla="*/ 176 h 188"/>
                <a:gd name="T20" fmla="*/ 0 w 40"/>
                <a:gd name="T21" fmla="*/ 169 h 188"/>
                <a:gd name="T22" fmla="*/ 0 w 40"/>
                <a:gd name="T23" fmla="*/ 19 h 188"/>
                <a:gd name="T24" fmla="*/ 0 w 40"/>
                <a:gd name="T25" fmla="*/ 19 h 188"/>
                <a:gd name="T26" fmla="*/ 2 w 40"/>
                <a:gd name="T27" fmla="*/ 12 h 188"/>
                <a:gd name="T28" fmla="*/ 6 w 40"/>
                <a:gd name="T29" fmla="*/ 6 h 188"/>
                <a:gd name="T30" fmla="*/ 12 w 40"/>
                <a:gd name="T31" fmla="*/ 1 h 188"/>
                <a:gd name="T32" fmla="*/ 20 w 40"/>
                <a:gd name="T33" fmla="*/ 0 h 188"/>
                <a:gd name="T34" fmla="*/ 20 w 40"/>
                <a:gd name="T35" fmla="*/ 0 h 188"/>
                <a:gd name="T36" fmla="*/ 28 w 40"/>
                <a:gd name="T37" fmla="*/ 1 h 188"/>
                <a:gd name="T38" fmla="*/ 34 w 40"/>
                <a:gd name="T39" fmla="*/ 6 h 188"/>
                <a:gd name="T40" fmla="*/ 38 w 40"/>
                <a:gd name="T41" fmla="*/ 12 h 188"/>
                <a:gd name="T42" fmla="*/ 40 w 40"/>
                <a:gd name="T43" fmla="*/ 19 h 188"/>
                <a:gd name="T44" fmla="*/ 40 w 40"/>
                <a:gd name="T45" fmla="*/ 16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" h="188">
                  <a:moveTo>
                    <a:pt x="40" y="169"/>
                  </a:moveTo>
                  <a:lnTo>
                    <a:pt x="40" y="169"/>
                  </a:lnTo>
                  <a:lnTo>
                    <a:pt x="38" y="176"/>
                  </a:lnTo>
                  <a:lnTo>
                    <a:pt x="34" y="182"/>
                  </a:lnTo>
                  <a:lnTo>
                    <a:pt x="28" y="187"/>
                  </a:lnTo>
                  <a:lnTo>
                    <a:pt x="20" y="188"/>
                  </a:lnTo>
                  <a:lnTo>
                    <a:pt x="20" y="188"/>
                  </a:lnTo>
                  <a:lnTo>
                    <a:pt x="12" y="187"/>
                  </a:lnTo>
                  <a:lnTo>
                    <a:pt x="6" y="182"/>
                  </a:lnTo>
                  <a:lnTo>
                    <a:pt x="2" y="176"/>
                  </a:lnTo>
                  <a:lnTo>
                    <a:pt x="0" y="16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1"/>
                  </a:lnTo>
                  <a:lnTo>
                    <a:pt x="34" y="6"/>
                  </a:lnTo>
                  <a:lnTo>
                    <a:pt x="38" y="12"/>
                  </a:lnTo>
                  <a:lnTo>
                    <a:pt x="40" y="19"/>
                  </a:lnTo>
                  <a:lnTo>
                    <a:pt x="40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6"/>
            <p:cNvSpPr/>
            <p:nvPr/>
          </p:nvSpPr>
          <p:spPr bwMode="auto">
            <a:xfrm>
              <a:off x="7108825" y="3459163"/>
              <a:ext cx="227012" cy="257175"/>
            </a:xfrm>
            <a:custGeom>
              <a:avLst/>
              <a:gdLst>
                <a:gd name="T0" fmla="*/ 122 w 143"/>
                <a:gd name="T1" fmla="*/ 138 h 162"/>
                <a:gd name="T2" fmla="*/ 122 w 143"/>
                <a:gd name="T3" fmla="*/ 138 h 162"/>
                <a:gd name="T4" fmla="*/ 120 w 143"/>
                <a:gd name="T5" fmla="*/ 145 h 162"/>
                <a:gd name="T6" fmla="*/ 117 w 143"/>
                <a:gd name="T7" fmla="*/ 151 h 162"/>
                <a:gd name="T8" fmla="*/ 114 w 143"/>
                <a:gd name="T9" fmla="*/ 156 h 162"/>
                <a:gd name="T10" fmla="*/ 110 w 143"/>
                <a:gd name="T11" fmla="*/ 159 h 162"/>
                <a:gd name="T12" fmla="*/ 104 w 143"/>
                <a:gd name="T13" fmla="*/ 160 h 162"/>
                <a:gd name="T14" fmla="*/ 96 w 143"/>
                <a:gd name="T15" fmla="*/ 162 h 162"/>
                <a:gd name="T16" fmla="*/ 81 w 143"/>
                <a:gd name="T17" fmla="*/ 162 h 162"/>
                <a:gd name="T18" fmla="*/ 62 w 143"/>
                <a:gd name="T19" fmla="*/ 162 h 162"/>
                <a:gd name="T20" fmla="*/ 62 w 143"/>
                <a:gd name="T21" fmla="*/ 162 h 162"/>
                <a:gd name="T22" fmla="*/ 47 w 143"/>
                <a:gd name="T23" fmla="*/ 162 h 162"/>
                <a:gd name="T24" fmla="*/ 40 w 143"/>
                <a:gd name="T25" fmla="*/ 160 h 162"/>
                <a:gd name="T26" fmla="*/ 33 w 143"/>
                <a:gd name="T27" fmla="*/ 159 h 162"/>
                <a:gd name="T28" fmla="*/ 29 w 143"/>
                <a:gd name="T29" fmla="*/ 156 h 162"/>
                <a:gd name="T30" fmla="*/ 24 w 143"/>
                <a:gd name="T31" fmla="*/ 151 h 162"/>
                <a:gd name="T32" fmla="*/ 23 w 143"/>
                <a:gd name="T33" fmla="*/ 145 h 162"/>
                <a:gd name="T34" fmla="*/ 21 w 143"/>
                <a:gd name="T35" fmla="*/ 138 h 162"/>
                <a:gd name="T36" fmla="*/ 21 w 143"/>
                <a:gd name="T37" fmla="*/ 42 h 162"/>
                <a:gd name="T38" fmla="*/ 21 w 143"/>
                <a:gd name="T39" fmla="*/ 42 h 162"/>
                <a:gd name="T40" fmla="*/ 12 w 143"/>
                <a:gd name="T41" fmla="*/ 35 h 162"/>
                <a:gd name="T42" fmla="*/ 6 w 143"/>
                <a:gd name="T43" fmla="*/ 31 h 162"/>
                <a:gd name="T44" fmla="*/ 1 w 143"/>
                <a:gd name="T45" fmla="*/ 26 h 162"/>
                <a:gd name="T46" fmla="*/ 0 w 143"/>
                <a:gd name="T47" fmla="*/ 22 h 162"/>
                <a:gd name="T48" fmla="*/ 0 w 143"/>
                <a:gd name="T49" fmla="*/ 19 h 162"/>
                <a:gd name="T50" fmla="*/ 3 w 143"/>
                <a:gd name="T51" fmla="*/ 14 h 162"/>
                <a:gd name="T52" fmla="*/ 6 w 143"/>
                <a:gd name="T53" fmla="*/ 11 h 162"/>
                <a:gd name="T54" fmla="*/ 12 w 143"/>
                <a:gd name="T55" fmla="*/ 10 h 162"/>
                <a:gd name="T56" fmla="*/ 24 w 143"/>
                <a:gd name="T57" fmla="*/ 5 h 162"/>
                <a:gd name="T58" fmla="*/ 38 w 143"/>
                <a:gd name="T59" fmla="*/ 2 h 162"/>
                <a:gd name="T60" fmla="*/ 62 w 143"/>
                <a:gd name="T61" fmla="*/ 0 h 162"/>
                <a:gd name="T62" fmla="*/ 81 w 143"/>
                <a:gd name="T63" fmla="*/ 0 h 162"/>
                <a:gd name="T64" fmla="*/ 81 w 143"/>
                <a:gd name="T65" fmla="*/ 0 h 162"/>
                <a:gd name="T66" fmla="*/ 91 w 143"/>
                <a:gd name="T67" fmla="*/ 0 h 162"/>
                <a:gd name="T68" fmla="*/ 105 w 143"/>
                <a:gd name="T69" fmla="*/ 2 h 162"/>
                <a:gd name="T70" fmla="*/ 119 w 143"/>
                <a:gd name="T71" fmla="*/ 5 h 162"/>
                <a:gd name="T72" fmla="*/ 133 w 143"/>
                <a:gd name="T73" fmla="*/ 10 h 162"/>
                <a:gd name="T74" fmla="*/ 137 w 143"/>
                <a:gd name="T75" fmla="*/ 13 h 162"/>
                <a:gd name="T76" fmla="*/ 140 w 143"/>
                <a:gd name="T77" fmla="*/ 16 h 162"/>
                <a:gd name="T78" fmla="*/ 143 w 143"/>
                <a:gd name="T79" fmla="*/ 19 h 162"/>
                <a:gd name="T80" fmla="*/ 143 w 143"/>
                <a:gd name="T81" fmla="*/ 22 h 162"/>
                <a:gd name="T82" fmla="*/ 142 w 143"/>
                <a:gd name="T83" fmla="*/ 26 h 162"/>
                <a:gd name="T84" fmla="*/ 137 w 143"/>
                <a:gd name="T85" fmla="*/ 31 h 162"/>
                <a:gd name="T86" fmla="*/ 131 w 143"/>
                <a:gd name="T87" fmla="*/ 35 h 162"/>
                <a:gd name="T88" fmla="*/ 122 w 143"/>
                <a:gd name="T89" fmla="*/ 42 h 162"/>
                <a:gd name="T90" fmla="*/ 122 w 143"/>
                <a:gd name="T91" fmla="*/ 13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3" h="162">
                  <a:moveTo>
                    <a:pt x="122" y="138"/>
                  </a:moveTo>
                  <a:lnTo>
                    <a:pt x="122" y="138"/>
                  </a:lnTo>
                  <a:lnTo>
                    <a:pt x="120" y="145"/>
                  </a:lnTo>
                  <a:lnTo>
                    <a:pt x="117" y="151"/>
                  </a:lnTo>
                  <a:lnTo>
                    <a:pt x="114" y="156"/>
                  </a:lnTo>
                  <a:lnTo>
                    <a:pt x="110" y="159"/>
                  </a:lnTo>
                  <a:lnTo>
                    <a:pt x="104" y="160"/>
                  </a:lnTo>
                  <a:lnTo>
                    <a:pt x="96" y="162"/>
                  </a:lnTo>
                  <a:lnTo>
                    <a:pt x="81" y="162"/>
                  </a:lnTo>
                  <a:lnTo>
                    <a:pt x="62" y="162"/>
                  </a:lnTo>
                  <a:lnTo>
                    <a:pt x="62" y="162"/>
                  </a:lnTo>
                  <a:lnTo>
                    <a:pt x="47" y="162"/>
                  </a:lnTo>
                  <a:lnTo>
                    <a:pt x="40" y="160"/>
                  </a:lnTo>
                  <a:lnTo>
                    <a:pt x="33" y="159"/>
                  </a:lnTo>
                  <a:lnTo>
                    <a:pt x="29" y="156"/>
                  </a:lnTo>
                  <a:lnTo>
                    <a:pt x="24" y="151"/>
                  </a:lnTo>
                  <a:lnTo>
                    <a:pt x="23" y="145"/>
                  </a:lnTo>
                  <a:lnTo>
                    <a:pt x="21" y="138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2" y="35"/>
                  </a:lnTo>
                  <a:lnTo>
                    <a:pt x="6" y="31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6" y="11"/>
                  </a:lnTo>
                  <a:lnTo>
                    <a:pt x="12" y="10"/>
                  </a:lnTo>
                  <a:lnTo>
                    <a:pt x="24" y="5"/>
                  </a:lnTo>
                  <a:lnTo>
                    <a:pt x="38" y="2"/>
                  </a:lnTo>
                  <a:lnTo>
                    <a:pt x="62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91" y="0"/>
                  </a:lnTo>
                  <a:lnTo>
                    <a:pt x="105" y="2"/>
                  </a:lnTo>
                  <a:lnTo>
                    <a:pt x="119" y="5"/>
                  </a:lnTo>
                  <a:lnTo>
                    <a:pt x="133" y="10"/>
                  </a:lnTo>
                  <a:lnTo>
                    <a:pt x="137" y="13"/>
                  </a:lnTo>
                  <a:lnTo>
                    <a:pt x="140" y="16"/>
                  </a:lnTo>
                  <a:lnTo>
                    <a:pt x="143" y="19"/>
                  </a:lnTo>
                  <a:lnTo>
                    <a:pt x="143" y="22"/>
                  </a:lnTo>
                  <a:lnTo>
                    <a:pt x="142" y="26"/>
                  </a:lnTo>
                  <a:lnTo>
                    <a:pt x="137" y="31"/>
                  </a:lnTo>
                  <a:lnTo>
                    <a:pt x="131" y="35"/>
                  </a:lnTo>
                  <a:lnTo>
                    <a:pt x="122" y="42"/>
                  </a:lnTo>
                  <a:lnTo>
                    <a:pt x="122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390525" y="2425700"/>
            <a:ext cx="3912235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学生在校想借阅教室是件麻烦的事。需要找到负责管理教师的老师，向她说明情况，填表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+mn-ea"/>
              </a:rPr>
              <a:t>··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等事情，比较耽搁时间，并且这个事情在有提前准备的还好，要是碰到突发事情，想借教室，就很麻烦</a:t>
            </a:r>
            <a:endParaRPr lang="zh-CN" altLang="en-US" dirty="0">
              <a:solidFill>
                <a:schemeClr val="tx1"/>
              </a:solidFill>
              <a:latin typeface="+mn-ea"/>
              <a:cs typeface="+mn-ea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993" y="351899"/>
            <a:ext cx="46917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用户需求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37605" y="2979420"/>
            <a:ext cx="35712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重庆师范大学一站式服务平台</a:t>
            </a:r>
            <a:endParaRPr lang="zh-CN" altLang="en-US"/>
          </a:p>
          <a:p>
            <a:r>
              <a:rPr lang="zh-CN" altLang="en-US"/>
              <a:t>有专门预定教室的选择。</a:t>
            </a:r>
            <a:endParaRPr lang="zh-CN" altLang="en-US"/>
          </a:p>
          <a:p>
            <a:r>
              <a:rPr lang="zh-CN" altLang="en-US"/>
              <a:t>用户可查询教室（可预定教室）、预定教室两种操作。</a:t>
            </a:r>
            <a:endParaRPr lang="zh-CN" altLang="en-US"/>
          </a:p>
          <a:p>
            <a:r>
              <a:rPr lang="zh-CN" altLang="en-US"/>
              <a:t>后台可更新教室的使用情况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27" idx="3"/>
            <a:endCxn id="2" idx="1"/>
          </p:cNvCxnSpPr>
          <p:nvPr/>
        </p:nvCxnSpPr>
        <p:spPr>
          <a:xfrm>
            <a:off x="4302760" y="3717925"/>
            <a:ext cx="193484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971550" y="5482590"/>
            <a:ext cx="2495550" cy="8013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费时费力</a:t>
            </a:r>
            <a:endParaRPr lang="zh-CN" altLang="en-US" sz="2000"/>
          </a:p>
        </p:txBody>
      </p:sp>
      <p:sp>
        <p:nvSpPr>
          <p:cNvPr id="5" name="圆角矩形 4"/>
          <p:cNvSpPr/>
          <p:nvPr/>
        </p:nvSpPr>
        <p:spPr>
          <a:xfrm>
            <a:off x="6602730" y="5482590"/>
            <a:ext cx="2576830" cy="79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省时省力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菱形 19"/>
          <p:cNvSpPr/>
          <p:nvPr/>
        </p:nvSpPr>
        <p:spPr>
          <a:xfrm>
            <a:off x="5469956" y="2111364"/>
            <a:ext cx="1255280" cy="172681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 rot="4320000">
            <a:off x="6368106" y="2787874"/>
            <a:ext cx="1254953" cy="172726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/>
        </p:nvSpPr>
        <p:spPr>
          <a:xfrm rot="8640000">
            <a:off x="6030590" y="3865595"/>
            <a:ext cx="1255280" cy="172681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/>
          <p:cNvSpPr/>
          <p:nvPr/>
        </p:nvSpPr>
        <p:spPr>
          <a:xfrm rot="12960000">
            <a:off x="4909319" y="3875763"/>
            <a:ext cx="1255280" cy="172681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 rot="17280000" flipH="1">
            <a:off x="4572130" y="2798042"/>
            <a:ext cx="1254953" cy="1727265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836420" y="3057525"/>
            <a:ext cx="242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增加教室信息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159635" y="5274310"/>
            <a:ext cx="2500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删除教室信息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268394" y="5679796"/>
            <a:ext cx="193908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···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64830" y="3168015"/>
            <a:ext cx="24460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查找教室信息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26660" y="1217930"/>
            <a:ext cx="2426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修改教室信息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06993" y="351899"/>
            <a:ext cx="46917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后台管理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菱形 19"/>
          <p:cNvSpPr/>
          <p:nvPr/>
        </p:nvSpPr>
        <p:spPr>
          <a:xfrm>
            <a:off x="9913686" y="3338819"/>
            <a:ext cx="1255280" cy="172681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 rot="4320000">
            <a:off x="10811836" y="4015329"/>
            <a:ext cx="1254953" cy="172726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/>
        </p:nvSpPr>
        <p:spPr>
          <a:xfrm rot="8640000">
            <a:off x="10474320" y="5093050"/>
            <a:ext cx="1255280" cy="172681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/>
          <p:cNvSpPr/>
          <p:nvPr/>
        </p:nvSpPr>
        <p:spPr>
          <a:xfrm rot="12960000">
            <a:off x="9353049" y="5103218"/>
            <a:ext cx="1255280" cy="172681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 rot="17280000" flipH="1">
            <a:off x="9015860" y="4025497"/>
            <a:ext cx="1254953" cy="1727265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06993" y="351899"/>
            <a:ext cx="46917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用例描述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405" y="2472690"/>
            <a:ext cx="8328660" cy="3155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菱形 19"/>
          <p:cNvSpPr/>
          <p:nvPr/>
        </p:nvSpPr>
        <p:spPr>
          <a:xfrm>
            <a:off x="9913686" y="3338819"/>
            <a:ext cx="1255280" cy="172681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 rot="4320000">
            <a:off x="10811836" y="4015329"/>
            <a:ext cx="1254953" cy="172726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/>
        </p:nvSpPr>
        <p:spPr>
          <a:xfrm rot="8640000">
            <a:off x="10474320" y="5093050"/>
            <a:ext cx="1255280" cy="172681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/>
          <p:cNvSpPr/>
          <p:nvPr/>
        </p:nvSpPr>
        <p:spPr>
          <a:xfrm rot="12960000">
            <a:off x="9353049" y="5103218"/>
            <a:ext cx="1255280" cy="172681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 rot="17280000" flipH="1">
            <a:off x="9015860" y="4025497"/>
            <a:ext cx="1254953" cy="1727265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06993" y="351899"/>
            <a:ext cx="46917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用例描述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2545715"/>
            <a:ext cx="7954645" cy="29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6993" y="351899"/>
            <a:ext cx="46917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前台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rcRect l="3281" t="11088" r="1112" b="27561"/>
          <a:stretch>
            <a:fillRect/>
          </a:stretch>
        </p:blipFill>
        <p:spPr>
          <a:xfrm>
            <a:off x="1844675" y="1739900"/>
            <a:ext cx="8505825" cy="32804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曲线连接符 1"/>
          <p:cNvCxnSpPr/>
          <p:nvPr/>
        </p:nvCxnSpPr>
        <p:spPr>
          <a:xfrm rot="10800000" flipV="1">
            <a:off x="1515745" y="3168650"/>
            <a:ext cx="3561080" cy="182245"/>
          </a:xfrm>
          <a:prstGeom prst="curvedConnector3">
            <a:avLst>
              <a:gd name="adj1" fmla="val 52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97815" y="2479040"/>
            <a:ext cx="12369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查询教室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用户可选择具体时间、楼栋进行对空教室的查询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056505" y="3098165"/>
            <a:ext cx="1034415" cy="436245"/>
          </a:xfrm>
          <a:prstGeom prst="ellips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rcRect l="12491" t="33487" r="8827" b="4610"/>
          <a:stretch>
            <a:fillRect/>
          </a:stretch>
        </p:blipFill>
        <p:spPr>
          <a:xfrm>
            <a:off x="2505710" y="1127125"/>
            <a:ext cx="8546465" cy="403733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椭圆 7"/>
          <p:cNvSpPr/>
          <p:nvPr/>
        </p:nvSpPr>
        <p:spPr>
          <a:xfrm>
            <a:off x="7125970" y="1389380"/>
            <a:ext cx="1085850" cy="3956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7247890" y="4772025"/>
            <a:ext cx="20320" cy="821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425315" y="5593715"/>
            <a:ext cx="5925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申请教室：需用户填写相应信息，选择申请教室的时间，楼栋等，就可提交申请，等待审核通过即可。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  <p:bldP spid="3" grpId="0"/>
          <p:bldP spid="8" grpId="0" animBg="1"/>
          <p:bldP spid="10" grpId="0"/>
          <p:bldP spid="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  <p:bldP spid="3" grpId="0"/>
          <p:bldP spid="8" grpId="0" animBg="1"/>
          <p:bldP spid="10" grpId="0"/>
          <p:bldP spid="4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6993" y="351899"/>
            <a:ext cx="46917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台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9%FL6G39K%ZL9E0ECSXJ{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2981960"/>
            <a:ext cx="1762125" cy="1704975"/>
          </a:xfrm>
          <a:prstGeom prst="rect">
            <a:avLst/>
          </a:prstGeom>
        </p:spPr>
      </p:pic>
      <p:pic>
        <p:nvPicPr>
          <p:cNvPr id="11" name="图片 10" descr="3$RE8~NE5W_NCAUK%X]U{2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0" y="1313815"/>
            <a:ext cx="8696325" cy="2455545"/>
          </a:xfrm>
          <a:prstGeom prst="rect">
            <a:avLst/>
          </a:prstGeom>
        </p:spPr>
      </p:pic>
      <p:pic>
        <p:nvPicPr>
          <p:cNvPr id="15" name="图片 14" descr="DPR8NMC9{1VPA8Q}[Q@SP0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4961255"/>
            <a:ext cx="10058400" cy="1054735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1" idx="1"/>
          </p:cNvCxnSpPr>
          <p:nvPr/>
        </p:nvCxnSpPr>
        <p:spPr>
          <a:xfrm flipV="1">
            <a:off x="2230755" y="2541905"/>
            <a:ext cx="975995" cy="1043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159635" y="3869055"/>
            <a:ext cx="1856740" cy="1045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260" y="1757680"/>
            <a:ext cx="6309360" cy="3863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8" presetClass="entr" presetSubtype="1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8" presetClass="entr" presetSubtype="1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6993" y="351899"/>
            <a:ext cx="46917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界面实现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IGYOHPCRGQ88}VQ`77PEID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345" y="2222500"/>
            <a:ext cx="10058400" cy="25342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00275" y="5198110"/>
            <a:ext cx="800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在查询教室时，输入的不正确（无此教室）时，显示暂无教室信息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Fallback>
  </mc:AlternateContent>
</p:sld>
</file>

<file path=ppt/theme/theme1.xml><?xml version="1.0" encoding="utf-8"?>
<a:theme xmlns:a="http://schemas.openxmlformats.org/drawingml/2006/main" name="主题1">
  <a:themeElements>
    <a:clrScheme name="MOMODA1">
      <a:dk1>
        <a:sysClr val="windowText" lastClr="000000"/>
      </a:dk1>
      <a:lt1>
        <a:sysClr val="window" lastClr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WPS 演示</Application>
  <PresentationFormat>自定义</PresentationFormat>
  <Paragraphs>119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Calibri Light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****.taobao.com</cp:keywords>
  <dc:description>****.taobao.com</dc:description>
  <dc:subject>PPTS</dc:subject>
  <cp:category>****.taobao.com</cp:category>
  <cp:lastModifiedBy>Alone1415198365</cp:lastModifiedBy>
  <cp:revision>85</cp:revision>
  <dcterms:created xsi:type="dcterms:W3CDTF">2015-01-07T12:23:00Z</dcterms:created>
  <dcterms:modified xsi:type="dcterms:W3CDTF">2020-06-29T07:52:20Z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