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62" r:id="rId5"/>
    <p:sldId id="268" r:id="rId6"/>
    <p:sldId id="263" r:id="rId7"/>
    <p:sldId id="267" r:id="rId8"/>
    <p:sldId id="260" r:id="rId9"/>
    <p:sldId id="264" r:id="rId10"/>
    <p:sldId id="273" r:id="rId11"/>
    <p:sldId id="272" r:id="rId12"/>
    <p:sldId id="275" r:id="rId13"/>
    <p:sldId id="287" r:id="rId14"/>
    <p:sldId id="265" r:id="rId15"/>
    <p:sldId id="259" r:id="rId16"/>
    <p:sldId id="278" r:id="rId17"/>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426" y="138"/>
      </p:cViewPr>
      <p:guideLst>
        <p:guide orient="horz" pos="2160"/>
        <p:guide pos="387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638" y="1122363"/>
            <a:ext cx="10365899"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397" y="3602039"/>
            <a:ext cx="9146381"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7174" y="365128"/>
            <a:ext cx="2629585"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423" y="365128"/>
            <a:ext cx="7736314"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2068" y="1709744"/>
            <a:ext cx="10518338"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2068" y="4589469"/>
            <a:ext cx="1051833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418" y="1825625"/>
            <a:ext cx="5182949"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3808" y="1825625"/>
            <a:ext cx="5182949"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0007" y="365129"/>
            <a:ext cx="10518338"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8" y="1681163"/>
            <a:ext cx="51591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40008" y="2505075"/>
            <a:ext cx="515913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3812" y="1681163"/>
            <a:ext cx="51845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3812" y="2505075"/>
            <a:ext cx="518453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4538" y="987431"/>
            <a:ext cx="617380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4538" y="987431"/>
            <a:ext cx="6173807"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419" y="365129"/>
            <a:ext cx="10518338"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419" y="1825625"/>
            <a:ext cx="10518338" cy="435133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418" y="6356356"/>
            <a:ext cx="27439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3"/>
          </p:nvPr>
        </p:nvSpPr>
        <p:spPr>
          <a:xfrm>
            <a:off x="4039652" y="6356356"/>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2843" y="6356356"/>
            <a:ext cx="27439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686" y="-312516"/>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399" y="-144876"/>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899" y="1571529"/>
            <a:ext cx="1319063"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42" y="2481617"/>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80490" y="28338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950" y="-685187"/>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90" y="4228501"/>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87" y="4429124"/>
            <a:ext cx="2798985"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687" y="5404455"/>
            <a:ext cx="1351540"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5381" y="5533920"/>
            <a:ext cx="1894581"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3623" y="5808599"/>
            <a:ext cx="1894581"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5320" y="373396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1464" y="4306415"/>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1293" y="375401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9205" y="353697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3721" y="491645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9209" y="15675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621553" y="3398551"/>
            <a:ext cx="5117871" cy="521970"/>
          </a:xfrm>
          <a:prstGeom prst="rect">
            <a:avLst/>
          </a:prstGeom>
        </p:spPr>
        <p:txBody>
          <a:bodyPr wrap="square">
            <a:spAutoFit/>
          </a:bodyPr>
          <a:lstStyle/>
          <a:p>
            <a:r>
              <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重庆师范大学一站式服务平台</a:t>
            </a:r>
            <a:endPar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a:off x="6621552" y="4054567"/>
            <a:ext cx="465531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83425" y="4133850"/>
            <a:ext cx="3580130" cy="368300"/>
          </a:xfrm>
          <a:prstGeom prst="rect">
            <a:avLst/>
          </a:prstGeom>
          <a:noFill/>
        </p:spPr>
        <p:txBody>
          <a:bodyPr wrap="square" rtlCol="0">
            <a:spAutoFit/>
          </a:bodyPr>
          <a:p>
            <a:r>
              <a:rPr lang="en-US" altLang="zh-CN" b="1" dirty="0">
                <a:solidFill>
                  <a:schemeClr val="tx1">
                    <a:lumMod val="75000"/>
                    <a:lumOff val="25000"/>
                  </a:schemeClr>
                </a:solidFill>
                <a:latin typeface="+mj-ea"/>
                <a:ea typeface="+mj-ea"/>
                <a:cs typeface="Arial" panose="020B0604020202020204" pitchFamily="34" charset="0"/>
                <a:sym typeface="+mn-ea"/>
              </a:rPr>
              <a:t>失物招领模块</a:t>
            </a:r>
            <a:r>
              <a:rPr lang="zh-CN" altLang="en-US" b="1" dirty="0">
                <a:solidFill>
                  <a:schemeClr val="tx1">
                    <a:lumMod val="75000"/>
                    <a:lumOff val="25000"/>
                  </a:schemeClr>
                </a:solidFill>
                <a:latin typeface="+mj-ea"/>
                <a:ea typeface="+mj-ea"/>
                <a:cs typeface="Arial" panose="020B0604020202020204" pitchFamily="34" charset="0"/>
                <a:sym typeface="+mn-ea"/>
              </a:rPr>
              <a:t>与图书馆</a:t>
            </a:r>
            <a:r>
              <a:rPr lang="zh-CN" altLang="en-US" b="1" dirty="0">
                <a:solidFill>
                  <a:schemeClr val="tx1">
                    <a:lumMod val="75000"/>
                    <a:lumOff val="25000"/>
                  </a:schemeClr>
                </a:solidFill>
                <a:latin typeface="+mj-ea"/>
                <a:ea typeface="+mj-ea"/>
                <a:cs typeface="Arial" panose="020B0604020202020204" pitchFamily="34" charset="0"/>
                <a:sym typeface="+mn-ea"/>
              </a:rPr>
              <a:t>模块</a:t>
            </a:r>
            <a:endParaRPr lang="zh-CN" altLang="en-US" b="1" dirty="0">
              <a:solidFill>
                <a:schemeClr val="tx1">
                  <a:lumMod val="75000"/>
                  <a:lumOff val="25000"/>
                </a:schemeClr>
              </a:solidFill>
              <a:latin typeface="+mj-ea"/>
              <a:ea typeface="+mj-ea"/>
              <a:cs typeface="Arial" panose="020B0604020202020204" pitchFamily="34" charset="0"/>
              <a:sym typeface="+mn-ea"/>
            </a:endParaRPr>
          </a:p>
        </p:txBody>
      </p:sp>
      <p:sp>
        <p:nvSpPr>
          <p:cNvPr id="3" name="文本框 2"/>
          <p:cNvSpPr txBox="1"/>
          <p:nvPr/>
        </p:nvSpPr>
        <p:spPr>
          <a:xfrm>
            <a:off x="10079990" y="5843905"/>
            <a:ext cx="1886585" cy="368300"/>
          </a:xfrm>
          <a:prstGeom prst="rect">
            <a:avLst/>
          </a:prstGeom>
          <a:noFill/>
        </p:spPr>
        <p:txBody>
          <a:bodyPr wrap="square" rtlCol="0">
            <a:spAutoFit/>
          </a:bodyPr>
          <a:p>
            <a:r>
              <a:rPr lang="zh-CN" altLang="en-US"/>
              <a:t>作者：刘慧敏</a:t>
            </a:r>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2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397227" y="-538250"/>
            <a:ext cx="2556356" cy="2296167"/>
            <a:chOff x="-1344978" y="-685187"/>
            <a:chExt cx="6781080" cy="6092478"/>
          </a:xfrm>
        </p:grpSpPr>
        <p:sp>
          <p:nvSpPr>
            <p:cNvPr id="59" name="椭圆 58"/>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2" name="直接连接符 71"/>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平行四边形 72"/>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74" name="矩形 73"/>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失物招领模块实现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椭圆 1"/>
          <p:cNvSpPr/>
          <p:nvPr/>
        </p:nvSpPr>
        <p:spPr>
          <a:xfrm>
            <a:off x="875030" y="1756410"/>
            <a:ext cx="3528060" cy="3526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3" name="椭圆 2"/>
          <p:cNvSpPr/>
          <p:nvPr/>
        </p:nvSpPr>
        <p:spPr>
          <a:xfrm>
            <a:off x="5043805" y="1811020"/>
            <a:ext cx="355600" cy="3562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4" name="椭圆 3"/>
          <p:cNvSpPr/>
          <p:nvPr/>
        </p:nvSpPr>
        <p:spPr>
          <a:xfrm>
            <a:off x="4548505" y="1503045"/>
            <a:ext cx="280035" cy="281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5" name="椭圆 4"/>
          <p:cNvSpPr/>
          <p:nvPr/>
        </p:nvSpPr>
        <p:spPr>
          <a:xfrm flipH="1">
            <a:off x="298450" y="2000885"/>
            <a:ext cx="472440" cy="4711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6" name="椭圆 5"/>
          <p:cNvSpPr/>
          <p:nvPr/>
        </p:nvSpPr>
        <p:spPr>
          <a:xfrm>
            <a:off x="5256530" y="3025775"/>
            <a:ext cx="175895" cy="174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7" name="椭圆 6"/>
          <p:cNvSpPr/>
          <p:nvPr/>
        </p:nvSpPr>
        <p:spPr>
          <a:xfrm rot="11047877">
            <a:off x="1937385" y="6015990"/>
            <a:ext cx="140970" cy="140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8" name="椭圆 7"/>
          <p:cNvSpPr/>
          <p:nvPr/>
        </p:nvSpPr>
        <p:spPr>
          <a:xfrm>
            <a:off x="1329055" y="5167630"/>
            <a:ext cx="514350" cy="5143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9" name="椭圆 8"/>
          <p:cNvSpPr/>
          <p:nvPr/>
        </p:nvSpPr>
        <p:spPr>
          <a:xfrm flipV="1">
            <a:off x="2564130" y="6074410"/>
            <a:ext cx="579120" cy="5791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10" name="椭圆 9"/>
          <p:cNvSpPr/>
          <p:nvPr/>
        </p:nvSpPr>
        <p:spPr>
          <a:xfrm>
            <a:off x="576580" y="5195570"/>
            <a:ext cx="245110" cy="2451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11" name="椭圆 10"/>
          <p:cNvSpPr/>
          <p:nvPr/>
        </p:nvSpPr>
        <p:spPr>
          <a:xfrm flipH="1">
            <a:off x="2752725" y="5415280"/>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12" name="椭圆 11"/>
          <p:cNvSpPr/>
          <p:nvPr/>
        </p:nvSpPr>
        <p:spPr>
          <a:xfrm flipH="1">
            <a:off x="4416425" y="5231765"/>
            <a:ext cx="197485" cy="1993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13" name="椭圆 12"/>
          <p:cNvSpPr/>
          <p:nvPr/>
        </p:nvSpPr>
        <p:spPr>
          <a:xfrm>
            <a:off x="3609975" y="5617210"/>
            <a:ext cx="213995" cy="2152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0935" y="1846580"/>
            <a:ext cx="3190875" cy="3197225"/>
          </a:xfrm>
          <a:prstGeom prst="ellipse">
            <a:avLst/>
          </a:prstGeom>
        </p:spPr>
      </p:pic>
      <p:pic>
        <p:nvPicPr>
          <p:cNvPr id="17" name="图片 16" descr="失物招领界面"/>
          <p:cNvPicPr>
            <a:picLocks noChangeAspect="1"/>
          </p:cNvPicPr>
          <p:nvPr/>
        </p:nvPicPr>
        <p:blipFill>
          <a:blip r:embed="rId2"/>
          <a:stretch>
            <a:fillRect/>
          </a:stretch>
        </p:blipFill>
        <p:spPr>
          <a:xfrm>
            <a:off x="4730750" y="2392045"/>
            <a:ext cx="7108825" cy="4261485"/>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14:bounceEnd="36000">
                                          <p:cBhvr additive="base">
                                            <p:cTn id="7" dur="500" fill="hold"/>
                                            <p:tgtEl>
                                              <p:spTgt spid="7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
                                            </p:tgtEl>
                                            <p:attrNameLst>
                                              <p:attrName>style.visibility</p:attrName>
                                            </p:attrNameLst>
                                          </p:cBhvr>
                                          <p:to>
                                            <p:strVal val="visible"/>
                                          </p:to>
                                        </p:set>
                                        <p:anim calcmode="lin" valueType="num">
                                          <p:cBhvr>
                                            <p:cTn id="60" dur="500" fill="hold"/>
                                            <p:tgtEl>
                                              <p:spTgt spid="5"/>
                                            </p:tgtEl>
                                            <p:attrNameLst>
                                              <p:attrName>ppt_w</p:attrName>
                                            </p:attrNameLst>
                                          </p:cBhvr>
                                          <p:tavLst>
                                            <p:tav tm="0">
                                              <p:val>
                                                <p:fltVal val="0"/>
                                              </p:val>
                                            </p:tav>
                                            <p:tav tm="100000">
                                              <p:val>
                                                <p:strVal val="#ppt_w"/>
                                              </p:val>
                                            </p:tav>
                                          </p:tavLst>
                                        </p:anim>
                                        <p:anim calcmode="lin" valueType="num">
                                          <p:cBhvr>
                                            <p:cTn id="61"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1+#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
                                            </p:tgtEl>
                                            <p:attrNameLst>
                                              <p:attrName>style.visibility</p:attrName>
                                            </p:attrNameLst>
                                          </p:cBhvr>
                                          <p:to>
                                            <p:strVal val="visible"/>
                                          </p:to>
                                        </p:set>
                                        <p:anim calcmode="lin" valueType="num">
                                          <p:cBhvr>
                                            <p:cTn id="60" dur="500" fill="hold"/>
                                            <p:tgtEl>
                                              <p:spTgt spid="5"/>
                                            </p:tgtEl>
                                            <p:attrNameLst>
                                              <p:attrName>ppt_w</p:attrName>
                                            </p:attrNameLst>
                                          </p:cBhvr>
                                          <p:tavLst>
                                            <p:tav tm="0">
                                              <p:val>
                                                <p:fltVal val="0"/>
                                              </p:val>
                                            </p:tav>
                                            <p:tav tm="100000">
                                              <p:val>
                                                <p:strVal val="#ppt_w"/>
                                              </p:val>
                                            </p:tav>
                                          </p:tavLst>
                                        </p:anim>
                                        <p:anim calcmode="lin" valueType="num">
                                          <p:cBhvr>
                                            <p:cTn id="61"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59" name="矩形 58"/>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图书馆模块编码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descr="图书搜索"/>
          <p:cNvPicPr>
            <a:picLocks noChangeAspect="1"/>
          </p:cNvPicPr>
          <p:nvPr/>
        </p:nvPicPr>
        <p:blipFill>
          <a:blip r:embed="rId1"/>
          <a:stretch>
            <a:fillRect/>
          </a:stretch>
        </p:blipFill>
        <p:spPr>
          <a:xfrm>
            <a:off x="112395" y="812165"/>
            <a:ext cx="6742430" cy="3790315"/>
          </a:xfrm>
          <a:prstGeom prst="rect">
            <a:avLst/>
          </a:prstGeom>
        </p:spPr>
      </p:pic>
      <p:sp>
        <p:nvSpPr>
          <p:cNvPr id="14" name="椭圆 13"/>
          <p:cNvSpPr/>
          <p:nvPr/>
        </p:nvSpPr>
        <p:spPr>
          <a:xfrm rot="10800000">
            <a:off x="3304540" y="4739005"/>
            <a:ext cx="493395" cy="4699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latin typeface="Century Gothic" pitchFamily="34" charset="0"/>
            </a:endParaRPr>
          </a:p>
        </p:txBody>
      </p:sp>
      <p:sp>
        <p:nvSpPr>
          <p:cNvPr id="2" name="椭圆 1"/>
          <p:cNvSpPr/>
          <p:nvPr/>
        </p:nvSpPr>
        <p:spPr>
          <a:xfrm>
            <a:off x="1428115" y="4352925"/>
            <a:ext cx="1866265" cy="17786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400">
              <a:latin typeface="Century Gothic" pitchFamily="34" charset="0"/>
            </a:endParaRPr>
          </a:p>
        </p:txBody>
      </p:sp>
      <p:pic>
        <p:nvPicPr>
          <p:cNvPr id="3" name="图片 2"/>
          <p:cNvPicPr>
            <a:picLocks noChangeAspect="1"/>
          </p:cNvPicPr>
          <p:nvPr/>
        </p:nvPicPr>
        <p:blipFill>
          <a:blip r:embed="rId2"/>
          <a:srcRect l="43447" t="18711" r="10242" b="14206"/>
          <a:stretch>
            <a:fillRect/>
          </a:stretch>
        </p:blipFill>
        <p:spPr>
          <a:xfrm>
            <a:off x="1500505" y="4761230"/>
            <a:ext cx="1403985" cy="140398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4" name="椭圆 3"/>
          <p:cNvSpPr/>
          <p:nvPr/>
        </p:nvSpPr>
        <p:spPr>
          <a:xfrm rot="10800000">
            <a:off x="2958465" y="5587365"/>
            <a:ext cx="284480" cy="27114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latin typeface="Century Gothic" pitchFamily="34" charset="0"/>
            </a:endParaRPr>
          </a:p>
        </p:txBody>
      </p:sp>
      <p:sp>
        <p:nvSpPr>
          <p:cNvPr id="5" name="椭圆 4"/>
          <p:cNvSpPr/>
          <p:nvPr/>
        </p:nvSpPr>
        <p:spPr>
          <a:xfrm rot="10800000">
            <a:off x="3590290" y="5476875"/>
            <a:ext cx="185420" cy="1765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latin typeface="Century Gothic" pitchFamily="34" charset="0"/>
            </a:endParaRPr>
          </a:p>
        </p:txBody>
      </p:sp>
      <p:sp>
        <p:nvSpPr>
          <p:cNvPr id="73" name="Freeform 96"/>
          <p:cNvSpPr>
            <a:spLocks noEditPoints="1"/>
          </p:cNvSpPr>
          <p:nvPr/>
        </p:nvSpPr>
        <p:spPr bwMode="auto">
          <a:xfrm>
            <a:off x="1872615" y="4999990"/>
            <a:ext cx="721360" cy="624840"/>
          </a:xfrm>
          <a:custGeom>
            <a:avLst/>
            <a:gdLst>
              <a:gd name="T0" fmla="*/ 188411517 w 122"/>
              <a:gd name="T1" fmla="*/ 729204662 h 111"/>
              <a:gd name="T2" fmla="*/ 1248222050 w 122"/>
              <a:gd name="T3" fmla="*/ 635113581 h 111"/>
              <a:gd name="T4" fmla="*/ 1413083948 w 122"/>
              <a:gd name="T5" fmla="*/ 141134197 h 111"/>
              <a:gd name="T6" fmla="*/ 2147483646 w 122"/>
              <a:gd name="T7" fmla="*/ 117615063 h 111"/>
              <a:gd name="T8" fmla="*/ 2147483646 w 122"/>
              <a:gd name="T9" fmla="*/ 2147483646 h 111"/>
              <a:gd name="T10" fmla="*/ 1648594703 w 122"/>
              <a:gd name="T11" fmla="*/ 329316358 h 111"/>
              <a:gd name="T12" fmla="*/ 1248222050 w 122"/>
              <a:gd name="T13" fmla="*/ 2147483646 h 111"/>
              <a:gd name="T14" fmla="*/ 871399017 w 122"/>
              <a:gd name="T15" fmla="*/ 846819724 h 111"/>
              <a:gd name="T16" fmla="*/ 282614848 w 122"/>
              <a:gd name="T17" fmla="*/ 2147483646 h 111"/>
              <a:gd name="T18" fmla="*/ 1931214405 w 122"/>
              <a:gd name="T19" fmla="*/ 893862840 h 111"/>
              <a:gd name="T20" fmla="*/ 1978313644 w 122"/>
              <a:gd name="T21" fmla="*/ 705680679 h 111"/>
              <a:gd name="T22" fmla="*/ 1978313644 w 122"/>
              <a:gd name="T23" fmla="*/ 564546483 h 111"/>
              <a:gd name="T24" fmla="*/ 1931214405 w 122"/>
              <a:gd name="T25" fmla="*/ 399888304 h 111"/>
              <a:gd name="T26" fmla="*/ 2025417736 w 122"/>
              <a:gd name="T27" fmla="*/ 1176136082 h 111"/>
              <a:gd name="T28" fmla="*/ 1931214405 w 122"/>
              <a:gd name="T29" fmla="*/ 1317275127 h 111"/>
              <a:gd name="T30" fmla="*/ 2025417736 w 122"/>
              <a:gd name="T31" fmla="*/ 1317275127 h 111"/>
              <a:gd name="T32" fmla="*/ 1931214405 w 122"/>
              <a:gd name="T33" fmla="*/ 1811254511 h 111"/>
              <a:gd name="T34" fmla="*/ 1978313644 w 122"/>
              <a:gd name="T35" fmla="*/ 1623072350 h 111"/>
              <a:gd name="T36" fmla="*/ 1789902127 w 122"/>
              <a:gd name="T37" fmla="*/ 893862840 h 111"/>
              <a:gd name="T38" fmla="*/ 1719248415 w 122"/>
              <a:gd name="T39" fmla="*/ 729204662 h 111"/>
              <a:gd name="T40" fmla="*/ 1837006220 w 122"/>
              <a:gd name="T41" fmla="*/ 588070465 h 111"/>
              <a:gd name="T42" fmla="*/ 1719248415 w 122"/>
              <a:gd name="T43" fmla="*/ 1035001885 h 111"/>
              <a:gd name="T44" fmla="*/ 1837006220 w 122"/>
              <a:gd name="T45" fmla="*/ 1011477903 h 111"/>
              <a:gd name="T46" fmla="*/ 1719248415 w 122"/>
              <a:gd name="T47" fmla="*/ 1505457288 h 111"/>
              <a:gd name="T48" fmla="*/ 1789902127 w 122"/>
              <a:gd name="T49" fmla="*/ 1340799109 h 111"/>
              <a:gd name="T50" fmla="*/ 1789902127 w 122"/>
              <a:gd name="T51" fmla="*/ 1811254511 h 111"/>
              <a:gd name="T52" fmla="*/ 1719248415 w 122"/>
              <a:gd name="T53" fmla="*/ 1623072350 h 111"/>
              <a:gd name="T54" fmla="*/ 2025417736 w 122"/>
              <a:gd name="T55" fmla="*/ 2117046887 h 111"/>
              <a:gd name="T56" fmla="*/ 1719248415 w 122"/>
              <a:gd name="T57" fmla="*/ 1928864726 h 111"/>
              <a:gd name="T58" fmla="*/ 1837006220 w 122"/>
              <a:gd name="T59" fmla="*/ 1928864726 h 111"/>
              <a:gd name="T60" fmla="*/ 494580838 w 122"/>
              <a:gd name="T61" fmla="*/ 1481933306 h 111"/>
              <a:gd name="T62" fmla="*/ 541680077 w 122"/>
              <a:gd name="T63" fmla="*/ 1293751145 h 111"/>
              <a:gd name="T64" fmla="*/ 730091593 w 122"/>
              <a:gd name="T65" fmla="*/ 1458409323 h 111"/>
              <a:gd name="T66" fmla="*/ 682987501 w 122"/>
              <a:gd name="T67" fmla="*/ 1293751145 h 111"/>
              <a:gd name="T68" fmla="*/ 777195686 w 122"/>
              <a:gd name="T69" fmla="*/ 1152616948 h 111"/>
              <a:gd name="T70" fmla="*/ 682987501 w 122"/>
              <a:gd name="T71" fmla="*/ 1599548368 h 111"/>
              <a:gd name="T72" fmla="*/ 777195686 w 122"/>
              <a:gd name="T73" fmla="*/ 1576024386 h 111"/>
              <a:gd name="T74" fmla="*/ 682987501 w 122"/>
              <a:gd name="T75" fmla="*/ 2070003771 h 111"/>
              <a:gd name="T76" fmla="*/ 730091593 w 122"/>
              <a:gd name="T77" fmla="*/ 1905345592 h 111"/>
              <a:gd name="T78" fmla="*/ 730091593 w 122"/>
              <a:gd name="T79" fmla="*/ 2147483646 h 111"/>
              <a:gd name="T80" fmla="*/ 682987501 w 122"/>
              <a:gd name="T81" fmla="*/ 2147483646 h 111"/>
              <a:gd name="T82" fmla="*/ 588784169 w 122"/>
              <a:gd name="T83" fmla="*/ 1176136082 h 111"/>
              <a:gd name="T84" fmla="*/ 494580838 w 122"/>
              <a:gd name="T85" fmla="*/ 1599548368 h 111"/>
              <a:gd name="T86" fmla="*/ 588784169 w 122"/>
              <a:gd name="T87" fmla="*/ 1599548368 h 111"/>
              <a:gd name="T88" fmla="*/ 494580838 w 122"/>
              <a:gd name="T89" fmla="*/ 2070003771 h 111"/>
              <a:gd name="T90" fmla="*/ 541680077 w 122"/>
              <a:gd name="T91" fmla="*/ 1905345592 h 111"/>
              <a:gd name="T92" fmla="*/ 541680077 w 122"/>
              <a:gd name="T93" fmla="*/ 2147483646 h 111"/>
              <a:gd name="T94" fmla="*/ 494580838 w 122"/>
              <a:gd name="T95" fmla="*/ 2147483646 h 1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pic>
        <p:nvPicPr>
          <p:cNvPr id="7" name="图片 6" descr="图书借阅编码"/>
          <p:cNvPicPr>
            <a:picLocks noChangeAspect="1"/>
          </p:cNvPicPr>
          <p:nvPr/>
        </p:nvPicPr>
        <p:blipFill>
          <a:blip r:embed="rId3"/>
          <a:stretch>
            <a:fillRect/>
          </a:stretch>
        </p:blipFill>
        <p:spPr>
          <a:xfrm>
            <a:off x="5240655" y="3420110"/>
            <a:ext cx="6954520" cy="343789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0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53" presetClass="entr" presetSubtype="16" fill="hold" grpId="0" nodeType="withEffect">
                                      <p:stCondLst>
                                        <p:cond delay="20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nodeType="withEffect">
                                      <p:stCondLst>
                                        <p:cond delay="2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grpId="0" nodeType="withEffect">
                                      <p:stCondLst>
                                        <p:cond delay="4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53" presetClass="entr" presetSubtype="16" fill="hold" grpId="0" nodeType="withEffect">
                                      <p:stCondLst>
                                        <p:cond delay="40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ppt_w</p:attrName>
                                            </p:attrNameLst>
                                          </p:cBhvr>
                                          <p:tavLst>
                                            <p:tav tm="0">
                                              <p:val>
                                                <p:fltVal val="0"/>
                                              </p:val>
                                            </p:tav>
                                            <p:tav tm="100000">
                                              <p:val>
                                                <p:strVal val="#ppt_w"/>
                                              </p:val>
                                            </p:tav>
                                          </p:tavLst>
                                        </p:anim>
                                        <p:anim calcmode="lin" valueType="num">
                                          <p:cBhvr>
                                            <p:cTn id="37" dur="500" fill="hold"/>
                                            <p:tgtEl>
                                              <p:spTgt spid="73"/>
                                            </p:tgtEl>
                                            <p:attrNameLst>
                                              <p:attrName>ppt_h</p:attrName>
                                            </p:attrNameLst>
                                          </p:cBhvr>
                                          <p:tavLst>
                                            <p:tav tm="0">
                                              <p:val>
                                                <p:fltVal val="0"/>
                                              </p:val>
                                            </p:tav>
                                            <p:tav tm="100000">
                                              <p:val>
                                                <p:strVal val="#ppt_h"/>
                                              </p:val>
                                            </p:tav>
                                          </p:tavLst>
                                        </p:anim>
                                        <p:animEffect transition="in" filter="fade">
                                          <p:cBhvr>
                                            <p:cTn id="3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4" grpId="0" bldLvl="0" animBg="1"/>
          <p:bldP spid="2" grpId="0" bldLvl="0" animBg="1"/>
          <p:bldP spid="4" grpId="0" bldLvl="0" animBg="1"/>
          <p:bldP spid="5" grpId="0" bldLvl="0" animBg="1"/>
          <p:bldP spid="7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0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53" presetClass="entr" presetSubtype="16" fill="hold" grpId="0" nodeType="withEffect">
                                      <p:stCondLst>
                                        <p:cond delay="20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nodeType="withEffect">
                                      <p:stCondLst>
                                        <p:cond delay="2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grpId="0" nodeType="withEffect">
                                      <p:stCondLst>
                                        <p:cond delay="4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53" presetClass="entr" presetSubtype="16" fill="hold" grpId="0" nodeType="withEffect">
                                      <p:stCondLst>
                                        <p:cond delay="40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ppt_w</p:attrName>
                                            </p:attrNameLst>
                                          </p:cBhvr>
                                          <p:tavLst>
                                            <p:tav tm="0">
                                              <p:val>
                                                <p:fltVal val="0"/>
                                              </p:val>
                                            </p:tav>
                                            <p:tav tm="100000">
                                              <p:val>
                                                <p:strVal val="#ppt_w"/>
                                              </p:val>
                                            </p:tav>
                                          </p:tavLst>
                                        </p:anim>
                                        <p:anim calcmode="lin" valueType="num">
                                          <p:cBhvr>
                                            <p:cTn id="37" dur="500" fill="hold"/>
                                            <p:tgtEl>
                                              <p:spTgt spid="73"/>
                                            </p:tgtEl>
                                            <p:attrNameLst>
                                              <p:attrName>ppt_h</p:attrName>
                                            </p:attrNameLst>
                                          </p:cBhvr>
                                          <p:tavLst>
                                            <p:tav tm="0">
                                              <p:val>
                                                <p:fltVal val="0"/>
                                              </p:val>
                                            </p:tav>
                                            <p:tav tm="100000">
                                              <p:val>
                                                <p:strVal val="#ppt_h"/>
                                              </p:val>
                                            </p:tav>
                                          </p:tavLst>
                                        </p:anim>
                                        <p:animEffect transition="in" filter="fade">
                                          <p:cBhvr>
                                            <p:cTn id="3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4" grpId="0" bldLvl="0" animBg="1"/>
          <p:bldP spid="2" grpId="0" bldLvl="0" animBg="1"/>
          <p:bldP spid="4" grpId="0" bldLvl="0" animBg="1"/>
          <p:bldP spid="5" grpId="0" bldLvl="0" animBg="1"/>
          <p:bldP spid="73"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59" name="矩形 58"/>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图书馆模块界面实现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descr="C:\Users\12390\Desktop\新建文件夹\用例图\图书馆查询1.png图书馆查询1"/>
          <p:cNvPicPr>
            <a:picLocks noChangeAspect="1"/>
          </p:cNvPicPr>
          <p:nvPr/>
        </p:nvPicPr>
        <p:blipFill>
          <a:blip r:embed="rId1"/>
          <a:srcRect/>
          <a:stretch>
            <a:fillRect/>
          </a:stretch>
        </p:blipFill>
        <p:spPr>
          <a:xfrm>
            <a:off x="0" y="2379345"/>
            <a:ext cx="6320790" cy="3790315"/>
          </a:xfrm>
          <a:prstGeom prst="rect">
            <a:avLst/>
          </a:prstGeom>
        </p:spPr>
      </p:pic>
      <p:pic>
        <p:nvPicPr>
          <p:cNvPr id="7" name="图片 6" descr="C:\Users\12390\Desktop\新建文件夹\用例图\图书借阅.png图书借阅"/>
          <p:cNvPicPr>
            <a:picLocks noChangeAspect="1"/>
          </p:cNvPicPr>
          <p:nvPr/>
        </p:nvPicPr>
        <p:blipFill>
          <a:blip r:embed="rId2"/>
          <a:srcRect/>
          <a:stretch>
            <a:fillRect/>
          </a:stretch>
        </p:blipFill>
        <p:spPr>
          <a:xfrm>
            <a:off x="6461443" y="951230"/>
            <a:ext cx="5733415" cy="3437890"/>
          </a:xfrm>
          <a:prstGeom prst="rect">
            <a:avLst/>
          </a:prstGeom>
        </p:spPr>
      </p:pic>
      <p:sp>
        <p:nvSpPr>
          <p:cNvPr id="11" name="椭圆 10"/>
          <p:cNvSpPr/>
          <p:nvPr/>
        </p:nvSpPr>
        <p:spPr>
          <a:xfrm rot="10836226">
            <a:off x="9322753" y="5943600"/>
            <a:ext cx="85725" cy="84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12" name="椭圆 11"/>
          <p:cNvSpPr/>
          <p:nvPr/>
        </p:nvSpPr>
        <p:spPr>
          <a:xfrm rot="10836226" flipH="1">
            <a:off x="8306753" y="5872163"/>
            <a:ext cx="93662" cy="92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20" name="椭圆 19"/>
          <p:cNvSpPr/>
          <p:nvPr/>
        </p:nvSpPr>
        <p:spPr>
          <a:xfrm rot="21388349">
            <a:off x="9059228" y="5124450"/>
            <a:ext cx="366712"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33" name="椭圆 32"/>
          <p:cNvSpPr/>
          <p:nvPr/>
        </p:nvSpPr>
        <p:spPr>
          <a:xfrm rot="21388349" flipH="1">
            <a:off x="7914640" y="5937250"/>
            <a:ext cx="211138" cy="2111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35" name="椭圆 34"/>
          <p:cNvSpPr/>
          <p:nvPr/>
        </p:nvSpPr>
        <p:spPr>
          <a:xfrm rot="10836226">
            <a:off x="8808403" y="5381625"/>
            <a:ext cx="82550" cy="82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41" name="椭圆 40"/>
          <p:cNvSpPr/>
          <p:nvPr/>
        </p:nvSpPr>
        <p:spPr>
          <a:xfrm rot="21388349">
            <a:off x="8513128" y="5557838"/>
            <a:ext cx="488950" cy="4889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13" name="椭圆 12"/>
          <p:cNvSpPr/>
          <p:nvPr/>
        </p:nvSpPr>
        <p:spPr>
          <a:xfrm rot="21388349">
            <a:off x="9342438" y="5486718"/>
            <a:ext cx="663575" cy="663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15" name="椭圆 14"/>
          <p:cNvSpPr/>
          <p:nvPr/>
        </p:nvSpPr>
        <p:spPr>
          <a:xfrm>
            <a:off x="8023860" y="4979035"/>
            <a:ext cx="660400" cy="658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par>
                              <p:cTn id="44" fill="hold">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1" grpId="0" bldLvl="0" animBg="1"/>
          <p:bldP spid="12" grpId="0" bldLvl="0" animBg="1"/>
          <p:bldP spid="20" grpId="0" bldLvl="0" animBg="1"/>
          <p:bldP spid="33" grpId="0" bldLvl="0" animBg="1"/>
          <p:bldP spid="35" grpId="0" bldLvl="0" animBg="1"/>
          <p:bldP spid="41" grpId="0" bldLvl="0" animBg="1"/>
          <p:bldP spid="13" grpId="0" bldLvl="0" animBg="1"/>
          <p:bldP spid="15"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par>
                              <p:cTn id="44" fill="hold">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1" grpId="0" bldLvl="0" animBg="1"/>
          <p:bldP spid="12" grpId="0" bldLvl="0" animBg="1"/>
          <p:bldP spid="20" grpId="0" bldLvl="0" animBg="1"/>
          <p:bldP spid="33" grpId="0" bldLvl="0" animBg="1"/>
          <p:bldP spid="35" grpId="0" bldLvl="0" animBg="1"/>
          <p:bldP spid="41" grpId="0" bldLvl="0" animBg="1"/>
          <p:bldP spid="13" grpId="0" bldLvl="0" animBg="1"/>
          <p:bldP spid="15"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个人心得</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227" y="-538250"/>
            <a:ext cx="2556356"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en-US" altLang="zh-CN" sz="3600" dirty="0">
              <a:solidFill>
                <a:schemeClr val="tx1">
                  <a:lumMod val="75000"/>
                  <a:lumOff val="25000"/>
                </a:schemeClr>
              </a:solidFill>
            </a:endParaRPr>
          </a:p>
        </p:txBody>
      </p:sp>
      <p:sp>
        <p:nvSpPr>
          <p:cNvPr id="57" name="矩形 56"/>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个人心得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410" name="MH_Other_1"/>
          <p:cNvSpPr/>
          <p:nvPr/>
        </p:nvSpPr>
        <p:spPr>
          <a:xfrm>
            <a:off x="2524760" y="3283268"/>
            <a:ext cx="3619500" cy="2674937"/>
          </a:xfrm>
          <a:custGeom>
            <a:avLst/>
            <a:gdLst>
              <a:gd name="txL" fmla="*/ 0 w 1726088"/>
              <a:gd name="txT" fmla="*/ 0 h 1000434"/>
              <a:gd name="txR" fmla="*/ 1726088 w 1726088"/>
              <a:gd name="txB" fmla="*/ 1000434 h 1000434"/>
            </a:gdLst>
            <a:ahLst/>
            <a:cxnLst>
              <a:cxn ang="0">
                <a:pos x="0" y="19123332"/>
              </a:cxn>
              <a:cxn ang="0">
                <a:pos x="12692894" y="19038841"/>
              </a:cxn>
              <a:cxn ang="0">
                <a:pos x="14629802" y="2032447"/>
              </a:cxn>
              <a:cxn ang="0">
                <a:pos x="15809924" y="580734"/>
              </a:cxn>
              <a:cxn ang="0">
                <a:pos x="15776617" y="2890981"/>
              </a:cxn>
            </a:cxnLst>
            <a:rect l="txL" t="txT" r="txR" b="txB"/>
            <a:pathLst>
              <a:path w="1726088" h="1000434">
                <a:moveTo>
                  <a:pt x="0" y="1000434"/>
                </a:moveTo>
                <a:lnTo>
                  <a:pt x="1376587" y="996014"/>
                </a:lnTo>
                <a:lnTo>
                  <a:pt x="1586652" y="106327"/>
                </a:lnTo>
                <a:cubicBezTo>
                  <a:pt x="1642258" y="-50192"/>
                  <a:pt x="1698331" y="5216"/>
                  <a:pt x="1714640" y="30381"/>
                </a:cubicBezTo>
                <a:cubicBezTo>
                  <a:pt x="1730949" y="55546"/>
                  <a:pt x="1729911" y="97695"/>
                  <a:pt x="1711028" y="151241"/>
                </a:cubicBezTo>
              </a:path>
            </a:pathLst>
          </a:custGeom>
          <a:noFill/>
          <a:ln w="57150" cap="flat" cmpd="sng">
            <a:solidFill>
              <a:srgbClr val="7F7F7F"/>
            </a:solidFill>
            <a:prstDash val="solid"/>
            <a:miter/>
            <a:headEnd type="none" w="med" len="med"/>
            <a:tailEnd type="none" w="med" len="med"/>
          </a:ln>
        </p:spPr>
        <p:txBody>
          <a:bodyPr anchor="ctr"/>
          <a:p>
            <a:endParaRPr lang="zh-CN" altLang="en-US" dirty="0">
              <a:latin typeface="Arial" panose="020B0604020202020204" pitchFamily="34" charset="0"/>
            </a:endParaRPr>
          </a:p>
        </p:txBody>
      </p:sp>
      <p:sp>
        <p:nvSpPr>
          <p:cNvPr id="17411" name="MH_Other_2"/>
          <p:cNvSpPr/>
          <p:nvPr/>
        </p:nvSpPr>
        <p:spPr>
          <a:xfrm>
            <a:off x="3003550" y="6206490"/>
            <a:ext cx="563563" cy="565150"/>
          </a:xfrm>
          <a:prstGeom prst="ellipse">
            <a:avLst/>
          </a:prstGeom>
          <a:noFill/>
          <a:ln w="57150" cap="flat" cmpd="sng">
            <a:solidFill>
              <a:srgbClr val="7F7F7F"/>
            </a:solidFill>
            <a:prstDash val="solid"/>
            <a:miter/>
            <a:headEnd type="none" w="med" len="med"/>
            <a:tailEnd type="none" w="med" len="med"/>
          </a:ln>
        </p:spPr>
        <p:txBody>
          <a:bodyPr anchor="ctr"/>
          <a:p>
            <a:pPr algn="ctr" eaLnBrk="1" latinLnBrk="1" hangingPunct="1"/>
            <a:endParaRPr lang="zh-CN" altLang="en-US" sz="1300" dirty="0">
              <a:solidFill>
                <a:srgbClr val="FFFFFF"/>
              </a:solidFill>
              <a:latin typeface="幼圆" panose="02010509060101010101" pitchFamily="49" charset="-122"/>
              <a:ea typeface="微软雅黑" panose="020B0503020204020204" pitchFamily="34" charset="-122"/>
            </a:endParaRPr>
          </a:p>
        </p:txBody>
      </p:sp>
      <p:sp>
        <p:nvSpPr>
          <p:cNvPr id="17412" name="MH_Other_3"/>
          <p:cNvSpPr/>
          <p:nvPr/>
        </p:nvSpPr>
        <p:spPr>
          <a:xfrm>
            <a:off x="4624070" y="6127115"/>
            <a:ext cx="563563" cy="565150"/>
          </a:xfrm>
          <a:prstGeom prst="ellipse">
            <a:avLst/>
          </a:prstGeom>
          <a:noFill/>
          <a:ln w="57150" cap="flat" cmpd="sng">
            <a:solidFill>
              <a:srgbClr val="7F7F7F"/>
            </a:solidFill>
            <a:prstDash val="solid"/>
            <a:miter/>
            <a:headEnd type="none" w="med" len="med"/>
            <a:tailEnd type="none" w="med" len="med"/>
          </a:ln>
        </p:spPr>
        <p:txBody>
          <a:bodyPr anchor="ctr"/>
          <a:p>
            <a:pPr algn="ctr" eaLnBrk="1" latinLnBrk="1" hangingPunct="1"/>
            <a:endParaRPr lang="zh-CN" altLang="en-US" sz="1300" dirty="0">
              <a:solidFill>
                <a:srgbClr val="FFFFFF"/>
              </a:solidFill>
              <a:latin typeface="幼圆" panose="02010509060101010101" pitchFamily="49" charset="-122"/>
              <a:ea typeface="微软雅黑" panose="020B0503020204020204" pitchFamily="34" charset="-122"/>
            </a:endParaRPr>
          </a:p>
        </p:txBody>
      </p:sp>
      <p:sp>
        <p:nvSpPr>
          <p:cNvPr id="17413" name="MH_Other_4"/>
          <p:cNvSpPr/>
          <p:nvPr/>
        </p:nvSpPr>
        <p:spPr>
          <a:xfrm>
            <a:off x="2944813" y="6768465"/>
            <a:ext cx="674687" cy="134938"/>
          </a:xfrm>
          <a:prstGeom prst="ellipse">
            <a:avLst/>
          </a:prstGeom>
          <a:gradFill rotWithShape="1">
            <a:gsLst>
              <a:gs pos="0">
                <a:srgbClr val="6E6D68"/>
              </a:gs>
              <a:gs pos="100000">
                <a:srgbClr val="EEECE1">
                  <a:alpha val="0"/>
                </a:srgbClr>
              </a:gs>
            </a:gsLst>
            <a:path path="shape">
              <a:fillToRect l="50000" t="50000" r="50000" b="50000"/>
            </a:path>
            <a:tileRect/>
          </a:gradFill>
          <a:ln w="9525">
            <a:noFill/>
          </a:ln>
        </p:spPr>
        <p:txBody>
          <a:bodyPr wrap="none" anchor="ctr"/>
          <a:p>
            <a:pPr eaLnBrk="1" latinLnBrk="1" hangingPunct="1"/>
            <a:endParaRPr lang="zh-CN" altLang="en-US" sz="1300" dirty="0">
              <a:solidFill>
                <a:srgbClr val="000000"/>
              </a:solidFill>
              <a:latin typeface="幼圆" panose="02010509060101010101" pitchFamily="49" charset="-122"/>
              <a:ea typeface="微软雅黑" panose="020B0503020204020204" pitchFamily="34" charset="-122"/>
            </a:endParaRPr>
          </a:p>
        </p:txBody>
      </p:sp>
      <p:sp>
        <p:nvSpPr>
          <p:cNvPr id="17414" name="MH_Other_5"/>
          <p:cNvSpPr/>
          <p:nvPr/>
        </p:nvSpPr>
        <p:spPr>
          <a:xfrm>
            <a:off x="4513263" y="6768465"/>
            <a:ext cx="674687" cy="134938"/>
          </a:xfrm>
          <a:prstGeom prst="ellipse">
            <a:avLst/>
          </a:prstGeom>
          <a:gradFill rotWithShape="1">
            <a:gsLst>
              <a:gs pos="0">
                <a:srgbClr val="6E6D68"/>
              </a:gs>
              <a:gs pos="100000">
                <a:srgbClr val="EEECE1">
                  <a:alpha val="0"/>
                </a:srgbClr>
              </a:gs>
            </a:gsLst>
            <a:path path="shape">
              <a:fillToRect l="50000" t="50000" r="50000" b="50000"/>
            </a:path>
            <a:tileRect/>
          </a:gradFill>
          <a:ln w="9525">
            <a:noFill/>
          </a:ln>
        </p:spPr>
        <p:txBody>
          <a:bodyPr wrap="none" anchor="ctr"/>
          <a:p>
            <a:pPr eaLnBrk="1" latinLnBrk="1" hangingPunct="1"/>
            <a:endParaRPr lang="zh-CN" altLang="en-US" sz="1300" dirty="0">
              <a:solidFill>
                <a:srgbClr val="000000"/>
              </a:solidFill>
              <a:latin typeface="幼圆" panose="02010509060101010101" pitchFamily="49" charset="-122"/>
              <a:ea typeface="微软雅黑" panose="020B0503020204020204" pitchFamily="34" charset="-122"/>
            </a:endParaRPr>
          </a:p>
        </p:txBody>
      </p:sp>
      <p:sp>
        <p:nvSpPr>
          <p:cNvPr id="17418" name="MH_Desc_1"/>
          <p:cNvSpPr/>
          <p:nvPr/>
        </p:nvSpPr>
        <p:spPr>
          <a:xfrm>
            <a:off x="1534478" y="2453005"/>
            <a:ext cx="3487737" cy="3057525"/>
          </a:xfrm>
          <a:custGeom>
            <a:avLst/>
            <a:gdLst>
              <a:gd name="txL" fmla="*/ 0 w 3456384"/>
              <a:gd name="txT" fmla="*/ 0 h 3882329"/>
              <a:gd name="txR" fmla="*/ 3456384 w 3456384"/>
              <a:gd name="txB" fmla="*/ 3882329 h 3882329"/>
            </a:gdLst>
            <a:ahLst/>
            <a:cxnLst>
              <a:cxn ang="0">
                <a:pos x="0" y="1492717"/>
              </a:cxn>
              <a:cxn ang="0">
                <a:pos x="3007736" y="1492717"/>
              </a:cxn>
              <a:cxn ang="0">
                <a:pos x="0" y="1492717"/>
              </a:cxn>
              <a:cxn ang="0">
                <a:pos x="0" y="0"/>
              </a:cxn>
              <a:cxn ang="0">
                <a:pos x="3007736" y="0"/>
              </a:cxn>
              <a:cxn ang="0">
                <a:pos x="0" y="0"/>
              </a:cxn>
            </a:cxnLst>
            <a:rect l="txL" t="txT" r="txR" b="txB"/>
            <a:pathLst>
              <a:path w="3456384" h="3882329">
                <a:moveTo>
                  <a:pt x="0" y="3882329"/>
                </a:moveTo>
                <a:lnTo>
                  <a:pt x="3456384" y="3882329"/>
                </a:lnTo>
                <a:lnTo>
                  <a:pt x="0" y="3882329"/>
                </a:lnTo>
                <a:close/>
                <a:moveTo>
                  <a:pt x="0" y="0"/>
                </a:moveTo>
                <a:lnTo>
                  <a:pt x="3456384" y="0"/>
                </a:lnTo>
                <a:lnTo>
                  <a:pt x="0" y="0"/>
                </a:lnTo>
                <a:close/>
              </a:path>
            </a:pathLst>
          </a:custGeom>
          <a:solidFill>
            <a:schemeClr val="accent1"/>
          </a:solidFill>
          <a:ln w="3175" cap="flat" cmpd="sng">
            <a:solidFill>
              <a:srgbClr val="BFBFBF"/>
            </a:solidFill>
            <a:prstDash val="solid"/>
            <a:miter/>
            <a:headEnd type="none" w="med" len="med"/>
            <a:tailEnd type="none" w="med" len="med"/>
          </a:ln>
        </p:spPr>
        <p:txBody>
          <a:bodyPr lIns="0" tIns="72000" rIns="0" bIns="72000" anchor="ctr"/>
          <a:p>
            <a:pPr algn="just" eaLnBrk="1" latinLnBrk="1" hangingPunct="1">
              <a:lnSpc>
                <a:spcPct val="140000"/>
              </a:lnSpc>
              <a:spcBef>
                <a:spcPts val="600"/>
              </a:spcBef>
              <a:spcAft>
                <a:spcPts val="600"/>
              </a:spcAft>
            </a:pPr>
            <a:r>
              <a:rPr lang="zh-CN" altLang="en-US" sz="1600" dirty="0">
                <a:latin typeface="微软雅黑 Light" panose="020B0502040204020203" charset="-122"/>
                <a:ea typeface="微软雅黑 Light" panose="020B0502040204020203" charset="-122"/>
              </a:rPr>
              <a:t>本次大作以小组分工的形式最终完成，而我分到的模块和内容，包含数据的基本操作（增删查改），同时</a:t>
            </a:r>
            <a:r>
              <a:rPr lang="en-US" altLang="zh-CN" sz="1600" dirty="0">
                <a:latin typeface="微软雅黑 Light" panose="020B0502040204020203" charset="-122"/>
                <a:ea typeface="微软雅黑 Light" panose="020B0502040204020203" charset="-122"/>
              </a:rPr>
              <a:t>ajax,JavaScript</a:t>
            </a:r>
            <a:r>
              <a:rPr lang="zh-CN" altLang="en-US" sz="1600" dirty="0">
                <a:latin typeface="微软雅黑 Light" panose="020B0502040204020203" charset="-122"/>
                <a:ea typeface="微软雅黑 Light" panose="020B0502040204020203" charset="-122"/>
              </a:rPr>
              <a:t>，</a:t>
            </a:r>
            <a:r>
              <a:rPr lang="en-US" altLang="zh-CN" sz="1600" dirty="0">
                <a:latin typeface="微软雅黑 Light" panose="020B0502040204020203" charset="-122"/>
                <a:ea typeface="微软雅黑 Light" panose="020B0502040204020203" charset="-122"/>
              </a:rPr>
              <a:t>PHP</a:t>
            </a:r>
            <a:r>
              <a:rPr lang="zh-CN" altLang="en-US" sz="1600" dirty="0">
                <a:latin typeface="微软雅黑 Light" panose="020B0502040204020203" charset="-122"/>
                <a:ea typeface="微软雅黑 Light" panose="020B0502040204020203" charset="-122"/>
              </a:rPr>
              <a:t>技术相互包含，虽然，最后的模块功能实现有所欠缺，但培养了我基本的团队交流合作能力。使得个人</a:t>
            </a:r>
            <a:r>
              <a:rPr lang="zh-CN" altLang="en-US" sz="1600" dirty="0">
                <a:latin typeface="微软雅黑 Light" panose="020B0502040204020203" charset="-122"/>
                <a:ea typeface="微软雅黑 Light" panose="020B0502040204020203" charset="-122"/>
              </a:rPr>
              <a:t>能力有了进一步提升。</a:t>
            </a:r>
            <a:endParaRPr lang="zh-CN" altLang="en-US" sz="1600" dirty="0">
              <a:latin typeface="微软雅黑 Light" panose="020B0502040204020203" charset="-122"/>
              <a:ea typeface="微软雅黑 Light" panose="020B0502040204020203" charset="-122"/>
            </a:endParaRPr>
          </a:p>
        </p:txBody>
      </p:sp>
      <p:sp>
        <p:nvSpPr>
          <p:cNvPr id="27659" name="Freeform 17"/>
          <p:cNvSpPr>
            <a:spLocks noEditPoints="1"/>
          </p:cNvSpPr>
          <p:nvPr/>
        </p:nvSpPr>
        <p:spPr>
          <a:xfrm>
            <a:off x="6540500" y="1998345"/>
            <a:ext cx="568960" cy="1120140"/>
          </a:xfrm>
          <a:custGeom>
            <a:avLst/>
            <a:gdLst>
              <a:gd name="txL" fmla="*/ 0 w 2441"/>
              <a:gd name="txT" fmla="*/ 0 h 3678"/>
              <a:gd name="txR" fmla="*/ 2441 w 2441"/>
              <a:gd name="txB" fmla="*/ 3678 h 367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89486382"/>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572547800" y="2147483647"/>
              </a:cxn>
              <a:cxn ang="0">
                <a:pos x="750492193" y="2147483647"/>
              </a:cxn>
              <a:cxn ang="0">
                <a:pos x="196576972" y="2147483647"/>
              </a:cxn>
              <a:cxn ang="0">
                <a:pos x="0" y="2147483647"/>
              </a:cxn>
              <a:cxn ang="0">
                <a:pos x="35747475" y="2147483647"/>
              </a:cxn>
              <a:cxn ang="0">
                <a:pos x="410993817" y="2111550152"/>
              </a:cxn>
              <a:cxn ang="0">
                <a:pos x="1125806655" y="1145261948"/>
              </a:cxn>
              <a:cxn ang="0">
                <a:pos x="2108622952" y="429439031"/>
              </a:cxn>
              <a:cxn ang="0">
                <a:pos x="2147483647" y="71561805"/>
              </a:cxn>
            </a:cxnLst>
            <a:rect l="txL" t="txT" r="txR" b="txB"/>
            <a:pathLst>
              <a:path w="2441" h="3678">
                <a:moveTo>
                  <a:pt x="1154" y="287"/>
                </a:moveTo>
                <a:lnTo>
                  <a:pt x="1154" y="1271"/>
                </a:lnTo>
                <a:lnTo>
                  <a:pt x="1155" y="1278"/>
                </a:lnTo>
                <a:lnTo>
                  <a:pt x="1156" y="1282"/>
                </a:lnTo>
                <a:lnTo>
                  <a:pt x="1159" y="1286"/>
                </a:lnTo>
                <a:lnTo>
                  <a:pt x="1162" y="1288"/>
                </a:lnTo>
                <a:lnTo>
                  <a:pt x="1167" y="1289"/>
                </a:lnTo>
                <a:lnTo>
                  <a:pt x="1172" y="1289"/>
                </a:lnTo>
                <a:lnTo>
                  <a:pt x="2157" y="1289"/>
                </a:lnTo>
                <a:lnTo>
                  <a:pt x="1154" y="287"/>
                </a:lnTo>
                <a:close/>
                <a:moveTo>
                  <a:pt x="218" y="199"/>
                </a:moveTo>
                <a:lnTo>
                  <a:pt x="212" y="199"/>
                </a:lnTo>
                <a:lnTo>
                  <a:pt x="208" y="201"/>
                </a:lnTo>
                <a:lnTo>
                  <a:pt x="204" y="203"/>
                </a:lnTo>
                <a:lnTo>
                  <a:pt x="202" y="207"/>
                </a:lnTo>
                <a:lnTo>
                  <a:pt x="201" y="211"/>
                </a:lnTo>
                <a:lnTo>
                  <a:pt x="200" y="217"/>
                </a:lnTo>
                <a:lnTo>
                  <a:pt x="200" y="3462"/>
                </a:lnTo>
                <a:lnTo>
                  <a:pt x="202" y="3472"/>
                </a:lnTo>
                <a:lnTo>
                  <a:pt x="208" y="3479"/>
                </a:lnTo>
                <a:lnTo>
                  <a:pt x="218" y="3480"/>
                </a:lnTo>
                <a:lnTo>
                  <a:pt x="2224" y="3480"/>
                </a:lnTo>
                <a:lnTo>
                  <a:pt x="2235" y="3479"/>
                </a:lnTo>
                <a:lnTo>
                  <a:pt x="2240" y="3472"/>
                </a:lnTo>
                <a:lnTo>
                  <a:pt x="2241" y="3462"/>
                </a:lnTo>
                <a:lnTo>
                  <a:pt x="2241" y="1490"/>
                </a:lnTo>
                <a:lnTo>
                  <a:pt x="1172" y="1490"/>
                </a:lnTo>
                <a:lnTo>
                  <a:pt x="1136" y="1486"/>
                </a:lnTo>
                <a:lnTo>
                  <a:pt x="1103" y="1480"/>
                </a:lnTo>
                <a:lnTo>
                  <a:pt x="1072" y="1466"/>
                </a:lnTo>
                <a:lnTo>
                  <a:pt x="1043" y="1449"/>
                </a:lnTo>
                <a:lnTo>
                  <a:pt x="1018" y="1426"/>
                </a:lnTo>
                <a:lnTo>
                  <a:pt x="995" y="1399"/>
                </a:lnTo>
                <a:lnTo>
                  <a:pt x="978" y="1371"/>
                </a:lnTo>
                <a:lnTo>
                  <a:pt x="966" y="1339"/>
                </a:lnTo>
                <a:lnTo>
                  <a:pt x="959" y="1306"/>
                </a:lnTo>
                <a:lnTo>
                  <a:pt x="957" y="1271"/>
                </a:lnTo>
                <a:lnTo>
                  <a:pt x="957" y="199"/>
                </a:lnTo>
                <a:lnTo>
                  <a:pt x="218" y="199"/>
                </a:lnTo>
                <a:close/>
                <a:moveTo>
                  <a:pt x="218" y="0"/>
                </a:moveTo>
                <a:lnTo>
                  <a:pt x="1151" y="0"/>
                </a:lnTo>
                <a:lnTo>
                  <a:pt x="1154" y="5"/>
                </a:lnTo>
                <a:lnTo>
                  <a:pt x="2438" y="1289"/>
                </a:lnTo>
                <a:lnTo>
                  <a:pt x="2441" y="1289"/>
                </a:lnTo>
                <a:lnTo>
                  <a:pt x="2441" y="3462"/>
                </a:lnTo>
                <a:lnTo>
                  <a:pt x="2439" y="3497"/>
                </a:lnTo>
                <a:lnTo>
                  <a:pt x="2431" y="3530"/>
                </a:lnTo>
                <a:lnTo>
                  <a:pt x="2418" y="3560"/>
                </a:lnTo>
                <a:lnTo>
                  <a:pt x="2400" y="3589"/>
                </a:lnTo>
                <a:lnTo>
                  <a:pt x="2376" y="3615"/>
                </a:lnTo>
                <a:lnTo>
                  <a:pt x="2350" y="3638"/>
                </a:lnTo>
                <a:lnTo>
                  <a:pt x="2322" y="3655"/>
                </a:lnTo>
                <a:lnTo>
                  <a:pt x="2291" y="3667"/>
                </a:lnTo>
                <a:lnTo>
                  <a:pt x="2258" y="3675"/>
                </a:lnTo>
                <a:lnTo>
                  <a:pt x="2224" y="3678"/>
                </a:lnTo>
                <a:lnTo>
                  <a:pt x="218" y="3678"/>
                </a:lnTo>
                <a:lnTo>
                  <a:pt x="183" y="3675"/>
                </a:lnTo>
                <a:lnTo>
                  <a:pt x="149" y="3667"/>
                </a:lnTo>
                <a:lnTo>
                  <a:pt x="117" y="3655"/>
                </a:lnTo>
                <a:lnTo>
                  <a:pt x="88" y="3638"/>
                </a:lnTo>
                <a:lnTo>
                  <a:pt x="63" y="3616"/>
                </a:lnTo>
                <a:lnTo>
                  <a:pt x="42" y="3591"/>
                </a:lnTo>
                <a:lnTo>
                  <a:pt x="24" y="3563"/>
                </a:lnTo>
                <a:lnTo>
                  <a:pt x="11" y="3531"/>
                </a:lnTo>
                <a:lnTo>
                  <a:pt x="3" y="3498"/>
                </a:lnTo>
                <a:lnTo>
                  <a:pt x="0" y="3462"/>
                </a:lnTo>
                <a:lnTo>
                  <a:pt x="0" y="217"/>
                </a:lnTo>
                <a:lnTo>
                  <a:pt x="2" y="182"/>
                </a:lnTo>
                <a:lnTo>
                  <a:pt x="10" y="149"/>
                </a:lnTo>
                <a:lnTo>
                  <a:pt x="23" y="118"/>
                </a:lnTo>
                <a:lnTo>
                  <a:pt x="41" y="90"/>
                </a:lnTo>
                <a:lnTo>
                  <a:pt x="63" y="64"/>
                </a:lnTo>
                <a:lnTo>
                  <a:pt x="90" y="41"/>
                </a:lnTo>
                <a:lnTo>
                  <a:pt x="118" y="24"/>
                </a:lnTo>
                <a:lnTo>
                  <a:pt x="149" y="10"/>
                </a:lnTo>
                <a:lnTo>
                  <a:pt x="183" y="4"/>
                </a:lnTo>
                <a:lnTo>
                  <a:pt x="218" y="0"/>
                </a:lnTo>
                <a:close/>
              </a:path>
            </a:pathLst>
          </a:custGeom>
          <a:blipFill rotWithShape="1">
            <a:blip r:embed="rId1"/>
            <a:stretch>
              <a:fillRect/>
            </a:stretch>
          </a:blipFill>
          <a:ln w="9525">
            <a:noFill/>
          </a:ln>
        </p:spPr>
        <p:txBody>
          <a:bodyPr/>
          <a:p>
            <a:endParaRPr lang="zh-CN" altLang="en-US" dirty="0">
              <a:latin typeface="Arial" panose="020B0604020202020204" pitchFamily="34" charset="0"/>
            </a:endParaRPr>
          </a:p>
        </p:txBody>
      </p:sp>
      <p:grpSp>
        <p:nvGrpSpPr>
          <p:cNvPr id="27660" name="그룹 47"/>
          <p:cNvGrpSpPr/>
          <p:nvPr/>
        </p:nvGrpSpPr>
        <p:grpSpPr>
          <a:xfrm>
            <a:off x="6507480" y="3197860"/>
            <a:ext cx="598805" cy="990600"/>
            <a:chOff x="0" y="0"/>
            <a:chExt cx="671513" cy="849313"/>
          </a:xfrm>
          <a:solidFill>
            <a:schemeClr val="accent2"/>
          </a:solidFill>
        </p:grpSpPr>
        <p:sp>
          <p:nvSpPr>
            <p:cNvPr id="27721" name="Freeform 22"/>
            <p:cNvSpPr>
              <a:spLocks noEditPoints="1"/>
            </p:cNvSpPr>
            <p:nvPr/>
          </p:nvSpPr>
          <p:spPr>
            <a:xfrm>
              <a:off x="0" y="0"/>
              <a:ext cx="671513" cy="849313"/>
            </a:xfrm>
            <a:custGeom>
              <a:avLst/>
              <a:gdLst>
                <a:gd name="txL" fmla="*/ 0 w 2960"/>
                <a:gd name="txT" fmla="*/ 0 h 3742"/>
                <a:gd name="txR" fmla="*/ 2960 w 2960"/>
                <a:gd name="txB" fmla="*/ 3742 h 374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11693828"/>
                </a:cxn>
                <a:cxn ang="0">
                  <a:pos x="2147483647" y="46775087"/>
                </a:cxn>
                <a:cxn ang="0">
                  <a:pos x="2147483647" y="46775087"/>
                </a:cxn>
                <a:cxn ang="0">
                  <a:pos x="2147483647" y="11693828"/>
                </a:cxn>
                <a:cxn ang="0">
                  <a:pos x="2147483647" y="46775087"/>
                </a:cxn>
                <a:cxn ang="0">
                  <a:pos x="2147483647" y="303985998"/>
                </a:cxn>
                <a:cxn ang="0">
                  <a:pos x="2147483647" y="759990812"/>
                </a:cxn>
                <a:cxn ang="0">
                  <a:pos x="2147483647" y="135626898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35048671" y="2147483647"/>
                </a:cxn>
                <a:cxn ang="0">
                  <a:pos x="326915901" y="2147483647"/>
                </a:cxn>
                <a:cxn ang="0">
                  <a:pos x="864021200" y="2147483647"/>
                </a:cxn>
                <a:cxn ang="0">
                  <a:pos x="1599581097" y="2147483647"/>
                </a:cxn>
                <a:cxn ang="0">
                  <a:pos x="2147483647" y="2147483647"/>
                </a:cxn>
                <a:cxn ang="0">
                  <a:pos x="2147483647" y="2147483647"/>
                </a:cxn>
                <a:cxn ang="0">
                  <a:pos x="2147483647" y="1040588820"/>
                </a:cxn>
                <a:cxn ang="0">
                  <a:pos x="2147483647" y="502779774"/>
                </a:cxn>
                <a:cxn ang="0">
                  <a:pos x="2147483647" y="140325048"/>
                </a:cxn>
                <a:cxn ang="0">
                  <a:pos x="2147483647" y="0"/>
                </a:cxn>
              </a:cxnLst>
              <a:rect l="txL" t="txT" r="txR" b="txB"/>
              <a:pathLst>
                <a:path w="2960" h="3742">
                  <a:moveTo>
                    <a:pt x="453" y="1113"/>
                  </a:moveTo>
                  <a:lnTo>
                    <a:pt x="453" y="3489"/>
                  </a:lnTo>
                  <a:lnTo>
                    <a:pt x="454" y="3498"/>
                  </a:lnTo>
                  <a:lnTo>
                    <a:pt x="459" y="3505"/>
                  </a:lnTo>
                  <a:lnTo>
                    <a:pt x="465" y="3508"/>
                  </a:lnTo>
                  <a:lnTo>
                    <a:pt x="474" y="3509"/>
                  </a:lnTo>
                  <a:lnTo>
                    <a:pt x="2486" y="3509"/>
                  </a:lnTo>
                  <a:lnTo>
                    <a:pt x="2495" y="3508"/>
                  </a:lnTo>
                  <a:lnTo>
                    <a:pt x="2502" y="3505"/>
                  </a:lnTo>
                  <a:lnTo>
                    <a:pt x="2505" y="3498"/>
                  </a:lnTo>
                  <a:lnTo>
                    <a:pt x="2507" y="3489"/>
                  </a:lnTo>
                  <a:lnTo>
                    <a:pt x="2507" y="1113"/>
                  </a:lnTo>
                  <a:lnTo>
                    <a:pt x="453" y="1113"/>
                  </a:lnTo>
                  <a:close/>
                  <a:moveTo>
                    <a:pt x="255" y="673"/>
                  </a:moveTo>
                  <a:lnTo>
                    <a:pt x="246" y="674"/>
                  </a:lnTo>
                  <a:lnTo>
                    <a:pt x="239" y="679"/>
                  </a:lnTo>
                  <a:lnTo>
                    <a:pt x="235" y="686"/>
                  </a:lnTo>
                  <a:lnTo>
                    <a:pt x="234" y="696"/>
                  </a:lnTo>
                  <a:lnTo>
                    <a:pt x="234" y="882"/>
                  </a:lnTo>
                  <a:lnTo>
                    <a:pt x="2726" y="882"/>
                  </a:lnTo>
                  <a:lnTo>
                    <a:pt x="2726" y="696"/>
                  </a:lnTo>
                  <a:lnTo>
                    <a:pt x="2725" y="686"/>
                  </a:lnTo>
                  <a:lnTo>
                    <a:pt x="2721" y="679"/>
                  </a:lnTo>
                  <a:lnTo>
                    <a:pt x="2714" y="674"/>
                  </a:lnTo>
                  <a:lnTo>
                    <a:pt x="2705" y="673"/>
                  </a:lnTo>
                  <a:lnTo>
                    <a:pt x="255" y="673"/>
                  </a:lnTo>
                  <a:close/>
                  <a:moveTo>
                    <a:pt x="989" y="232"/>
                  </a:moveTo>
                  <a:lnTo>
                    <a:pt x="989" y="441"/>
                  </a:lnTo>
                  <a:lnTo>
                    <a:pt x="1971" y="441"/>
                  </a:lnTo>
                  <a:lnTo>
                    <a:pt x="1971" y="232"/>
                  </a:lnTo>
                  <a:lnTo>
                    <a:pt x="989" y="232"/>
                  </a:lnTo>
                  <a:close/>
                  <a:moveTo>
                    <a:pt x="873" y="0"/>
                  </a:moveTo>
                  <a:lnTo>
                    <a:pt x="2066" y="0"/>
                  </a:lnTo>
                  <a:lnTo>
                    <a:pt x="2067" y="1"/>
                  </a:lnTo>
                  <a:lnTo>
                    <a:pt x="2070" y="1"/>
                  </a:lnTo>
                  <a:lnTo>
                    <a:pt x="2072" y="4"/>
                  </a:lnTo>
                  <a:lnTo>
                    <a:pt x="2074" y="5"/>
                  </a:lnTo>
                  <a:lnTo>
                    <a:pt x="2077" y="4"/>
                  </a:lnTo>
                  <a:lnTo>
                    <a:pt x="2079" y="1"/>
                  </a:lnTo>
                  <a:lnTo>
                    <a:pt x="2082" y="1"/>
                  </a:lnTo>
                  <a:lnTo>
                    <a:pt x="2087" y="0"/>
                  </a:lnTo>
                  <a:lnTo>
                    <a:pt x="2114" y="4"/>
                  </a:lnTo>
                  <a:lnTo>
                    <a:pt x="2139" y="12"/>
                  </a:lnTo>
                  <a:lnTo>
                    <a:pt x="2161" y="26"/>
                  </a:lnTo>
                  <a:lnTo>
                    <a:pt x="2179" y="43"/>
                  </a:lnTo>
                  <a:lnTo>
                    <a:pt x="2192" y="65"/>
                  </a:lnTo>
                  <a:lnTo>
                    <a:pt x="2202" y="89"/>
                  </a:lnTo>
                  <a:lnTo>
                    <a:pt x="2205" y="116"/>
                  </a:lnTo>
                  <a:lnTo>
                    <a:pt x="2205" y="441"/>
                  </a:lnTo>
                  <a:lnTo>
                    <a:pt x="2705" y="441"/>
                  </a:lnTo>
                  <a:lnTo>
                    <a:pt x="2747" y="444"/>
                  </a:lnTo>
                  <a:lnTo>
                    <a:pt x="2786" y="454"/>
                  </a:lnTo>
                  <a:lnTo>
                    <a:pt x="2823" y="469"/>
                  </a:lnTo>
                  <a:lnTo>
                    <a:pt x="2857" y="489"/>
                  </a:lnTo>
                  <a:lnTo>
                    <a:pt x="2887" y="514"/>
                  </a:lnTo>
                  <a:lnTo>
                    <a:pt x="2911" y="545"/>
                  </a:lnTo>
                  <a:lnTo>
                    <a:pt x="2932" y="578"/>
                  </a:lnTo>
                  <a:lnTo>
                    <a:pt x="2947" y="614"/>
                  </a:lnTo>
                  <a:lnTo>
                    <a:pt x="2956" y="655"/>
                  </a:lnTo>
                  <a:lnTo>
                    <a:pt x="2960" y="696"/>
                  </a:lnTo>
                  <a:lnTo>
                    <a:pt x="2960" y="1113"/>
                  </a:lnTo>
                  <a:lnTo>
                    <a:pt x="2741" y="1113"/>
                  </a:lnTo>
                  <a:lnTo>
                    <a:pt x="2741" y="3489"/>
                  </a:lnTo>
                  <a:lnTo>
                    <a:pt x="2737" y="3530"/>
                  </a:lnTo>
                  <a:lnTo>
                    <a:pt x="2728" y="3570"/>
                  </a:lnTo>
                  <a:lnTo>
                    <a:pt x="2713" y="3607"/>
                  </a:lnTo>
                  <a:lnTo>
                    <a:pt x="2692" y="3639"/>
                  </a:lnTo>
                  <a:lnTo>
                    <a:pt x="2667" y="3669"/>
                  </a:lnTo>
                  <a:lnTo>
                    <a:pt x="2638" y="3694"/>
                  </a:lnTo>
                  <a:lnTo>
                    <a:pt x="2604" y="3714"/>
                  </a:lnTo>
                  <a:lnTo>
                    <a:pt x="2567" y="3730"/>
                  </a:lnTo>
                  <a:lnTo>
                    <a:pt x="2528" y="3739"/>
                  </a:lnTo>
                  <a:lnTo>
                    <a:pt x="2486" y="3742"/>
                  </a:lnTo>
                  <a:lnTo>
                    <a:pt x="474" y="3742"/>
                  </a:lnTo>
                  <a:lnTo>
                    <a:pt x="432" y="3739"/>
                  </a:lnTo>
                  <a:lnTo>
                    <a:pt x="393" y="3730"/>
                  </a:lnTo>
                  <a:lnTo>
                    <a:pt x="357" y="3714"/>
                  </a:lnTo>
                  <a:lnTo>
                    <a:pt x="323" y="3694"/>
                  </a:lnTo>
                  <a:lnTo>
                    <a:pt x="294" y="3669"/>
                  </a:lnTo>
                  <a:lnTo>
                    <a:pt x="269" y="3639"/>
                  </a:lnTo>
                  <a:lnTo>
                    <a:pt x="249" y="3607"/>
                  </a:lnTo>
                  <a:lnTo>
                    <a:pt x="234" y="3570"/>
                  </a:lnTo>
                  <a:lnTo>
                    <a:pt x="225" y="3530"/>
                  </a:lnTo>
                  <a:lnTo>
                    <a:pt x="221" y="3489"/>
                  </a:lnTo>
                  <a:lnTo>
                    <a:pt x="221" y="1113"/>
                  </a:lnTo>
                  <a:lnTo>
                    <a:pt x="0" y="1113"/>
                  </a:lnTo>
                  <a:lnTo>
                    <a:pt x="0" y="696"/>
                  </a:lnTo>
                  <a:lnTo>
                    <a:pt x="3" y="655"/>
                  </a:lnTo>
                  <a:lnTo>
                    <a:pt x="13" y="614"/>
                  </a:lnTo>
                  <a:lnTo>
                    <a:pt x="28" y="578"/>
                  </a:lnTo>
                  <a:lnTo>
                    <a:pt x="49" y="545"/>
                  </a:lnTo>
                  <a:lnTo>
                    <a:pt x="74" y="514"/>
                  </a:lnTo>
                  <a:lnTo>
                    <a:pt x="103" y="489"/>
                  </a:lnTo>
                  <a:lnTo>
                    <a:pt x="137" y="469"/>
                  </a:lnTo>
                  <a:lnTo>
                    <a:pt x="174" y="454"/>
                  </a:lnTo>
                  <a:lnTo>
                    <a:pt x="213" y="444"/>
                  </a:lnTo>
                  <a:lnTo>
                    <a:pt x="255" y="441"/>
                  </a:lnTo>
                  <a:lnTo>
                    <a:pt x="757" y="441"/>
                  </a:lnTo>
                  <a:lnTo>
                    <a:pt x="757" y="116"/>
                  </a:lnTo>
                  <a:lnTo>
                    <a:pt x="761" y="89"/>
                  </a:lnTo>
                  <a:lnTo>
                    <a:pt x="769" y="65"/>
                  </a:lnTo>
                  <a:lnTo>
                    <a:pt x="783" y="43"/>
                  </a:lnTo>
                  <a:lnTo>
                    <a:pt x="800" y="26"/>
                  </a:lnTo>
                  <a:lnTo>
                    <a:pt x="822" y="12"/>
                  </a:lnTo>
                  <a:lnTo>
                    <a:pt x="846" y="4"/>
                  </a:lnTo>
                  <a:lnTo>
                    <a:pt x="873" y="0"/>
                  </a:lnTo>
                  <a:close/>
                </a:path>
              </a:pathLst>
            </a:custGeom>
            <a:grpFill/>
            <a:ln w="9525">
              <a:noFill/>
            </a:ln>
          </p:spPr>
          <p:txBody>
            <a:bodyPr/>
            <a:p>
              <a:endParaRPr lang="zh-CN" altLang="en-US" dirty="0">
                <a:latin typeface="Arial" panose="020B0604020202020204" pitchFamily="34" charset="0"/>
              </a:endParaRPr>
            </a:p>
          </p:txBody>
        </p:sp>
        <p:sp>
          <p:nvSpPr>
            <p:cNvPr id="27722" name="Rectangle 23"/>
            <p:cNvSpPr/>
            <p:nvPr/>
          </p:nvSpPr>
          <p:spPr>
            <a:xfrm>
              <a:off x="431800" y="314325"/>
              <a:ext cx="53975" cy="434975"/>
            </a:xfrm>
            <a:prstGeom prst="rect">
              <a:avLst/>
            </a:prstGeom>
            <a:grpFill/>
            <a:ln w="9525">
              <a:noFill/>
            </a:ln>
          </p:spPr>
          <p:txBody>
            <a:bodyPr/>
            <a:p>
              <a:pPr eaLnBrk="1" latinLnBrk="1" hangingPunct="1"/>
              <a:endParaRPr lang="zh-CN" altLang="en-US" dirty="0">
                <a:solidFill>
                  <a:srgbClr val="000000"/>
                </a:solidFill>
                <a:latin typeface="나눔고딕" charset="-127"/>
                <a:ea typeface="나눔고딕" charset="-127"/>
                <a:sym typeface="나눔고딕" charset="-127"/>
              </a:endParaRPr>
            </a:p>
          </p:txBody>
        </p:sp>
        <p:sp>
          <p:nvSpPr>
            <p:cNvPr id="27723" name="Rectangle 24"/>
            <p:cNvSpPr/>
            <p:nvPr/>
          </p:nvSpPr>
          <p:spPr>
            <a:xfrm>
              <a:off x="309563" y="314325"/>
              <a:ext cx="52388" cy="434975"/>
            </a:xfrm>
            <a:prstGeom prst="rect">
              <a:avLst/>
            </a:prstGeom>
            <a:grpFill/>
            <a:ln w="9525">
              <a:noFill/>
            </a:ln>
          </p:spPr>
          <p:txBody>
            <a:bodyPr/>
            <a:p>
              <a:pPr eaLnBrk="1" latinLnBrk="1" hangingPunct="1"/>
              <a:endParaRPr lang="zh-CN" altLang="en-US" dirty="0">
                <a:solidFill>
                  <a:srgbClr val="000000"/>
                </a:solidFill>
                <a:latin typeface="나눔고딕" charset="-127"/>
                <a:ea typeface="나눔고딕" charset="-127"/>
                <a:sym typeface="나눔고딕" charset="-127"/>
              </a:endParaRPr>
            </a:p>
          </p:txBody>
        </p:sp>
        <p:sp>
          <p:nvSpPr>
            <p:cNvPr id="27724" name="Rectangle 25"/>
            <p:cNvSpPr/>
            <p:nvPr/>
          </p:nvSpPr>
          <p:spPr>
            <a:xfrm>
              <a:off x="187325" y="314325"/>
              <a:ext cx="52388" cy="434975"/>
            </a:xfrm>
            <a:prstGeom prst="rect">
              <a:avLst/>
            </a:prstGeom>
            <a:grpFill/>
            <a:ln w="9525">
              <a:noFill/>
            </a:ln>
          </p:spPr>
          <p:txBody>
            <a:bodyPr/>
            <a:p>
              <a:pPr eaLnBrk="1" latinLnBrk="1" hangingPunct="1"/>
              <a:endParaRPr lang="zh-CN" altLang="en-US" dirty="0">
                <a:solidFill>
                  <a:srgbClr val="000000"/>
                </a:solidFill>
                <a:latin typeface="나눔고딕" charset="-127"/>
                <a:ea typeface="나눔고딕" charset="-127"/>
                <a:sym typeface="나눔고딕" charset="-127"/>
              </a:endParaRPr>
            </a:p>
          </p:txBody>
        </p:sp>
      </p:grpSp>
      <p:grpSp>
        <p:nvGrpSpPr>
          <p:cNvPr id="27662" name="그룹 62"/>
          <p:cNvGrpSpPr/>
          <p:nvPr/>
        </p:nvGrpSpPr>
        <p:grpSpPr>
          <a:xfrm>
            <a:off x="6417310" y="1023620"/>
            <a:ext cx="780415" cy="805815"/>
            <a:chOff x="0" y="0"/>
            <a:chExt cx="874713" cy="692150"/>
          </a:xfrm>
          <a:solidFill>
            <a:schemeClr val="accent2"/>
          </a:solidFill>
        </p:grpSpPr>
        <p:sp>
          <p:nvSpPr>
            <p:cNvPr id="27714" name="Freeform 38"/>
            <p:cNvSpPr>
              <a:spLocks noEditPoints="1"/>
            </p:cNvSpPr>
            <p:nvPr/>
          </p:nvSpPr>
          <p:spPr>
            <a:xfrm>
              <a:off x="0" y="0"/>
              <a:ext cx="874713" cy="692150"/>
            </a:xfrm>
            <a:custGeom>
              <a:avLst/>
              <a:gdLst>
                <a:gd name="txL" fmla="*/ 0 w 3307"/>
                <a:gd name="txT" fmla="*/ 0 h 2615"/>
                <a:gd name="txR" fmla="*/ 3307 w 3307"/>
                <a:gd name="txB" fmla="*/ 2615 h 261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55625828"/>
                </a:cxn>
                <a:cxn ang="0">
                  <a:pos x="2147483647" y="519198990"/>
                </a:cxn>
                <a:cxn ang="0">
                  <a:pos x="2147483647" y="1279466986"/>
                </a:cxn>
                <a:cxn ang="0">
                  <a:pos x="2147483647" y="2076865838"/>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517407863" y="2147483647"/>
                </a:cxn>
                <a:cxn ang="0">
                  <a:pos x="721729001" y="2147483647"/>
                </a:cxn>
                <a:cxn ang="0">
                  <a:pos x="185049818" y="2147483647"/>
                </a:cxn>
                <a:cxn ang="0">
                  <a:pos x="0" y="2147483647"/>
                </a:cxn>
                <a:cxn ang="0">
                  <a:pos x="55549962" y="2147483647"/>
                </a:cxn>
                <a:cxn ang="0">
                  <a:pos x="407109481" y="2147483647"/>
                </a:cxn>
                <a:cxn ang="0">
                  <a:pos x="1091827977" y="2147483647"/>
                </a:cxn>
                <a:cxn ang="0">
                  <a:pos x="1980066629" y="2147483647"/>
                </a:cxn>
                <a:cxn ang="0">
                  <a:pos x="2147483647" y="2147483647"/>
                </a:cxn>
                <a:cxn ang="0">
                  <a:pos x="2147483647" y="2147483647"/>
                </a:cxn>
                <a:cxn ang="0">
                  <a:pos x="2147483647" y="2147483647"/>
                </a:cxn>
                <a:cxn ang="0">
                  <a:pos x="2147483647" y="1687413427"/>
                </a:cxn>
                <a:cxn ang="0">
                  <a:pos x="2147483647" y="908650740"/>
                </a:cxn>
                <a:cxn ang="0">
                  <a:pos x="2147483647" y="222503842"/>
                </a:cxn>
                <a:cxn ang="0">
                  <a:pos x="2147483647" y="0"/>
                </a:cxn>
              </a:cxnLst>
              <a:rect l="txL" t="txT" r="txR" b="txB"/>
              <a:pathLst>
                <a:path w="3307" h="2615">
                  <a:moveTo>
                    <a:pt x="1094" y="201"/>
                  </a:moveTo>
                  <a:lnTo>
                    <a:pt x="1077" y="304"/>
                  </a:lnTo>
                  <a:lnTo>
                    <a:pt x="1053" y="470"/>
                  </a:lnTo>
                  <a:lnTo>
                    <a:pt x="1046" y="501"/>
                  </a:lnTo>
                  <a:lnTo>
                    <a:pt x="1034" y="531"/>
                  </a:lnTo>
                  <a:lnTo>
                    <a:pt x="1018" y="557"/>
                  </a:lnTo>
                  <a:lnTo>
                    <a:pt x="998" y="581"/>
                  </a:lnTo>
                  <a:lnTo>
                    <a:pt x="974" y="601"/>
                  </a:lnTo>
                  <a:lnTo>
                    <a:pt x="947" y="617"/>
                  </a:lnTo>
                  <a:lnTo>
                    <a:pt x="918" y="629"/>
                  </a:lnTo>
                  <a:lnTo>
                    <a:pt x="887" y="637"/>
                  </a:lnTo>
                  <a:lnTo>
                    <a:pt x="855" y="641"/>
                  </a:lnTo>
                  <a:lnTo>
                    <a:pt x="198" y="641"/>
                  </a:lnTo>
                  <a:lnTo>
                    <a:pt x="198" y="2414"/>
                  </a:lnTo>
                  <a:lnTo>
                    <a:pt x="3107" y="2414"/>
                  </a:lnTo>
                  <a:lnTo>
                    <a:pt x="3107" y="641"/>
                  </a:lnTo>
                  <a:lnTo>
                    <a:pt x="2448" y="641"/>
                  </a:lnTo>
                  <a:lnTo>
                    <a:pt x="2417" y="637"/>
                  </a:lnTo>
                  <a:lnTo>
                    <a:pt x="2387" y="629"/>
                  </a:lnTo>
                  <a:lnTo>
                    <a:pt x="2358" y="617"/>
                  </a:lnTo>
                  <a:lnTo>
                    <a:pt x="2331" y="601"/>
                  </a:lnTo>
                  <a:lnTo>
                    <a:pt x="2308" y="581"/>
                  </a:lnTo>
                  <a:lnTo>
                    <a:pt x="2288" y="557"/>
                  </a:lnTo>
                  <a:lnTo>
                    <a:pt x="2271" y="531"/>
                  </a:lnTo>
                  <a:lnTo>
                    <a:pt x="2259" y="501"/>
                  </a:lnTo>
                  <a:lnTo>
                    <a:pt x="2252" y="470"/>
                  </a:lnTo>
                  <a:lnTo>
                    <a:pt x="2227" y="304"/>
                  </a:lnTo>
                  <a:lnTo>
                    <a:pt x="2210" y="201"/>
                  </a:lnTo>
                  <a:lnTo>
                    <a:pt x="1094" y="201"/>
                  </a:lnTo>
                  <a:close/>
                  <a:moveTo>
                    <a:pt x="1087" y="0"/>
                  </a:moveTo>
                  <a:lnTo>
                    <a:pt x="2214" y="0"/>
                  </a:lnTo>
                  <a:lnTo>
                    <a:pt x="2247" y="3"/>
                  </a:lnTo>
                  <a:lnTo>
                    <a:pt x="2278" y="12"/>
                  </a:lnTo>
                  <a:lnTo>
                    <a:pt x="2309" y="28"/>
                  </a:lnTo>
                  <a:lnTo>
                    <a:pt x="2338" y="49"/>
                  </a:lnTo>
                  <a:lnTo>
                    <a:pt x="2359" y="69"/>
                  </a:lnTo>
                  <a:lnTo>
                    <a:pt x="2377" y="90"/>
                  </a:lnTo>
                  <a:lnTo>
                    <a:pt x="2391" y="112"/>
                  </a:lnTo>
                  <a:lnTo>
                    <a:pt x="2401" y="136"/>
                  </a:lnTo>
                  <a:lnTo>
                    <a:pt x="2407" y="163"/>
                  </a:lnTo>
                  <a:lnTo>
                    <a:pt x="2425" y="276"/>
                  </a:lnTo>
                  <a:lnTo>
                    <a:pt x="2448" y="441"/>
                  </a:lnTo>
                  <a:lnTo>
                    <a:pt x="3141" y="441"/>
                  </a:lnTo>
                  <a:lnTo>
                    <a:pt x="3170" y="444"/>
                  </a:lnTo>
                  <a:lnTo>
                    <a:pt x="3199" y="452"/>
                  </a:lnTo>
                  <a:lnTo>
                    <a:pt x="3225" y="464"/>
                  </a:lnTo>
                  <a:lnTo>
                    <a:pt x="3248" y="480"/>
                  </a:lnTo>
                  <a:lnTo>
                    <a:pt x="3268" y="499"/>
                  </a:lnTo>
                  <a:lnTo>
                    <a:pt x="3284" y="523"/>
                  </a:lnTo>
                  <a:lnTo>
                    <a:pt x="3296" y="548"/>
                  </a:lnTo>
                  <a:lnTo>
                    <a:pt x="3304" y="575"/>
                  </a:lnTo>
                  <a:lnTo>
                    <a:pt x="3307" y="604"/>
                  </a:lnTo>
                  <a:lnTo>
                    <a:pt x="3307" y="2448"/>
                  </a:lnTo>
                  <a:lnTo>
                    <a:pt x="3304" y="2478"/>
                  </a:lnTo>
                  <a:lnTo>
                    <a:pt x="3296" y="2507"/>
                  </a:lnTo>
                  <a:lnTo>
                    <a:pt x="3284" y="2533"/>
                  </a:lnTo>
                  <a:lnTo>
                    <a:pt x="3268" y="2556"/>
                  </a:lnTo>
                  <a:lnTo>
                    <a:pt x="3248" y="2576"/>
                  </a:lnTo>
                  <a:lnTo>
                    <a:pt x="3225" y="2592"/>
                  </a:lnTo>
                  <a:lnTo>
                    <a:pt x="3199" y="2605"/>
                  </a:lnTo>
                  <a:lnTo>
                    <a:pt x="3170" y="2613"/>
                  </a:lnTo>
                  <a:lnTo>
                    <a:pt x="3141" y="2615"/>
                  </a:lnTo>
                  <a:lnTo>
                    <a:pt x="166" y="2615"/>
                  </a:lnTo>
                  <a:lnTo>
                    <a:pt x="135" y="2613"/>
                  </a:lnTo>
                  <a:lnTo>
                    <a:pt x="107" y="2605"/>
                  </a:lnTo>
                  <a:lnTo>
                    <a:pt x="82" y="2592"/>
                  </a:lnTo>
                  <a:lnTo>
                    <a:pt x="59" y="2576"/>
                  </a:lnTo>
                  <a:lnTo>
                    <a:pt x="39" y="2556"/>
                  </a:lnTo>
                  <a:lnTo>
                    <a:pt x="22" y="2533"/>
                  </a:lnTo>
                  <a:lnTo>
                    <a:pt x="10" y="2507"/>
                  </a:lnTo>
                  <a:lnTo>
                    <a:pt x="3" y="2478"/>
                  </a:lnTo>
                  <a:lnTo>
                    <a:pt x="0" y="2448"/>
                  </a:lnTo>
                  <a:lnTo>
                    <a:pt x="0" y="604"/>
                  </a:lnTo>
                  <a:lnTo>
                    <a:pt x="3" y="575"/>
                  </a:lnTo>
                  <a:lnTo>
                    <a:pt x="10" y="548"/>
                  </a:lnTo>
                  <a:lnTo>
                    <a:pt x="22" y="523"/>
                  </a:lnTo>
                  <a:lnTo>
                    <a:pt x="39" y="499"/>
                  </a:lnTo>
                  <a:lnTo>
                    <a:pt x="59" y="480"/>
                  </a:lnTo>
                  <a:lnTo>
                    <a:pt x="82" y="464"/>
                  </a:lnTo>
                  <a:lnTo>
                    <a:pt x="107" y="452"/>
                  </a:lnTo>
                  <a:lnTo>
                    <a:pt x="135" y="444"/>
                  </a:lnTo>
                  <a:lnTo>
                    <a:pt x="166" y="441"/>
                  </a:lnTo>
                  <a:lnTo>
                    <a:pt x="855" y="441"/>
                  </a:lnTo>
                  <a:lnTo>
                    <a:pt x="880" y="276"/>
                  </a:lnTo>
                  <a:lnTo>
                    <a:pt x="898" y="163"/>
                  </a:lnTo>
                  <a:lnTo>
                    <a:pt x="904" y="137"/>
                  </a:lnTo>
                  <a:lnTo>
                    <a:pt x="913" y="113"/>
                  </a:lnTo>
                  <a:lnTo>
                    <a:pt x="925" y="91"/>
                  </a:lnTo>
                  <a:lnTo>
                    <a:pt x="942" y="69"/>
                  </a:lnTo>
                  <a:lnTo>
                    <a:pt x="962" y="49"/>
                  </a:lnTo>
                  <a:lnTo>
                    <a:pt x="992" y="28"/>
                  </a:lnTo>
                  <a:lnTo>
                    <a:pt x="1023" y="12"/>
                  </a:lnTo>
                  <a:lnTo>
                    <a:pt x="1054" y="3"/>
                  </a:lnTo>
                  <a:lnTo>
                    <a:pt x="1087" y="0"/>
                  </a:lnTo>
                  <a:close/>
                </a:path>
              </a:pathLst>
            </a:custGeom>
            <a:grpFill/>
            <a:ln w="9525">
              <a:noFill/>
            </a:ln>
          </p:spPr>
          <p:txBody>
            <a:bodyPr/>
            <a:p>
              <a:endParaRPr lang="zh-CN" altLang="en-US" dirty="0">
                <a:latin typeface="Arial" panose="020B0604020202020204" pitchFamily="34" charset="0"/>
              </a:endParaRPr>
            </a:p>
          </p:txBody>
        </p:sp>
        <p:sp>
          <p:nvSpPr>
            <p:cNvPr id="27715" name="Freeform 39"/>
            <p:cNvSpPr/>
            <p:nvPr/>
          </p:nvSpPr>
          <p:spPr>
            <a:xfrm>
              <a:off x="695325" y="209550"/>
              <a:ext cx="84138" cy="85725"/>
            </a:xfrm>
            <a:custGeom>
              <a:avLst/>
              <a:gdLst>
                <a:gd name="txL" fmla="*/ 0 w 317"/>
                <a:gd name="txT" fmla="*/ 0 h 323"/>
                <a:gd name="txR" fmla="*/ 317 w 317"/>
                <a:gd name="txB" fmla="*/ 323 h 323"/>
              </a:gdLst>
              <a:ahLst/>
              <a:cxnLst>
                <a:cxn ang="0">
                  <a:pos x="2147483647" y="0"/>
                </a:cxn>
                <a:cxn ang="0">
                  <a:pos x="2147483647" y="37402908"/>
                </a:cxn>
                <a:cxn ang="0">
                  <a:pos x="2147483647" y="186943661"/>
                </a:cxn>
                <a:cxn ang="0">
                  <a:pos x="2147483647" y="411290214"/>
                </a:cxn>
                <a:cxn ang="0">
                  <a:pos x="2147483647" y="710372020"/>
                </a:cxn>
                <a:cxn ang="0">
                  <a:pos x="2147483647" y="1084259210"/>
                </a:cxn>
                <a:cxn ang="0">
                  <a:pos x="2147483647" y="1495549292"/>
                </a:cxn>
                <a:cxn ang="0">
                  <a:pos x="2147483647" y="200031064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944633335" y="2147483647"/>
                </a:cxn>
                <a:cxn ang="0">
                  <a:pos x="1477143677" y="2147483647"/>
                </a:cxn>
                <a:cxn ang="0">
                  <a:pos x="1065800585" y="2147483647"/>
                </a:cxn>
                <a:cxn ang="0">
                  <a:pos x="710533989" y="2147483647"/>
                </a:cxn>
                <a:cxn ang="0">
                  <a:pos x="411343225" y="2147483647"/>
                </a:cxn>
                <a:cxn ang="0">
                  <a:pos x="186967636" y="2147483647"/>
                </a:cxn>
                <a:cxn ang="0">
                  <a:pos x="56076247" y="2147483647"/>
                </a:cxn>
                <a:cxn ang="0">
                  <a:pos x="0" y="2147483647"/>
                </a:cxn>
                <a:cxn ang="0">
                  <a:pos x="56076247" y="2147483647"/>
                </a:cxn>
                <a:cxn ang="0">
                  <a:pos x="186967636" y="2000310640"/>
                </a:cxn>
                <a:cxn ang="0">
                  <a:pos x="411343225" y="1495549292"/>
                </a:cxn>
                <a:cxn ang="0">
                  <a:pos x="691865446" y="1084259210"/>
                </a:cxn>
                <a:cxn ang="0">
                  <a:pos x="1047061441" y="710372020"/>
                </a:cxn>
                <a:cxn ang="0">
                  <a:pos x="1458475134" y="411290214"/>
                </a:cxn>
                <a:cxn ang="0">
                  <a:pos x="1925893660" y="186943661"/>
                </a:cxn>
                <a:cxn ang="0">
                  <a:pos x="2147483647" y="37402908"/>
                </a:cxn>
                <a:cxn ang="0">
                  <a:pos x="2147483647" y="0"/>
                </a:cxn>
              </a:cxnLst>
              <a:rect l="txL" t="txT" r="txR" b="txB"/>
              <a:pathLst>
                <a:path w="317" h="323">
                  <a:moveTo>
                    <a:pt x="158" y="0"/>
                  </a:moveTo>
                  <a:lnTo>
                    <a:pt x="187" y="2"/>
                  </a:lnTo>
                  <a:lnTo>
                    <a:pt x="214" y="10"/>
                  </a:lnTo>
                  <a:lnTo>
                    <a:pt x="238" y="22"/>
                  </a:lnTo>
                  <a:lnTo>
                    <a:pt x="260" y="38"/>
                  </a:lnTo>
                  <a:lnTo>
                    <a:pt x="280" y="58"/>
                  </a:lnTo>
                  <a:lnTo>
                    <a:pt x="296" y="80"/>
                  </a:lnTo>
                  <a:lnTo>
                    <a:pt x="307" y="107"/>
                  </a:lnTo>
                  <a:lnTo>
                    <a:pt x="315" y="134"/>
                  </a:lnTo>
                  <a:lnTo>
                    <a:pt x="317" y="162"/>
                  </a:lnTo>
                  <a:lnTo>
                    <a:pt x="314" y="191"/>
                  </a:lnTo>
                  <a:lnTo>
                    <a:pt x="307" y="218"/>
                  </a:lnTo>
                  <a:lnTo>
                    <a:pt x="295" y="243"/>
                  </a:lnTo>
                  <a:lnTo>
                    <a:pt x="280" y="265"/>
                  </a:lnTo>
                  <a:lnTo>
                    <a:pt x="259" y="285"/>
                  </a:lnTo>
                  <a:lnTo>
                    <a:pt x="237" y="301"/>
                  </a:lnTo>
                  <a:lnTo>
                    <a:pt x="213" y="313"/>
                  </a:lnTo>
                  <a:lnTo>
                    <a:pt x="186" y="320"/>
                  </a:lnTo>
                  <a:lnTo>
                    <a:pt x="158" y="323"/>
                  </a:lnTo>
                  <a:lnTo>
                    <a:pt x="130" y="320"/>
                  </a:lnTo>
                  <a:lnTo>
                    <a:pt x="104" y="313"/>
                  </a:lnTo>
                  <a:lnTo>
                    <a:pt x="79" y="301"/>
                  </a:lnTo>
                  <a:lnTo>
                    <a:pt x="57" y="285"/>
                  </a:lnTo>
                  <a:lnTo>
                    <a:pt x="38" y="265"/>
                  </a:lnTo>
                  <a:lnTo>
                    <a:pt x="22" y="243"/>
                  </a:lnTo>
                  <a:lnTo>
                    <a:pt x="10" y="218"/>
                  </a:lnTo>
                  <a:lnTo>
                    <a:pt x="3" y="191"/>
                  </a:lnTo>
                  <a:lnTo>
                    <a:pt x="0" y="162"/>
                  </a:lnTo>
                  <a:lnTo>
                    <a:pt x="3" y="134"/>
                  </a:lnTo>
                  <a:lnTo>
                    <a:pt x="10" y="107"/>
                  </a:lnTo>
                  <a:lnTo>
                    <a:pt x="22" y="80"/>
                  </a:lnTo>
                  <a:lnTo>
                    <a:pt x="37" y="58"/>
                  </a:lnTo>
                  <a:lnTo>
                    <a:pt x="56" y="38"/>
                  </a:lnTo>
                  <a:lnTo>
                    <a:pt x="78" y="22"/>
                  </a:lnTo>
                  <a:lnTo>
                    <a:pt x="103" y="10"/>
                  </a:lnTo>
                  <a:lnTo>
                    <a:pt x="130" y="2"/>
                  </a:lnTo>
                  <a:lnTo>
                    <a:pt x="158" y="0"/>
                  </a:lnTo>
                  <a:close/>
                </a:path>
              </a:pathLst>
            </a:custGeom>
            <a:grpFill/>
            <a:ln w="9525">
              <a:noFill/>
            </a:ln>
          </p:spPr>
          <p:txBody>
            <a:bodyPr/>
            <a:p>
              <a:endParaRPr lang="zh-CN" altLang="en-US" dirty="0">
                <a:latin typeface="Arial" panose="020B0604020202020204" pitchFamily="34" charset="0"/>
              </a:endParaRPr>
            </a:p>
          </p:txBody>
        </p:sp>
        <p:sp>
          <p:nvSpPr>
            <p:cNvPr id="27716" name="Freeform 40"/>
            <p:cNvSpPr>
              <a:spLocks noEditPoints="1"/>
            </p:cNvSpPr>
            <p:nvPr/>
          </p:nvSpPr>
          <p:spPr>
            <a:xfrm>
              <a:off x="239713" y="184150"/>
              <a:ext cx="393700" cy="395288"/>
            </a:xfrm>
            <a:custGeom>
              <a:avLst/>
              <a:gdLst>
                <a:gd name="txL" fmla="*/ 0 w 1491"/>
                <a:gd name="txT" fmla="*/ 0 h 1495"/>
                <a:gd name="txR" fmla="*/ 1491 w 1491"/>
                <a:gd name="txB" fmla="*/ 1495 h 149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443654581"/>
                </a:cxn>
                <a:cxn ang="0">
                  <a:pos x="2147483647" y="181153054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822626556" y="2147483647"/>
                </a:cxn>
                <a:cxn ang="0">
                  <a:pos x="460240826" y="2147483647"/>
                </a:cxn>
                <a:cxn ang="0">
                  <a:pos x="0" y="2147483647"/>
                </a:cxn>
                <a:cxn ang="0">
                  <a:pos x="460240826" y="2147483647"/>
                </a:cxn>
                <a:cxn ang="0">
                  <a:pos x="1822626556" y="2147483647"/>
                </a:cxn>
                <a:cxn ang="0">
                  <a:pos x="2147483647" y="2147483647"/>
                </a:cxn>
                <a:cxn ang="0">
                  <a:pos x="2147483647" y="1811530543"/>
                </a:cxn>
                <a:cxn ang="0">
                  <a:pos x="2147483647" y="443654581"/>
                </a:cxn>
                <a:cxn ang="0">
                  <a:pos x="2147483647" y="0"/>
                </a:cxn>
              </a:cxnLst>
              <a:rect l="txL" t="txT" r="txR" b="txB"/>
              <a:pathLst>
                <a:path w="1491" h="1495">
                  <a:moveTo>
                    <a:pt x="746" y="201"/>
                  </a:moveTo>
                  <a:lnTo>
                    <a:pt x="691" y="203"/>
                  </a:lnTo>
                  <a:lnTo>
                    <a:pt x="638" y="211"/>
                  </a:lnTo>
                  <a:lnTo>
                    <a:pt x="586" y="223"/>
                  </a:lnTo>
                  <a:lnTo>
                    <a:pt x="537" y="241"/>
                  </a:lnTo>
                  <a:lnTo>
                    <a:pt x="491" y="264"/>
                  </a:lnTo>
                  <a:lnTo>
                    <a:pt x="446" y="291"/>
                  </a:lnTo>
                  <a:lnTo>
                    <a:pt x="403" y="324"/>
                  </a:lnTo>
                  <a:lnTo>
                    <a:pt x="363" y="362"/>
                  </a:lnTo>
                  <a:lnTo>
                    <a:pt x="324" y="402"/>
                  </a:lnTo>
                  <a:lnTo>
                    <a:pt x="292" y="446"/>
                  </a:lnTo>
                  <a:lnTo>
                    <a:pt x="265" y="491"/>
                  </a:lnTo>
                  <a:lnTo>
                    <a:pt x="243" y="538"/>
                  </a:lnTo>
                  <a:lnTo>
                    <a:pt x="226" y="588"/>
                  </a:lnTo>
                  <a:lnTo>
                    <a:pt x="214" y="639"/>
                  </a:lnTo>
                  <a:lnTo>
                    <a:pt x="206" y="693"/>
                  </a:lnTo>
                  <a:lnTo>
                    <a:pt x="204" y="748"/>
                  </a:lnTo>
                  <a:lnTo>
                    <a:pt x="206" y="805"/>
                  </a:lnTo>
                  <a:lnTo>
                    <a:pt x="214" y="858"/>
                  </a:lnTo>
                  <a:lnTo>
                    <a:pt x="226" y="910"/>
                  </a:lnTo>
                  <a:lnTo>
                    <a:pt x="243" y="960"/>
                  </a:lnTo>
                  <a:lnTo>
                    <a:pt x="265" y="1007"/>
                  </a:lnTo>
                  <a:lnTo>
                    <a:pt x="292" y="1053"/>
                  </a:lnTo>
                  <a:lnTo>
                    <a:pt x="324" y="1096"/>
                  </a:lnTo>
                  <a:lnTo>
                    <a:pt x="363" y="1137"/>
                  </a:lnTo>
                  <a:lnTo>
                    <a:pt x="403" y="1175"/>
                  </a:lnTo>
                  <a:lnTo>
                    <a:pt x="446" y="1207"/>
                  </a:lnTo>
                  <a:lnTo>
                    <a:pt x="491" y="1234"/>
                  </a:lnTo>
                  <a:lnTo>
                    <a:pt x="537" y="1257"/>
                  </a:lnTo>
                  <a:lnTo>
                    <a:pt x="586" y="1274"/>
                  </a:lnTo>
                  <a:lnTo>
                    <a:pt x="638" y="1286"/>
                  </a:lnTo>
                  <a:lnTo>
                    <a:pt x="691" y="1293"/>
                  </a:lnTo>
                  <a:lnTo>
                    <a:pt x="746" y="1297"/>
                  </a:lnTo>
                  <a:lnTo>
                    <a:pt x="801" y="1293"/>
                  </a:lnTo>
                  <a:lnTo>
                    <a:pt x="854" y="1286"/>
                  </a:lnTo>
                  <a:lnTo>
                    <a:pt x="906" y="1274"/>
                  </a:lnTo>
                  <a:lnTo>
                    <a:pt x="955" y="1257"/>
                  </a:lnTo>
                  <a:lnTo>
                    <a:pt x="1002" y="1234"/>
                  </a:lnTo>
                  <a:lnTo>
                    <a:pt x="1047" y="1207"/>
                  </a:lnTo>
                  <a:lnTo>
                    <a:pt x="1090" y="1175"/>
                  </a:lnTo>
                  <a:lnTo>
                    <a:pt x="1130" y="1137"/>
                  </a:lnTo>
                  <a:lnTo>
                    <a:pt x="1169" y="1096"/>
                  </a:lnTo>
                  <a:lnTo>
                    <a:pt x="1201" y="1053"/>
                  </a:lnTo>
                  <a:lnTo>
                    <a:pt x="1228" y="1007"/>
                  </a:lnTo>
                  <a:lnTo>
                    <a:pt x="1251" y="960"/>
                  </a:lnTo>
                  <a:lnTo>
                    <a:pt x="1268" y="910"/>
                  </a:lnTo>
                  <a:lnTo>
                    <a:pt x="1281" y="858"/>
                  </a:lnTo>
                  <a:lnTo>
                    <a:pt x="1289" y="805"/>
                  </a:lnTo>
                  <a:lnTo>
                    <a:pt x="1291" y="748"/>
                  </a:lnTo>
                  <a:lnTo>
                    <a:pt x="1289" y="693"/>
                  </a:lnTo>
                  <a:lnTo>
                    <a:pt x="1281" y="639"/>
                  </a:lnTo>
                  <a:lnTo>
                    <a:pt x="1268" y="588"/>
                  </a:lnTo>
                  <a:lnTo>
                    <a:pt x="1251" y="538"/>
                  </a:lnTo>
                  <a:lnTo>
                    <a:pt x="1228" y="491"/>
                  </a:lnTo>
                  <a:lnTo>
                    <a:pt x="1201" y="446"/>
                  </a:lnTo>
                  <a:lnTo>
                    <a:pt x="1169" y="402"/>
                  </a:lnTo>
                  <a:lnTo>
                    <a:pt x="1130" y="362"/>
                  </a:lnTo>
                  <a:lnTo>
                    <a:pt x="1090" y="324"/>
                  </a:lnTo>
                  <a:lnTo>
                    <a:pt x="1047" y="291"/>
                  </a:lnTo>
                  <a:lnTo>
                    <a:pt x="1002" y="264"/>
                  </a:lnTo>
                  <a:lnTo>
                    <a:pt x="955" y="241"/>
                  </a:lnTo>
                  <a:lnTo>
                    <a:pt x="906" y="223"/>
                  </a:lnTo>
                  <a:lnTo>
                    <a:pt x="854" y="211"/>
                  </a:lnTo>
                  <a:lnTo>
                    <a:pt x="801" y="203"/>
                  </a:lnTo>
                  <a:lnTo>
                    <a:pt x="746" y="201"/>
                  </a:lnTo>
                  <a:close/>
                  <a:moveTo>
                    <a:pt x="746" y="0"/>
                  </a:moveTo>
                  <a:lnTo>
                    <a:pt x="813" y="3"/>
                  </a:lnTo>
                  <a:lnTo>
                    <a:pt x="877" y="11"/>
                  </a:lnTo>
                  <a:lnTo>
                    <a:pt x="941" y="24"/>
                  </a:lnTo>
                  <a:lnTo>
                    <a:pt x="1001" y="43"/>
                  </a:lnTo>
                  <a:lnTo>
                    <a:pt x="1059" y="69"/>
                  </a:lnTo>
                  <a:lnTo>
                    <a:pt x="1115" y="98"/>
                  </a:lnTo>
                  <a:lnTo>
                    <a:pt x="1170" y="133"/>
                  </a:lnTo>
                  <a:lnTo>
                    <a:pt x="1222" y="174"/>
                  </a:lnTo>
                  <a:lnTo>
                    <a:pt x="1271" y="221"/>
                  </a:lnTo>
                  <a:lnTo>
                    <a:pt x="1317" y="270"/>
                  </a:lnTo>
                  <a:lnTo>
                    <a:pt x="1357" y="323"/>
                  </a:lnTo>
                  <a:lnTo>
                    <a:pt x="1392" y="377"/>
                  </a:lnTo>
                  <a:lnTo>
                    <a:pt x="1422" y="433"/>
                  </a:lnTo>
                  <a:lnTo>
                    <a:pt x="1447" y="492"/>
                  </a:lnTo>
                  <a:lnTo>
                    <a:pt x="1466" y="552"/>
                  </a:lnTo>
                  <a:lnTo>
                    <a:pt x="1479" y="616"/>
                  </a:lnTo>
                  <a:lnTo>
                    <a:pt x="1488" y="680"/>
                  </a:lnTo>
                  <a:lnTo>
                    <a:pt x="1491" y="748"/>
                  </a:lnTo>
                  <a:lnTo>
                    <a:pt x="1489" y="815"/>
                  </a:lnTo>
                  <a:lnTo>
                    <a:pt x="1480" y="880"/>
                  </a:lnTo>
                  <a:lnTo>
                    <a:pt x="1466" y="944"/>
                  </a:lnTo>
                  <a:lnTo>
                    <a:pt x="1446" y="1005"/>
                  </a:lnTo>
                  <a:lnTo>
                    <a:pt x="1419" y="1065"/>
                  </a:lnTo>
                  <a:lnTo>
                    <a:pt x="1389" y="1122"/>
                  </a:lnTo>
                  <a:lnTo>
                    <a:pt x="1354" y="1176"/>
                  </a:lnTo>
                  <a:lnTo>
                    <a:pt x="1315" y="1227"/>
                  </a:lnTo>
                  <a:lnTo>
                    <a:pt x="1271" y="1274"/>
                  </a:lnTo>
                  <a:lnTo>
                    <a:pt x="1224" y="1319"/>
                  </a:lnTo>
                  <a:lnTo>
                    <a:pt x="1174" y="1358"/>
                  </a:lnTo>
                  <a:lnTo>
                    <a:pt x="1119" y="1393"/>
                  </a:lnTo>
                  <a:lnTo>
                    <a:pt x="1062" y="1425"/>
                  </a:lnTo>
                  <a:lnTo>
                    <a:pt x="1003" y="1450"/>
                  </a:lnTo>
                  <a:lnTo>
                    <a:pt x="941" y="1470"/>
                  </a:lnTo>
                  <a:lnTo>
                    <a:pt x="877" y="1484"/>
                  </a:lnTo>
                  <a:lnTo>
                    <a:pt x="812" y="1493"/>
                  </a:lnTo>
                  <a:lnTo>
                    <a:pt x="746" y="1495"/>
                  </a:lnTo>
                  <a:lnTo>
                    <a:pt x="679" y="1492"/>
                  </a:lnTo>
                  <a:lnTo>
                    <a:pt x="615" y="1483"/>
                  </a:lnTo>
                  <a:lnTo>
                    <a:pt x="551" y="1470"/>
                  </a:lnTo>
                  <a:lnTo>
                    <a:pt x="491" y="1451"/>
                  </a:lnTo>
                  <a:lnTo>
                    <a:pt x="432" y="1427"/>
                  </a:lnTo>
                  <a:lnTo>
                    <a:pt x="376" y="1397"/>
                  </a:lnTo>
                  <a:lnTo>
                    <a:pt x="321" y="1363"/>
                  </a:lnTo>
                  <a:lnTo>
                    <a:pt x="270" y="1323"/>
                  </a:lnTo>
                  <a:lnTo>
                    <a:pt x="220" y="1276"/>
                  </a:lnTo>
                  <a:lnTo>
                    <a:pt x="174" y="1226"/>
                  </a:lnTo>
                  <a:lnTo>
                    <a:pt x="134" y="1175"/>
                  </a:lnTo>
                  <a:lnTo>
                    <a:pt x="99" y="1120"/>
                  </a:lnTo>
                  <a:lnTo>
                    <a:pt x="69" y="1064"/>
                  </a:lnTo>
                  <a:lnTo>
                    <a:pt x="44" y="1004"/>
                  </a:lnTo>
                  <a:lnTo>
                    <a:pt x="25" y="944"/>
                  </a:lnTo>
                  <a:lnTo>
                    <a:pt x="11" y="880"/>
                  </a:lnTo>
                  <a:lnTo>
                    <a:pt x="3" y="816"/>
                  </a:lnTo>
                  <a:lnTo>
                    <a:pt x="0" y="748"/>
                  </a:lnTo>
                  <a:lnTo>
                    <a:pt x="3" y="682"/>
                  </a:lnTo>
                  <a:lnTo>
                    <a:pt x="11" y="616"/>
                  </a:lnTo>
                  <a:lnTo>
                    <a:pt x="25" y="553"/>
                  </a:lnTo>
                  <a:lnTo>
                    <a:pt x="44" y="492"/>
                  </a:lnTo>
                  <a:lnTo>
                    <a:pt x="69" y="433"/>
                  </a:lnTo>
                  <a:lnTo>
                    <a:pt x="99" y="377"/>
                  </a:lnTo>
                  <a:lnTo>
                    <a:pt x="134" y="323"/>
                  </a:lnTo>
                  <a:lnTo>
                    <a:pt x="174" y="270"/>
                  </a:lnTo>
                  <a:lnTo>
                    <a:pt x="220" y="221"/>
                  </a:lnTo>
                  <a:lnTo>
                    <a:pt x="270" y="174"/>
                  </a:lnTo>
                  <a:lnTo>
                    <a:pt x="321" y="133"/>
                  </a:lnTo>
                  <a:lnTo>
                    <a:pt x="376" y="98"/>
                  </a:lnTo>
                  <a:lnTo>
                    <a:pt x="432" y="69"/>
                  </a:lnTo>
                  <a:lnTo>
                    <a:pt x="491" y="43"/>
                  </a:lnTo>
                  <a:lnTo>
                    <a:pt x="551" y="24"/>
                  </a:lnTo>
                  <a:lnTo>
                    <a:pt x="615" y="11"/>
                  </a:lnTo>
                  <a:lnTo>
                    <a:pt x="679" y="3"/>
                  </a:lnTo>
                  <a:lnTo>
                    <a:pt x="746" y="0"/>
                  </a:lnTo>
                  <a:close/>
                </a:path>
              </a:pathLst>
            </a:custGeom>
            <a:grpFill/>
            <a:ln w="9525">
              <a:noFill/>
            </a:ln>
          </p:spPr>
          <p:txBody>
            <a:bodyPr/>
            <a:p>
              <a:endParaRPr lang="zh-CN" altLang="en-US" dirty="0">
                <a:latin typeface="Arial" panose="020B0604020202020204" pitchFamily="34" charset="0"/>
              </a:endParaRPr>
            </a:p>
          </p:txBody>
        </p:sp>
      </p:grpSp>
      <p:grpSp>
        <p:nvGrpSpPr>
          <p:cNvPr id="27663" name="그룹 70"/>
          <p:cNvGrpSpPr/>
          <p:nvPr/>
        </p:nvGrpSpPr>
        <p:grpSpPr>
          <a:xfrm>
            <a:off x="6553200" y="4390390"/>
            <a:ext cx="643255" cy="798195"/>
            <a:chOff x="0" y="0"/>
            <a:chExt cx="785813" cy="747713"/>
          </a:xfrm>
          <a:solidFill>
            <a:schemeClr val="accent2"/>
          </a:solidFill>
        </p:grpSpPr>
        <p:sp>
          <p:nvSpPr>
            <p:cNvPr id="27710" name="Freeform 45"/>
            <p:cNvSpPr>
              <a:spLocks noEditPoints="1"/>
            </p:cNvSpPr>
            <p:nvPr/>
          </p:nvSpPr>
          <p:spPr>
            <a:xfrm>
              <a:off x="0" y="0"/>
              <a:ext cx="785813" cy="747713"/>
            </a:xfrm>
            <a:custGeom>
              <a:avLst/>
              <a:gdLst>
                <a:gd name="txL" fmla="*/ 0 w 3466"/>
                <a:gd name="txT" fmla="*/ 0 h 3299"/>
                <a:gd name="txR" fmla="*/ 3466 w 3466"/>
                <a:gd name="txB" fmla="*/ 3299 h 329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34931279"/>
                </a:cxn>
                <a:cxn ang="0">
                  <a:pos x="2147483647" y="488986252"/>
                </a:cxn>
                <a:cxn ang="0">
                  <a:pos x="2147483647" y="1350555130"/>
                </a:cxn>
                <a:cxn ang="0">
                  <a:pos x="2147483647" y="1350555130"/>
                </a:cxn>
                <a:cxn ang="0">
                  <a:pos x="2147483647" y="488986252"/>
                </a:cxn>
                <a:cxn ang="0">
                  <a:pos x="2147483647" y="34931279"/>
                </a:cxn>
                <a:cxn ang="0">
                  <a:pos x="2147483647" y="34931279"/>
                </a:cxn>
                <a:cxn ang="0">
                  <a:pos x="2147483647" y="488986252"/>
                </a:cxn>
                <a:cxn ang="0">
                  <a:pos x="2147483647" y="135055513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806374088" y="2147483647"/>
                </a:cxn>
                <a:cxn ang="0">
                  <a:pos x="862373751" y="2147483647"/>
                </a:cxn>
                <a:cxn ang="0">
                  <a:pos x="221440556" y="2147483647"/>
                </a:cxn>
                <a:cxn ang="0">
                  <a:pos x="0" y="2147483647"/>
                </a:cxn>
                <a:cxn ang="0">
                  <a:pos x="34953493" y="2147483647"/>
                </a:cxn>
                <a:cxn ang="0">
                  <a:pos x="559409597" y="2147483647"/>
                </a:cxn>
                <a:cxn ang="0">
                  <a:pos x="1480021915" y="2147483647"/>
                </a:cxn>
                <a:cxn ang="0">
                  <a:pos x="2147483647" y="2147483647"/>
                </a:cxn>
                <a:cxn ang="0">
                  <a:pos x="2147483647" y="1350555130"/>
                </a:cxn>
                <a:cxn ang="0">
                  <a:pos x="2147483647" y="488986252"/>
                </a:cxn>
                <a:cxn ang="0">
                  <a:pos x="2147483647" y="34931279"/>
                </a:cxn>
              </a:cxnLst>
              <a:rect l="txL" t="txT" r="txR" b="txB"/>
              <a:pathLst>
                <a:path w="3466" h="3299">
                  <a:moveTo>
                    <a:pt x="232" y="1338"/>
                  </a:moveTo>
                  <a:lnTo>
                    <a:pt x="232" y="3046"/>
                  </a:lnTo>
                  <a:lnTo>
                    <a:pt x="235" y="3053"/>
                  </a:lnTo>
                  <a:lnTo>
                    <a:pt x="240" y="3059"/>
                  </a:lnTo>
                  <a:lnTo>
                    <a:pt x="247" y="3065"/>
                  </a:lnTo>
                  <a:lnTo>
                    <a:pt x="256" y="3067"/>
                  </a:lnTo>
                  <a:lnTo>
                    <a:pt x="3213" y="3067"/>
                  </a:lnTo>
                  <a:lnTo>
                    <a:pt x="3223" y="3066"/>
                  </a:lnTo>
                  <a:lnTo>
                    <a:pt x="3229" y="3061"/>
                  </a:lnTo>
                  <a:lnTo>
                    <a:pt x="3234" y="3055"/>
                  </a:lnTo>
                  <a:lnTo>
                    <a:pt x="3235" y="3046"/>
                  </a:lnTo>
                  <a:lnTo>
                    <a:pt x="3235" y="1338"/>
                  </a:lnTo>
                  <a:lnTo>
                    <a:pt x="232" y="1338"/>
                  </a:lnTo>
                  <a:close/>
                  <a:moveTo>
                    <a:pt x="256" y="492"/>
                  </a:moveTo>
                  <a:lnTo>
                    <a:pt x="245" y="493"/>
                  </a:lnTo>
                  <a:lnTo>
                    <a:pt x="238" y="497"/>
                  </a:lnTo>
                  <a:lnTo>
                    <a:pt x="233" y="503"/>
                  </a:lnTo>
                  <a:lnTo>
                    <a:pt x="232" y="513"/>
                  </a:lnTo>
                  <a:lnTo>
                    <a:pt x="232" y="1107"/>
                  </a:lnTo>
                  <a:lnTo>
                    <a:pt x="3235" y="1107"/>
                  </a:lnTo>
                  <a:lnTo>
                    <a:pt x="3235" y="513"/>
                  </a:lnTo>
                  <a:lnTo>
                    <a:pt x="3234" y="503"/>
                  </a:lnTo>
                  <a:lnTo>
                    <a:pt x="3229" y="497"/>
                  </a:lnTo>
                  <a:lnTo>
                    <a:pt x="3223" y="493"/>
                  </a:lnTo>
                  <a:lnTo>
                    <a:pt x="3213" y="492"/>
                  </a:lnTo>
                  <a:lnTo>
                    <a:pt x="2460" y="492"/>
                  </a:lnTo>
                  <a:lnTo>
                    <a:pt x="2460" y="542"/>
                  </a:lnTo>
                  <a:lnTo>
                    <a:pt x="2457" y="570"/>
                  </a:lnTo>
                  <a:lnTo>
                    <a:pt x="2449" y="594"/>
                  </a:lnTo>
                  <a:lnTo>
                    <a:pt x="2436" y="616"/>
                  </a:lnTo>
                  <a:lnTo>
                    <a:pt x="2418" y="634"/>
                  </a:lnTo>
                  <a:lnTo>
                    <a:pt x="2396" y="647"/>
                  </a:lnTo>
                  <a:lnTo>
                    <a:pt x="2372" y="657"/>
                  </a:lnTo>
                  <a:lnTo>
                    <a:pt x="2344" y="660"/>
                  </a:lnTo>
                  <a:lnTo>
                    <a:pt x="2318" y="657"/>
                  </a:lnTo>
                  <a:lnTo>
                    <a:pt x="2293" y="647"/>
                  </a:lnTo>
                  <a:lnTo>
                    <a:pt x="2271" y="634"/>
                  </a:lnTo>
                  <a:lnTo>
                    <a:pt x="2253" y="616"/>
                  </a:lnTo>
                  <a:lnTo>
                    <a:pt x="2241" y="594"/>
                  </a:lnTo>
                  <a:lnTo>
                    <a:pt x="2232" y="570"/>
                  </a:lnTo>
                  <a:lnTo>
                    <a:pt x="2229" y="542"/>
                  </a:lnTo>
                  <a:lnTo>
                    <a:pt x="2229" y="492"/>
                  </a:lnTo>
                  <a:lnTo>
                    <a:pt x="1240" y="492"/>
                  </a:lnTo>
                  <a:lnTo>
                    <a:pt x="1240" y="542"/>
                  </a:lnTo>
                  <a:lnTo>
                    <a:pt x="1237" y="570"/>
                  </a:lnTo>
                  <a:lnTo>
                    <a:pt x="1227" y="594"/>
                  </a:lnTo>
                  <a:lnTo>
                    <a:pt x="1214" y="616"/>
                  </a:lnTo>
                  <a:lnTo>
                    <a:pt x="1196" y="634"/>
                  </a:lnTo>
                  <a:lnTo>
                    <a:pt x="1174" y="647"/>
                  </a:lnTo>
                  <a:lnTo>
                    <a:pt x="1149" y="657"/>
                  </a:lnTo>
                  <a:lnTo>
                    <a:pt x="1122" y="660"/>
                  </a:lnTo>
                  <a:lnTo>
                    <a:pt x="1094" y="657"/>
                  </a:lnTo>
                  <a:lnTo>
                    <a:pt x="1070" y="647"/>
                  </a:lnTo>
                  <a:lnTo>
                    <a:pt x="1049" y="634"/>
                  </a:lnTo>
                  <a:lnTo>
                    <a:pt x="1031" y="616"/>
                  </a:lnTo>
                  <a:lnTo>
                    <a:pt x="1017" y="594"/>
                  </a:lnTo>
                  <a:lnTo>
                    <a:pt x="1009" y="570"/>
                  </a:lnTo>
                  <a:lnTo>
                    <a:pt x="1006" y="542"/>
                  </a:lnTo>
                  <a:lnTo>
                    <a:pt x="1006" y="492"/>
                  </a:lnTo>
                  <a:lnTo>
                    <a:pt x="256" y="492"/>
                  </a:lnTo>
                  <a:close/>
                  <a:moveTo>
                    <a:pt x="1122" y="0"/>
                  </a:moveTo>
                  <a:lnTo>
                    <a:pt x="1122" y="0"/>
                  </a:lnTo>
                  <a:lnTo>
                    <a:pt x="1149" y="3"/>
                  </a:lnTo>
                  <a:lnTo>
                    <a:pt x="1174" y="12"/>
                  </a:lnTo>
                  <a:lnTo>
                    <a:pt x="1196" y="25"/>
                  </a:lnTo>
                  <a:lnTo>
                    <a:pt x="1214" y="42"/>
                  </a:lnTo>
                  <a:lnTo>
                    <a:pt x="1227" y="64"/>
                  </a:lnTo>
                  <a:lnTo>
                    <a:pt x="1237" y="89"/>
                  </a:lnTo>
                  <a:lnTo>
                    <a:pt x="1240" y="116"/>
                  </a:lnTo>
                  <a:lnTo>
                    <a:pt x="1240" y="258"/>
                  </a:lnTo>
                  <a:lnTo>
                    <a:pt x="2229" y="258"/>
                  </a:lnTo>
                  <a:lnTo>
                    <a:pt x="2229" y="116"/>
                  </a:lnTo>
                  <a:lnTo>
                    <a:pt x="2232" y="89"/>
                  </a:lnTo>
                  <a:lnTo>
                    <a:pt x="2241" y="64"/>
                  </a:lnTo>
                  <a:lnTo>
                    <a:pt x="2253" y="42"/>
                  </a:lnTo>
                  <a:lnTo>
                    <a:pt x="2271" y="25"/>
                  </a:lnTo>
                  <a:lnTo>
                    <a:pt x="2293" y="12"/>
                  </a:lnTo>
                  <a:lnTo>
                    <a:pt x="2318" y="3"/>
                  </a:lnTo>
                  <a:lnTo>
                    <a:pt x="2344" y="0"/>
                  </a:lnTo>
                  <a:lnTo>
                    <a:pt x="2372" y="3"/>
                  </a:lnTo>
                  <a:lnTo>
                    <a:pt x="2396" y="12"/>
                  </a:lnTo>
                  <a:lnTo>
                    <a:pt x="2418" y="25"/>
                  </a:lnTo>
                  <a:lnTo>
                    <a:pt x="2436" y="42"/>
                  </a:lnTo>
                  <a:lnTo>
                    <a:pt x="2449" y="64"/>
                  </a:lnTo>
                  <a:lnTo>
                    <a:pt x="2457" y="89"/>
                  </a:lnTo>
                  <a:lnTo>
                    <a:pt x="2460" y="116"/>
                  </a:lnTo>
                  <a:lnTo>
                    <a:pt x="2460" y="258"/>
                  </a:lnTo>
                  <a:lnTo>
                    <a:pt x="3213" y="258"/>
                  </a:lnTo>
                  <a:lnTo>
                    <a:pt x="3248" y="260"/>
                  </a:lnTo>
                  <a:lnTo>
                    <a:pt x="3281" y="267"/>
                  </a:lnTo>
                  <a:lnTo>
                    <a:pt x="3312" y="278"/>
                  </a:lnTo>
                  <a:lnTo>
                    <a:pt x="3340" y="293"/>
                  </a:lnTo>
                  <a:lnTo>
                    <a:pt x="3367" y="311"/>
                  </a:lnTo>
                  <a:lnTo>
                    <a:pt x="3392" y="334"/>
                  </a:lnTo>
                  <a:lnTo>
                    <a:pt x="3418" y="364"/>
                  </a:lnTo>
                  <a:lnTo>
                    <a:pt x="3440" y="398"/>
                  </a:lnTo>
                  <a:lnTo>
                    <a:pt x="3454" y="434"/>
                  </a:lnTo>
                  <a:lnTo>
                    <a:pt x="3463" y="473"/>
                  </a:lnTo>
                  <a:lnTo>
                    <a:pt x="3466" y="513"/>
                  </a:lnTo>
                  <a:lnTo>
                    <a:pt x="3466" y="3046"/>
                  </a:lnTo>
                  <a:lnTo>
                    <a:pt x="3464" y="3079"/>
                  </a:lnTo>
                  <a:lnTo>
                    <a:pt x="3457" y="3112"/>
                  </a:lnTo>
                  <a:lnTo>
                    <a:pt x="3448" y="3143"/>
                  </a:lnTo>
                  <a:lnTo>
                    <a:pt x="3433" y="3173"/>
                  </a:lnTo>
                  <a:lnTo>
                    <a:pt x="3415" y="3200"/>
                  </a:lnTo>
                  <a:lnTo>
                    <a:pt x="3392" y="3227"/>
                  </a:lnTo>
                  <a:lnTo>
                    <a:pt x="3368" y="3249"/>
                  </a:lnTo>
                  <a:lnTo>
                    <a:pt x="3340" y="3267"/>
                  </a:lnTo>
                  <a:lnTo>
                    <a:pt x="3312" y="3281"/>
                  </a:lnTo>
                  <a:lnTo>
                    <a:pt x="3281" y="3292"/>
                  </a:lnTo>
                  <a:lnTo>
                    <a:pt x="3248" y="3298"/>
                  </a:lnTo>
                  <a:lnTo>
                    <a:pt x="3213" y="3299"/>
                  </a:lnTo>
                  <a:lnTo>
                    <a:pt x="256" y="3299"/>
                  </a:lnTo>
                  <a:lnTo>
                    <a:pt x="220" y="3298"/>
                  </a:lnTo>
                  <a:lnTo>
                    <a:pt x="187" y="3292"/>
                  </a:lnTo>
                  <a:lnTo>
                    <a:pt x="155" y="3281"/>
                  </a:lnTo>
                  <a:lnTo>
                    <a:pt x="126" y="3267"/>
                  </a:lnTo>
                  <a:lnTo>
                    <a:pt x="99" y="3249"/>
                  </a:lnTo>
                  <a:lnTo>
                    <a:pt x="74" y="3227"/>
                  </a:lnTo>
                  <a:lnTo>
                    <a:pt x="52" y="3200"/>
                  </a:lnTo>
                  <a:lnTo>
                    <a:pt x="33" y="3173"/>
                  </a:lnTo>
                  <a:lnTo>
                    <a:pt x="19" y="3143"/>
                  </a:lnTo>
                  <a:lnTo>
                    <a:pt x="8" y="3112"/>
                  </a:lnTo>
                  <a:lnTo>
                    <a:pt x="2" y="3079"/>
                  </a:lnTo>
                  <a:lnTo>
                    <a:pt x="0" y="3046"/>
                  </a:lnTo>
                  <a:lnTo>
                    <a:pt x="0" y="832"/>
                  </a:lnTo>
                  <a:lnTo>
                    <a:pt x="0" y="513"/>
                  </a:lnTo>
                  <a:lnTo>
                    <a:pt x="3" y="473"/>
                  </a:lnTo>
                  <a:lnTo>
                    <a:pt x="13" y="434"/>
                  </a:lnTo>
                  <a:lnTo>
                    <a:pt x="27" y="398"/>
                  </a:lnTo>
                  <a:lnTo>
                    <a:pt x="48" y="364"/>
                  </a:lnTo>
                  <a:lnTo>
                    <a:pt x="74" y="334"/>
                  </a:lnTo>
                  <a:lnTo>
                    <a:pt x="99" y="311"/>
                  </a:lnTo>
                  <a:lnTo>
                    <a:pt x="127" y="293"/>
                  </a:lnTo>
                  <a:lnTo>
                    <a:pt x="156" y="278"/>
                  </a:lnTo>
                  <a:lnTo>
                    <a:pt x="187" y="267"/>
                  </a:lnTo>
                  <a:lnTo>
                    <a:pt x="220" y="260"/>
                  </a:lnTo>
                  <a:lnTo>
                    <a:pt x="256" y="258"/>
                  </a:lnTo>
                  <a:lnTo>
                    <a:pt x="1006" y="258"/>
                  </a:lnTo>
                  <a:lnTo>
                    <a:pt x="1006" y="116"/>
                  </a:lnTo>
                  <a:lnTo>
                    <a:pt x="1009" y="89"/>
                  </a:lnTo>
                  <a:lnTo>
                    <a:pt x="1017" y="64"/>
                  </a:lnTo>
                  <a:lnTo>
                    <a:pt x="1031" y="42"/>
                  </a:lnTo>
                  <a:lnTo>
                    <a:pt x="1049" y="25"/>
                  </a:lnTo>
                  <a:lnTo>
                    <a:pt x="1070" y="12"/>
                  </a:lnTo>
                  <a:lnTo>
                    <a:pt x="1094" y="3"/>
                  </a:lnTo>
                  <a:lnTo>
                    <a:pt x="1122" y="0"/>
                  </a:lnTo>
                  <a:close/>
                </a:path>
              </a:pathLst>
            </a:custGeom>
            <a:grpFill/>
            <a:ln w="9525">
              <a:noFill/>
            </a:ln>
          </p:spPr>
          <p:txBody>
            <a:bodyPr/>
            <a:p>
              <a:endParaRPr lang="zh-CN" altLang="en-US" dirty="0">
                <a:latin typeface="Arial" panose="020B0604020202020204" pitchFamily="34" charset="0"/>
              </a:endParaRPr>
            </a:p>
          </p:txBody>
        </p:sp>
        <p:sp>
          <p:nvSpPr>
            <p:cNvPr id="27711" name="Rectangle 46"/>
            <p:cNvSpPr/>
            <p:nvPr/>
          </p:nvSpPr>
          <p:spPr>
            <a:xfrm>
              <a:off x="282575" y="374650"/>
              <a:ext cx="115888" cy="112713"/>
            </a:xfrm>
            <a:prstGeom prst="rect">
              <a:avLst/>
            </a:prstGeom>
            <a:grpFill/>
            <a:ln w="9525">
              <a:noFill/>
            </a:ln>
          </p:spPr>
          <p:txBody>
            <a:bodyPr/>
            <a:p>
              <a:pPr eaLnBrk="1" latinLnBrk="1" hangingPunct="1"/>
              <a:endParaRPr lang="zh-CN" altLang="en-US" dirty="0">
                <a:solidFill>
                  <a:srgbClr val="000000"/>
                </a:solidFill>
                <a:latin typeface="나눔고딕" charset="-127"/>
                <a:ea typeface="나눔고딕" charset="-127"/>
                <a:sym typeface="나눔고딕" charset="-127"/>
              </a:endParaRPr>
            </a:p>
          </p:txBody>
        </p:sp>
        <p:sp>
          <p:nvSpPr>
            <p:cNvPr id="27712" name="Rectangle 47"/>
            <p:cNvSpPr/>
            <p:nvPr/>
          </p:nvSpPr>
          <p:spPr>
            <a:xfrm>
              <a:off x="127000" y="374650"/>
              <a:ext cx="115888" cy="112713"/>
            </a:xfrm>
            <a:prstGeom prst="rect">
              <a:avLst/>
            </a:prstGeom>
            <a:grpFill/>
            <a:ln w="9525">
              <a:noFill/>
            </a:ln>
          </p:spPr>
          <p:txBody>
            <a:bodyPr/>
            <a:p>
              <a:pPr eaLnBrk="1" latinLnBrk="1" hangingPunct="1"/>
              <a:endParaRPr lang="zh-CN" altLang="en-US" dirty="0">
                <a:solidFill>
                  <a:srgbClr val="000000"/>
                </a:solidFill>
                <a:latin typeface="나눔고딕" charset="-127"/>
                <a:ea typeface="나눔고딕" charset="-127"/>
                <a:sym typeface="나눔고딕" charset="-127"/>
              </a:endParaRPr>
            </a:p>
          </p:txBody>
        </p:sp>
        <p:sp>
          <p:nvSpPr>
            <p:cNvPr id="27713" name="Rectangle 48"/>
            <p:cNvSpPr/>
            <p:nvPr/>
          </p:nvSpPr>
          <p:spPr>
            <a:xfrm>
              <a:off x="127000" y="528637"/>
              <a:ext cx="115888" cy="114300"/>
            </a:xfrm>
            <a:prstGeom prst="rect">
              <a:avLst/>
            </a:prstGeom>
            <a:grpFill/>
            <a:ln w="9525">
              <a:noFill/>
            </a:ln>
          </p:spPr>
          <p:txBody>
            <a:bodyPr/>
            <a:p>
              <a:pPr eaLnBrk="1" latinLnBrk="1" hangingPunct="1"/>
              <a:endParaRPr lang="zh-CN" altLang="en-US" dirty="0">
                <a:solidFill>
                  <a:srgbClr val="000000"/>
                </a:solidFill>
                <a:latin typeface="나눔고딕" charset="-127"/>
                <a:ea typeface="나눔고딕" charset="-127"/>
                <a:sym typeface="나눔고딕" charset="-127"/>
              </a:endParaRPr>
            </a:p>
          </p:txBody>
        </p:sp>
      </p:grpSp>
      <p:grpSp>
        <p:nvGrpSpPr>
          <p:cNvPr id="27664" name="그룹 82"/>
          <p:cNvGrpSpPr/>
          <p:nvPr/>
        </p:nvGrpSpPr>
        <p:grpSpPr>
          <a:xfrm>
            <a:off x="7923530" y="962025"/>
            <a:ext cx="765810" cy="972185"/>
            <a:chOff x="0" y="0"/>
            <a:chExt cx="973138" cy="946150"/>
          </a:xfrm>
          <a:solidFill>
            <a:schemeClr val="accent2"/>
          </a:solidFill>
        </p:grpSpPr>
        <p:sp>
          <p:nvSpPr>
            <p:cNvPr id="27708" name="Freeform 53"/>
            <p:cNvSpPr>
              <a:spLocks noEditPoints="1"/>
            </p:cNvSpPr>
            <p:nvPr/>
          </p:nvSpPr>
          <p:spPr>
            <a:xfrm>
              <a:off x="320675" y="365125"/>
              <a:ext cx="415925" cy="581025"/>
            </a:xfrm>
            <a:custGeom>
              <a:avLst/>
              <a:gdLst>
                <a:gd name="txL" fmla="*/ 0 w 1571"/>
                <a:gd name="txT" fmla="*/ 0 h 2196"/>
                <a:gd name="txR" fmla="*/ 1571 w 1571"/>
                <a:gd name="txB" fmla="*/ 2196 h 2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11166788"/>
                </a:cxn>
                <a:cxn ang="0">
                  <a:pos x="2147483647" y="1240966719"/>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78341239" y="2147483647"/>
                </a:cxn>
                <a:cxn ang="0">
                  <a:pos x="37149441" y="2147483647"/>
                </a:cxn>
                <a:cxn ang="0">
                  <a:pos x="18574721" y="2147483647"/>
                </a:cxn>
                <a:cxn ang="0">
                  <a:pos x="371145171" y="2147483647"/>
                </a:cxn>
                <a:cxn ang="0">
                  <a:pos x="1020631183" y="2147483647"/>
                </a:cxn>
                <a:cxn ang="0">
                  <a:pos x="181864539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500262504"/>
                </a:cxn>
                <a:cxn ang="0">
                  <a:pos x="2147483647" y="611207601"/>
                </a:cxn>
                <a:cxn ang="0">
                  <a:pos x="2147483647" y="129647925"/>
                </a:cxn>
                <a:cxn ang="0">
                  <a:pos x="2147483647" y="0"/>
                </a:cxn>
              </a:cxnLst>
              <a:rect l="txL" t="txT" r="txR" b="txB"/>
              <a:pathLst>
                <a:path w="1571" h="2196">
                  <a:moveTo>
                    <a:pt x="505" y="479"/>
                  </a:moveTo>
                  <a:lnTo>
                    <a:pt x="546" y="608"/>
                  </a:lnTo>
                  <a:lnTo>
                    <a:pt x="579" y="738"/>
                  </a:lnTo>
                  <a:lnTo>
                    <a:pt x="605" y="866"/>
                  </a:lnTo>
                  <a:lnTo>
                    <a:pt x="624" y="996"/>
                  </a:lnTo>
                  <a:lnTo>
                    <a:pt x="636" y="1123"/>
                  </a:lnTo>
                  <a:lnTo>
                    <a:pt x="639" y="1250"/>
                  </a:lnTo>
                  <a:lnTo>
                    <a:pt x="638" y="1304"/>
                  </a:lnTo>
                  <a:lnTo>
                    <a:pt x="637" y="1352"/>
                  </a:lnTo>
                  <a:lnTo>
                    <a:pt x="634" y="1392"/>
                  </a:lnTo>
                  <a:lnTo>
                    <a:pt x="631" y="1426"/>
                  </a:lnTo>
                  <a:lnTo>
                    <a:pt x="627" y="1447"/>
                  </a:lnTo>
                  <a:lnTo>
                    <a:pt x="619" y="1466"/>
                  </a:lnTo>
                  <a:lnTo>
                    <a:pt x="607" y="1483"/>
                  </a:lnTo>
                  <a:lnTo>
                    <a:pt x="593" y="1497"/>
                  </a:lnTo>
                  <a:lnTo>
                    <a:pt x="575" y="1507"/>
                  </a:lnTo>
                  <a:lnTo>
                    <a:pt x="555" y="1514"/>
                  </a:lnTo>
                  <a:lnTo>
                    <a:pt x="532" y="1516"/>
                  </a:lnTo>
                  <a:lnTo>
                    <a:pt x="339" y="1516"/>
                  </a:lnTo>
                  <a:lnTo>
                    <a:pt x="783" y="1958"/>
                  </a:lnTo>
                  <a:lnTo>
                    <a:pt x="1231" y="1516"/>
                  </a:lnTo>
                  <a:lnTo>
                    <a:pt x="1034" y="1516"/>
                  </a:lnTo>
                  <a:lnTo>
                    <a:pt x="1010" y="1513"/>
                  </a:lnTo>
                  <a:lnTo>
                    <a:pt x="987" y="1505"/>
                  </a:lnTo>
                  <a:lnTo>
                    <a:pt x="968" y="1491"/>
                  </a:lnTo>
                  <a:lnTo>
                    <a:pt x="952" y="1474"/>
                  </a:lnTo>
                  <a:lnTo>
                    <a:pt x="941" y="1453"/>
                  </a:lnTo>
                  <a:lnTo>
                    <a:pt x="936" y="1429"/>
                  </a:lnTo>
                  <a:lnTo>
                    <a:pt x="918" y="1324"/>
                  </a:lnTo>
                  <a:lnTo>
                    <a:pt x="894" y="1220"/>
                  </a:lnTo>
                  <a:lnTo>
                    <a:pt x="866" y="1120"/>
                  </a:lnTo>
                  <a:lnTo>
                    <a:pt x="831" y="1021"/>
                  </a:lnTo>
                  <a:lnTo>
                    <a:pt x="791" y="925"/>
                  </a:lnTo>
                  <a:lnTo>
                    <a:pt x="746" y="831"/>
                  </a:lnTo>
                  <a:lnTo>
                    <a:pt x="694" y="739"/>
                  </a:lnTo>
                  <a:lnTo>
                    <a:pt x="637" y="650"/>
                  </a:lnTo>
                  <a:lnTo>
                    <a:pt x="574" y="563"/>
                  </a:lnTo>
                  <a:lnTo>
                    <a:pt x="505" y="479"/>
                  </a:lnTo>
                  <a:close/>
                  <a:moveTo>
                    <a:pt x="225" y="0"/>
                  </a:moveTo>
                  <a:lnTo>
                    <a:pt x="247" y="6"/>
                  </a:lnTo>
                  <a:lnTo>
                    <a:pt x="269" y="16"/>
                  </a:lnTo>
                  <a:lnTo>
                    <a:pt x="347" y="67"/>
                  </a:lnTo>
                  <a:lnTo>
                    <a:pt x="422" y="122"/>
                  </a:lnTo>
                  <a:lnTo>
                    <a:pt x="494" y="181"/>
                  </a:lnTo>
                  <a:lnTo>
                    <a:pt x="562" y="244"/>
                  </a:lnTo>
                  <a:lnTo>
                    <a:pt x="629" y="313"/>
                  </a:lnTo>
                  <a:lnTo>
                    <a:pt x="691" y="385"/>
                  </a:lnTo>
                  <a:lnTo>
                    <a:pt x="750" y="461"/>
                  </a:lnTo>
                  <a:lnTo>
                    <a:pt x="807" y="541"/>
                  </a:lnTo>
                  <a:lnTo>
                    <a:pt x="861" y="625"/>
                  </a:lnTo>
                  <a:lnTo>
                    <a:pt x="913" y="717"/>
                  </a:lnTo>
                  <a:lnTo>
                    <a:pt x="960" y="810"/>
                  </a:lnTo>
                  <a:lnTo>
                    <a:pt x="1002" y="906"/>
                  </a:lnTo>
                  <a:lnTo>
                    <a:pt x="1039" y="1006"/>
                  </a:lnTo>
                  <a:lnTo>
                    <a:pt x="1070" y="1107"/>
                  </a:lnTo>
                  <a:lnTo>
                    <a:pt x="1097" y="1210"/>
                  </a:lnTo>
                  <a:lnTo>
                    <a:pt x="1119" y="1316"/>
                  </a:lnTo>
                  <a:lnTo>
                    <a:pt x="1471" y="1316"/>
                  </a:lnTo>
                  <a:lnTo>
                    <a:pt x="1496" y="1318"/>
                  </a:lnTo>
                  <a:lnTo>
                    <a:pt x="1519" y="1326"/>
                  </a:lnTo>
                  <a:lnTo>
                    <a:pt x="1537" y="1339"/>
                  </a:lnTo>
                  <a:lnTo>
                    <a:pt x="1552" y="1356"/>
                  </a:lnTo>
                  <a:lnTo>
                    <a:pt x="1564" y="1379"/>
                  </a:lnTo>
                  <a:lnTo>
                    <a:pt x="1570" y="1403"/>
                  </a:lnTo>
                  <a:lnTo>
                    <a:pt x="1571" y="1427"/>
                  </a:lnTo>
                  <a:lnTo>
                    <a:pt x="1567" y="1448"/>
                  </a:lnTo>
                  <a:lnTo>
                    <a:pt x="1557" y="1467"/>
                  </a:lnTo>
                  <a:lnTo>
                    <a:pt x="1542" y="1485"/>
                  </a:lnTo>
                  <a:lnTo>
                    <a:pt x="853" y="2169"/>
                  </a:lnTo>
                  <a:lnTo>
                    <a:pt x="836" y="2182"/>
                  </a:lnTo>
                  <a:lnTo>
                    <a:pt x="815" y="2191"/>
                  </a:lnTo>
                  <a:lnTo>
                    <a:pt x="794" y="2196"/>
                  </a:lnTo>
                  <a:lnTo>
                    <a:pt x="773" y="2196"/>
                  </a:lnTo>
                  <a:lnTo>
                    <a:pt x="750" y="2191"/>
                  </a:lnTo>
                  <a:lnTo>
                    <a:pt x="731" y="2182"/>
                  </a:lnTo>
                  <a:lnTo>
                    <a:pt x="713" y="2169"/>
                  </a:lnTo>
                  <a:lnTo>
                    <a:pt x="29" y="1485"/>
                  </a:lnTo>
                  <a:lnTo>
                    <a:pt x="15" y="1469"/>
                  </a:lnTo>
                  <a:lnTo>
                    <a:pt x="6" y="1452"/>
                  </a:lnTo>
                  <a:lnTo>
                    <a:pt x="2" y="1435"/>
                  </a:lnTo>
                  <a:lnTo>
                    <a:pt x="0" y="1414"/>
                  </a:lnTo>
                  <a:lnTo>
                    <a:pt x="1" y="1399"/>
                  </a:lnTo>
                  <a:lnTo>
                    <a:pt x="6" y="1379"/>
                  </a:lnTo>
                  <a:lnTo>
                    <a:pt x="20" y="1356"/>
                  </a:lnTo>
                  <a:lnTo>
                    <a:pt x="35" y="1339"/>
                  </a:lnTo>
                  <a:lnTo>
                    <a:pt x="55" y="1326"/>
                  </a:lnTo>
                  <a:lnTo>
                    <a:pt x="75" y="1318"/>
                  </a:lnTo>
                  <a:lnTo>
                    <a:pt x="98" y="1316"/>
                  </a:lnTo>
                  <a:lnTo>
                    <a:pt x="439" y="1316"/>
                  </a:lnTo>
                  <a:lnTo>
                    <a:pt x="439" y="1250"/>
                  </a:lnTo>
                  <a:lnTo>
                    <a:pt x="434" y="1134"/>
                  </a:lnTo>
                  <a:lnTo>
                    <a:pt x="423" y="1018"/>
                  </a:lnTo>
                  <a:lnTo>
                    <a:pt x="406" y="902"/>
                  </a:lnTo>
                  <a:lnTo>
                    <a:pt x="389" y="817"/>
                  </a:lnTo>
                  <a:lnTo>
                    <a:pt x="371" y="739"/>
                  </a:lnTo>
                  <a:lnTo>
                    <a:pt x="352" y="666"/>
                  </a:lnTo>
                  <a:lnTo>
                    <a:pt x="332" y="601"/>
                  </a:lnTo>
                  <a:lnTo>
                    <a:pt x="303" y="518"/>
                  </a:lnTo>
                  <a:lnTo>
                    <a:pt x="274" y="441"/>
                  </a:lnTo>
                  <a:lnTo>
                    <a:pt x="243" y="368"/>
                  </a:lnTo>
                  <a:lnTo>
                    <a:pt x="223" y="325"/>
                  </a:lnTo>
                  <a:lnTo>
                    <a:pt x="205" y="286"/>
                  </a:lnTo>
                  <a:lnTo>
                    <a:pt x="189" y="253"/>
                  </a:lnTo>
                  <a:lnTo>
                    <a:pt x="175" y="225"/>
                  </a:lnTo>
                  <a:lnTo>
                    <a:pt x="162" y="203"/>
                  </a:lnTo>
                  <a:lnTo>
                    <a:pt x="152" y="185"/>
                  </a:lnTo>
                  <a:lnTo>
                    <a:pt x="144" y="172"/>
                  </a:lnTo>
                  <a:lnTo>
                    <a:pt x="139" y="164"/>
                  </a:lnTo>
                  <a:lnTo>
                    <a:pt x="135" y="160"/>
                  </a:lnTo>
                  <a:lnTo>
                    <a:pt x="122" y="133"/>
                  </a:lnTo>
                  <a:lnTo>
                    <a:pt x="118" y="106"/>
                  </a:lnTo>
                  <a:lnTo>
                    <a:pt x="120" y="81"/>
                  </a:lnTo>
                  <a:lnTo>
                    <a:pt x="130" y="57"/>
                  </a:lnTo>
                  <a:lnTo>
                    <a:pt x="148" y="33"/>
                  </a:lnTo>
                  <a:lnTo>
                    <a:pt x="166" y="18"/>
                  </a:lnTo>
                  <a:lnTo>
                    <a:pt x="185" y="7"/>
                  </a:lnTo>
                  <a:lnTo>
                    <a:pt x="205" y="1"/>
                  </a:lnTo>
                  <a:lnTo>
                    <a:pt x="225" y="0"/>
                  </a:lnTo>
                  <a:close/>
                </a:path>
              </a:pathLst>
            </a:custGeom>
            <a:grpFill/>
            <a:ln w="9525">
              <a:noFill/>
            </a:ln>
          </p:spPr>
          <p:txBody>
            <a:bodyPr/>
            <a:p>
              <a:endParaRPr lang="zh-CN" altLang="en-US" dirty="0">
                <a:latin typeface="Arial" panose="020B0604020202020204" pitchFamily="34" charset="0"/>
              </a:endParaRPr>
            </a:p>
          </p:txBody>
        </p:sp>
        <p:sp>
          <p:nvSpPr>
            <p:cNvPr id="27709" name="Freeform 54"/>
            <p:cNvSpPr/>
            <p:nvPr/>
          </p:nvSpPr>
          <p:spPr>
            <a:xfrm>
              <a:off x="0" y="0"/>
              <a:ext cx="973138" cy="666750"/>
            </a:xfrm>
            <a:custGeom>
              <a:avLst/>
              <a:gdLst>
                <a:gd name="txL" fmla="*/ 0 w 3677"/>
                <a:gd name="txT" fmla="*/ 0 h 2517"/>
                <a:gd name="txR" fmla="*/ 3677 w 3677"/>
                <a:gd name="txB" fmla="*/ 2517 h 2517"/>
              </a:gdLst>
              <a:ahLst/>
              <a:cxnLst>
                <a:cxn ang="0">
                  <a:pos x="2147483647" y="50186507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149327810" y="2147483647"/>
                </a:cxn>
                <a:cxn ang="0">
                  <a:pos x="37052560" y="2147483647"/>
                </a:cxn>
                <a:cxn ang="0">
                  <a:pos x="500523751"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464674371"/>
                </a:cxn>
              </a:cxnLst>
              <a:rect l="txL" t="txT" r="txR" b="txB"/>
              <a:pathLst>
                <a:path w="3677" h="2517">
                  <a:moveTo>
                    <a:pt x="2308" y="0"/>
                  </a:moveTo>
                  <a:lnTo>
                    <a:pt x="2384" y="2"/>
                  </a:lnTo>
                  <a:lnTo>
                    <a:pt x="2459" y="12"/>
                  </a:lnTo>
                  <a:lnTo>
                    <a:pt x="2533" y="27"/>
                  </a:lnTo>
                  <a:lnTo>
                    <a:pt x="2606" y="49"/>
                  </a:lnTo>
                  <a:lnTo>
                    <a:pt x="2675" y="77"/>
                  </a:lnTo>
                  <a:lnTo>
                    <a:pt x="2744" y="109"/>
                  </a:lnTo>
                  <a:lnTo>
                    <a:pt x="2810" y="148"/>
                  </a:lnTo>
                  <a:lnTo>
                    <a:pt x="2873" y="193"/>
                  </a:lnTo>
                  <a:lnTo>
                    <a:pt x="2933" y="242"/>
                  </a:lnTo>
                  <a:lnTo>
                    <a:pt x="2989" y="296"/>
                  </a:lnTo>
                  <a:lnTo>
                    <a:pt x="3043" y="359"/>
                  </a:lnTo>
                  <a:lnTo>
                    <a:pt x="3092" y="424"/>
                  </a:lnTo>
                  <a:lnTo>
                    <a:pt x="3135" y="492"/>
                  </a:lnTo>
                  <a:lnTo>
                    <a:pt x="3173" y="563"/>
                  </a:lnTo>
                  <a:lnTo>
                    <a:pt x="3205" y="637"/>
                  </a:lnTo>
                  <a:lnTo>
                    <a:pt x="3230" y="714"/>
                  </a:lnTo>
                  <a:lnTo>
                    <a:pt x="3251" y="794"/>
                  </a:lnTo>
                  <a:lnTo>
                    <a:pt x="3265" y="877"/>
                  </a:lnTo>
                  <a:lnTo>
                    <a:pt x="3317" y="912"/>
                  </a:lnTo>
                  <a:lnTo>
                    <a:pt x="3366" y="951"/>
                  </a:lnTo>
                  <a:lnTo>
                    <a:pt x="3412" y="992"/>
                  </a:lnTo>
                  <a:lnTo>
                    <a:pt x="3455" y="1038"/>
                  </a:lnTo>
                  <a:lnTo>
                    <a:pt x="3495" y="1087"/>
                  </a:lnTo>
                  <a:lnTo>
                    <a:pt x="3532" y="1140"/>
                  </a:lnTo>
                  <a:lnTo>
                    <a:pt x="3564" y="1196"/>
                  </a:lnTo>
                  <a:lnTo>
                    <a:pt x="3599" y="1264"/>
                  </a:lnTo>
                  <a:lnTo>
                    <a:pt x="3627" y="1335"/>
                  </a:lnTo>
                  <a:lnTo>
                    <a:pt x="3648" y="1406"/>
                  </a:lnTo>
                  <a:lnTo>
                    <a:pt x="3664" y="1481"/>
                  </a:lnTo>
                  <a:lnTo>
                    <a:pt x="3673" y="1557"/>
                  </a:lnTo>
                  <a:lnTo>
                    <a:pt x="3677" y="1634"/>
                  </a:lnTo>
                  <a:lnTo>
                    <a:pt x="3674" y="1705"/>
                  </a:lnTo>
                  <a:lnTo>
                    <a:pt x="3668" y="1775"/>
                  </a:lnTo>
                  <a:lnTo>
                    <a:pt x="3655" y="1843"/>
                  </a:lnTo>
                  <a:lnTo>
                    <a:pt x="3638" y="1910"/>
                  </a:lnTo>
                  <a:lnTo>
                    <a:pt x="3616" y="1973"/>
                  </a:lnTo>
                  <a:lnTo>
                    <a:pt x="3590" y="2036"/>
                  </a:lnTo>
                  <a:lnTo>
                    <a:pt x="3559" y="2096"/>
                  </a:lnTo>
                  <a:lnTo>
                    <a:pt x="3521" y="2155"/>
                  </a:lnTo>
                  <a:lnTo>
                    <a:pt x="3480" y="2211"/>
                  </a:lnTo>
                  <a:lnTo>
                    <a:pt x="3434" y="2265"/>
                  </a:lnTo>
                  <a:lnTo>
                    <a:pt x="3386" y="2313"/>
                  </a:lnTo>
                  <a:lnTo>
                    <a:pt x="3335" y="2356"/>
                  </a:lnTo>
                  <a:lnTo>
                    <a:pt x="3281" y="2394"/>
                  </a:lnTo>
                  <a:lnTo>
                    <a:pt x="3225" y="2426"/>
                  </a:lnTo>
                  <a:lnTo>
                    <a:pt x="3166" y="2454"/>
                  </a:lnTo>
                  <a:lnTo>
                    <a:pt x="3105" y="2478"/>
                  </a:lnTo>
                  <a:lnTo>
                    <a:pt x="3041" y="2496"/>
                  </a:lnTo>
                  <a:lnTo>
                    <a:pt x="2974" y="2509"/>
                  </a:lnTo>
                  <a:lnTo>
                    <a:pt x="2955" y="2512"/>
                  </a:lnTo>
                  <a:lnTo>
                    <a:pt x="2929" y="2515"/>
                  </a:lnTo>
                  <a:lnTo>
                    <a:pt x="2896" y="2516"/>
                  </a:lnTo>
                  <a:lnTo>
                    <a:pt x="2855" y="2517"/>
                  </a:lnTo>
                  <a:lnTo>
                    <a:pt x="2530" y="2517"/>
                  </a:lnTo>
                  <a:lnTo>
                    <a:pt x="2530" y="2317"/>
                  </a:lnTo>
                  <a:lnTo>
                    <a:pt x="2855" y="2317"/>
                  </a:lnTo>
                  <a:lnTo>
                    <a:pt x="2882" y="2317"/>
                  </a:lnTo>
                  <a:lnTo>
                    <a:pt x="2906" y="2316"/>
                  </a:lnTo>
                  <a:lnTo>
                    <a:pt x="2923" y="2315"/>
                  </a:lnTo>
                  <a:lnTo>
                    <a:pt x="2936" y="2314"/>
                  </a:lnTo>
                  <a:lnTo>
                    <a:pt x="2993" y="2303"/>
                  </a:lnTo>
                  <a:lnTo>
                    <a:pt x="3048" y="2287"/>
                  </a:lnTo>
                  <a:lnTo>
                    <a:pt x="3101" y="2266"/>
                  </a:lnTo>
                  <a:lnTo>
                    <a:pt x="3151" y="2240"/>
                  </a:lnTo>
                  <a:lnTo>
                    <a:pt x="3198" y="2209"/>
                  </a:lnTo>
                  <a:lnTo>
                    <a:pt x="3242" y="2173"/>
                  </a:lnTo>
                  <a:lnTo>
                    <a:pt x="3283" y="2133"/>
                  </a:lnTo>
                  <a:lnTo>
                    <a:pt x="3323" y="2088"/>
                  </a:lnTo>
                  <a:lnTo>
                    <a:pt x="3359" y="2038"/>
                  </a:lnTo>
                  <a:lnTo>
                    <a:pt x="3390" y="1987"/>
                  </a:lnTo>
                  <a:lnTo>
                    <a:pt x="3417" y="1933"/>
                  </a:lnTo>
                  <a:lnTo>
                    <a:pt x="3438" y="1877"/>
                  </a:lnTo>
                  <a:lnTo>
                    <a:pt x="3455" y="1820"/>
                  </a:lnTo>
                  <a:lnTo>
                    <a:pt x="3466" y="1760"/>
                  </a:lnTo>
                  <a:lnTo>
                    <a:pt x="3474" y="1698"/>
                  </a:lnTo>
                  <a:lnTo>
                    <a:pt x="3477" y="1634"/>
                  </a:lnTo>
                  <a:lnTo>
                    <a:pt x="3473" y="1564"/>
                  </a:lnTo>
                  <a:lnTo>
                    <a:pt x="3463" y="1497"/>
                  </a:lnTo>
                  <a:lnTo>
                    <a:pt x="3448" y="1431"/>
                  </a:lnTo>
                  <a:lnTo>
                    <a:pt x="3426" y="1368"/>
                  </a:lnTo>
                  <a:lnTo>
                    <a:pt x="3398" y="1308"/>
                  </a:lnTo>
                  <a:lnTo>
                    <a:pt x="3364" y="1250"/>
                  </a:lnTo>
                  <a:lnTo>
                    <a:pt x="3332" y="1203"/>
                  </a:lnTo>
                  <a:lnTo>
                    <a:pt x="3296" y="1159"/>
                  </a:lnTo>
                  <a:lnTo>
                    <a:pt x="3256" y="1120"/>
                  </a:lnTo>
                  <a:lnTo>
                    <a:pt x="3216" y="1085"/>
                  </a:lnTo>
                  <a:lnTo>
                    <a:pt x="3171" y="1053"/>
                  </a:lnTo>
                  <a:lnTo>
                    <a:pt x="3124" y="1025"/>
                  </a:lnTo>
                  <a:lnTo>
                    <a:pt x="3073" y="1002"/>
                  </a:lnTo>
                  <a:lnTo>
                    <a:pt x="3070" y="928"/>
                  </a:lnTo>
                  <a:lnTo>
                    <a:pt x="3061" y="858"/>
                  </a:lnTo>
                  <a:lnTo>
                    <a:pt x="3046" y="790"/>
                  </a:lnTo>
                  <a:lnTo>
                    <a:pt x="3026" y="723"/>
                  </a:lnTo>
                  <a:lnTo>
                    <a:pt x="3000" y="660"/>
                  </a:lnTo>
                  <a:lnTo>
                    <a:pt x="2970" y="599"/>
                  </a:lnTo>
                  <a:lnTo>
                    <a:pt x="2933" y="541"/>
                  </a:lnTo>
                  <a:lnTo>
                    <a:pt x="2891" y="485"/>
                  </a:lnTo>
                  <a:lnTo>
                    <a:pt x="2844" y="432"/>
                  </a:lnTo>
                  <a:lnTo>
                    <a:pt x="2793" y="382"/>
                  </a:lnTo>
                  <a:lnTo>
                    <a:pt x="2739" y="339"/>
                  </a:lnTo>
                  <a:lnTo>
                    <a:pt x="2684" y="301"/>
                  </a:lnTo>
                  <a:lnTo>
                    <a:pt x="2627" y="270"/>
                  </a:lnTo>
                  <a:lnTo>
                    <a:pt x="2568" y="243"/>
                  </a:lnTo>
                  <a:lnTo>
                    <a:pt x="2506" y="223"/>
                  </a:lnTo>
                  <a:lnTo>
                    <a:pt x="2442" y="208"/>
                  </a:lnTo>
                  <a:lnTo>
                    <a:pt x="2376" y="199"/>
                  </a:lnTo>
                  <a:lnTo>
                    <a:pt x="2308" y="197"/>
                  </a:lnTo>
                  <a:lnTo>
                    <a:pt x="2243" y="199"/>
                  </a:lnTo>
                  <a:lnTo>
                    <a:pt x="2181" y="207"/>
                  </a:lnTo>
                  <a:lnTo>
                    <a:pt x="2120" y="219"/>
                  </a:lnTo>
                  <a:lnTo>
                    <a:pt x="2061" y="238"/>
                  </a:lnTo>
                  <a:lnTo>
                    <a:pt x="2005" y="262"/>
                  </a:lnTo>
                  <a:lnTo>
                    <a:pt x="1950" y="290"/>
                  </a:lnTo>
                  <a:lnTo>
                    <a:pt x="1896" y="323"/>
                  </a:lnTo>
                  <a:lnTo>
                    <a:pt x="1845" y="362"/>
                  </a:lnTo>
                  <a:lnTo>
                    <a:pt x="1794" y="406"/>
                  </a:lnTo>
                  <a:lnTo>
                    <a:pt x="1750" y="454"/>
                  </a:lnTo>
                  <a:lnTo>
                    <a:pt x="1708" y="504"/>
                  </a:lnTo>
                  <a:lnTo>
                    <a:pt x="1671" y="557"/>
                  </a:lnTo>
                  <a:lnTo>
                    <a:pt x="1638" y="611"/>
                  </a:lnTo>
                  <a:lnTo>
                    <a:pt x="1610" y="669"/>
                  </a:lnTo>
                  <a:lnTo>
                    <a:pt x="1585" y="730"/>
                  </a:lnTo>
                  <a:lnTo>
                    <a:pt x="1566" y="792"/>
                  </a:lnTo>
                  <a:lnTo>
                    <a:pt x="1552" y="857"/>
                  </a:lnTo>
                  <a:lnTo>
                    <a:pt x="1542" y="925"/>
                  </a:lnTo>
                  <a:lnTo>
                    <a:pt x="1501" y="899"/>
                  </a:lnTo>
                  <a:lnTo>
                    <a:pt x="1457" y="878"/>
                  </a:lnTo>
                  <a:lnTo>
                    <a:pt x="1411" y="864"/>
                  </a:lnTo>
                  <a:lnTo>
                    <a:pt x="1363" y="855"/>
                  </a:lnTo>
                  <a:lnTo>
                    <a:pt x="1312" y="851"/>
                  </a:lnTo>
                  <a:lnTo>
                    <a:pt x="1262" y="855"/>
                  </a:lnTo>
                  <a:lnTo>
                    <a:pt x="1214" y="862"/>
                  </a:lnTo>
                  <a:lnTo>
                    <a:pt x="1167" y="877"/>
                  </a:lnTo>
                  <a:lnTo>
                    <a:pt x="1124" y="897"/>
                  </a:lnTo>
                  <a:lnTo>
                    <a:pt x="1082" y="923"/>
                  </a:lnTo>
                  <a:lnTo>
                    <a:pt x="1043" y="953"/>
                  </a:lnTo>
                  <a:lnTo>
                    <a:pt x="1006" y="990"/>
                  </a:lnTo>
                  <a:lnTo>
                    <a:pt x="972" y="1030"/>
                  </a:lnTo>
                  <a:lnTo>
                    <a:pt x="944" y="1072"/>
                  </a:lnTo>
                  <a:lnTo>
                    <a:pt x="920" y="1117"/>
                  </a:lnTo>
                  <a:lnTo>
                    <a:pt x="902" y="1164"/>
                  </a:lnTo>
                  <a:lnTo>
                    <a:pt x="890" y="1213"/>
                  </a:lnTo>
                  <a:lnTo>
                    <a:pt x="882" y="1264"/>
                  </a:lnTo>
                  <a:lnTo>
                    <a:pt x="880" y="1318"/>
                  </a:lnTo>
                  <a:lnTo>
                    <a:pt x="880" y="1342"/>
                  </a:lnTo>
                  <a:lnTo>
                    <a:pt x="881" y="1363"/>
                  </a:lnTo>
                  <a:lnTo>
                    <a:pt x="883" y="1377"/>
                  </a:lnTo>
                  <a:lnTo>
                    <a:pt x="828" y="1351"/>
                  </a:lnTo>
                  <a:lnTo>
                    <a:pt x="773" y="1332"/>
                  </a:lnTo>
                  <a:lnTo>
                    <a:pt x="719" y="1321"/>
                  </a:lnTo>
                  <a:lnTo>
                    <a:pt x="666" y="1318"/>
                  </a:lnTo>
                  <a:lnTo>
                    <a:pt x="612" y="1321"/>
                  </a:lnTo>
                  <a:lnTo>
                    <a:pt x="561" y="1330"/>
                  </a:lnTo>
                  <a:lnTo>
                    <a:pt x="512" y="1345"/>
                  </a:lnTo>
                  <a:lnTo>
                    <a:pt x="465" y="1366"/>
                  </a:lnTo>
                  <a:lnTo>
                    <a:pt x="420" y="1393"/>
                  </a:lnTo>
                  <a:lnTo>
                    <a:pt x="379" y="1426"/>
                  </a:lnTo>
                  <a:lnTo>
                    <a:pt x="338" y="1465"/>
                  </a:lnTo>
                  <a:lnTo>
                    <a:pt x="301" y="1509"/>
                  </a:lnTo>
                  <a:lnTo>
                    <a:pt x="271" y="1555"/>
                  </a:lnTo>
                  <a:lnTo>
                    <a:pt x="245" y="1601"/>
                  </a:lnTo>
                  <a:lnTo>
                    <a:pt x="226" y="1653"/>
                  </a:lnTo>
                  <a:lnTo>
                    <a:pt x="211" y="1705"/>
                  </a:lnTo>
                  <a:lnTo>
                    <a:pt x="203" y="1760"/>
                  </a:lnTo>
                  <a:lnTo>
                    <a:pt x="200" y="1818"/>
                  </a:lnTo>
                  <a:lnTo>
                    <a:pt x="203" y="1872"/>
                  </a:lnTo>
                  <a:lnTo>
                    <a:pt x="210" y="1922"/>
                  </a:lnTo>
                  <a:lnTo>
                    <a:pt x="221" y="1971"/>
                  </a:lnTo>
                  <a:lnTo>
                    <a:pt x="237" y="2018"/>
                  </a:lnTo>
                  <a:lnTo>
                    <a:pt x="258" y="2063"/>
                  </a:lnTo>
                  <a:lnTo>
                    <a:pt x="284" y="2106"/>
                  </a:lnTo>
                  <a:lnTo>
                    <a:pt x="315" y="2146"/>
                  </a:lnTo>
                  <a:lnTo>
                    <a:pt x="348" y="2184"/>
                  </a:lnTo>
                  <a:lnTo>
                    <a:pt x="384" y="2218"/>
                  </a:lnTo>
                  <a:lnTo>
                    <a:pt x="422" y="2246"/>
                  </a:lnTo>
                  <a:lnTo>
                    <a:pt x="463" y="2270"/>
                  </a:lnTo>
                  <a:lnTo>
                    <a:pt x="507" y="2289"/>
                  </a:lnTo>
                  <a:lnTo>
                    <a:pt x="552" y="2304"/>
                  </a:lnTo>
                  <a:lnTo>
                    <a:pt x="600" y="2314"/>
                  </a:lnTo>
                  <a:lnTo>
                    <a:pt x="614" y="2315"/>
                  </a:lnTo>
                  <a:lnTo>
                    <a:pt x="631" y="2317"/>
                  </a:lnTo>
                  <a:lnTo>
                    <a:pt x="654" y="2317"/>
                  </a:lnTo>
                  <a:lnTo>
                    <a:pt x="1312" y="2317"/>
                  </a:lnTo>
                  <a:lnTo>
                    <a:pt x="1312" y="2517"/>
                  </a:lnTo>
                  <a:lnTo>
                    <a:pt x="654" y="2517"/>
                  </a:lnTo>
                  <a:lnTo>
                    <a:pt x="618" y="2516"/>
                  </a:lnTo>
                  <a:lnTo>
                    <a:pt x="588" y="2514"/>
                  </a:lnTo>
                  <a:lnTo>
                    <a:pt x="565" y="2509"/>
                  </a:lnTo>
                  <a:lnTo>
                    <a:pt x="506" y="2497"/>
                  </a:lnTo>
                  <a:lnTo>
                    <a:pt x="448" y="2480"/>
                  </a:lnTo>
                  <a:lnTo>
                    <a:pt x="393" y="2459"/>
                  </a:lnTo>
                  <a:lnTo>
                    <a:pt x="342" y="2431"/>
                  </a:lnTo>
                  <a:lnTo>
                    <a:pt x="292" y="2400"/>
                  </a:lnTo>
                  <a:lnTo>
                    <a:pt x="245" y="2362"/>
                  </a:lnTo>
                  <a:lnTo>
                    <a:pt x="201" y="2319"/>
                  </a:lnTo>
                  <a:lnTo>
                    <a:pt x="158" y="2272"/>
                  </a:lnTo>
                  <a:lnTo>
                    <a:pt x="121" y="2222"/>
                  </a:lnTo>
                  <a:lnTo>
                    <a:pt x="89" y="2170"/>
                  </a:lnTo>
                  <a:lnTo>
                    <a:pt x="62" y="2116"/>
                  </a:lnTo>
                  <a:lnTo>
                    <a:pt x="39" y="2060"/>
                  </a:lnTo>
                  <a:lnTo>
                    <a:pt x="22" y="2002"/>
                  </a:lnTo>
                  <a:lnTo>
                    <a:pt x="10" y="1943"/>
                  </a:lnTo>
                  <a:lnTo>
                    <a:pt x="2" y="1882"/>
                  </a:lnTo>
                  <a:lnTo>
                    <a:pt x="0" y="1818"/>
                  </a:lnTo>
                  <a:lnTo>
                    <a:pt x="3" y="1748"/>
                  </a:lnTo>
                  <a:lnTo>
                    <a:pt x="12" y="1680"/>
                  </a:lnTo>
                  <a:lnTo>
                    <a:pt x="27" y="1614"/>
                  </a:lnTo>
                  <a:lnTo>
                    <a:pt x="48" y="1551"/>
                  </a:lnTo>
                  <a:lnTo>
                    <a:pt x="76" y="1491"/>
                  </a:lnTo>
                  <a:lnTo>
                    <a:pt x="110" y="1433"/>
                  </a:lnTo>
                  <a:lnTo>
                    <a:pt x="149" y="1377"/>
                  </a:lnTo>
                  <a:lnTo>
                    <a:pt x="196" y="1325"/>
                  </a:lnTo>
                  <a:lnTo>
                    <a:pt x="246" y="1277"/>
                  </a:lnTo>
                  <a:lnTo>
                    <a:pt x="299" y="1234"/>
                  </a:lnTo>
                  <a:lnTo>
                    <a:pt x="354" y="1198"/>
                  </a:lnTo>
                  <a:lnTo>
                    <a:pt x="411" y="1169"/>
                  </a:lnTo>
                  <a:lnTo>
                    <a:pt x="472" y="1147"/>
                  </a:lnTo>
                  <a:lnTo>
                    <a:pt x="535" y="1132"/>
                  </a:lnTo>
                  <a:lnTo>
                    <a:pt x="599" y="1121"/>
                  </a:lnTo>
                  <a:lnTo>
                    <a:pt x="666" y="1118"/>
                  </a:lnTo>
                  <a:lnTo>
                    <a:pt x="706" y="1118"/>
                  </a:lnTo>
                  <a:lnTo>
                    <a:pt x="726" y="1061"/>
                  </a:lnTo>
                  <a:lnTo>
                    <a:pt x="749" y="1008"/>
                  </a:lnTo>
                  <a:lnTo>
                    <a:pt x="779" y="957"/>
                  </a:lnTo>
                  <a:lnTo>
                    <a:pt x="811" y="909"/>
                  </a:lnTo>
                  <a:lnTo>
                    <a:pt x="847" y="864"/>
                  </a:lnTo>
                  <a:lnTo>
                    <a:pt x="889" y="822"/>
                  </a:lnTo>
                  <a:lnTo>
                    <a:pt x="934" y="783"/>
                  </a:lnTo>
                  <a:lnTo>
                    <a:pt x="982" y="749"/>
                  </a:lnTo>
                  <a:lnTo>
                    <a:pt x="1033" y="718"/>
                  </a:lnTo>
                  <a:lnTo>
                    <a:pt x="1085" y="695"/>
                  </a:lnTo>
                  <a:lnTo>
                    <a:pt x="1139" y="676"/>
                  </a:lnTo>
                  <a:lnTo>
                    <a:pt x="1196" y="663"/>
                  </a:lnTo>
                  <a:lnTo>
                    <a:pt x="1253" y="655"/>
                  </a:lnTo>
                  <a:lnTo>
                    <a:pt x="1312" y="653"/>
                  </a:lnTo>
                  <a:lnTo>
                    <a:pt x="1336" y="653"/>
                  </a:lnTo>
                  <a:lnTo>
                    <a:pt x="1366" y="655"/>
                  </a:lnTo>
                  <a:lnTo>
                    <a:pt x="1401" y="659"/>
                  </a:lnTo>
                  <a:lnTo>
                    <a:pt x="1430" y="588"/>
                  </a:lnTo>
                  <a:lnTo>
                    <a:pt x="1463" y="520"/>
                  </a:lnTo>
                  <a:lnTo>
                    <a:pt x="1500" y="455"/>
                  </a:lnTo>
                  <a:lnTo>
                    <a:pt x="1542" y="394"/>
                  </a:lnTo>
                  <a:lnTo>
                    <a:pt x="1589" y="336"/>
                  </a:lnTo>
                  <a:lnTo>
                    <a:pt x="1639" y="281"/>
                  </a:lnTo>
                  <a:lnTo>
                    <a:pt x="1694" y="229"/>
                  </a:lnTo>
                  <a:lnTo>
                    <a:pt x="1753" y="183"/>
                  </a:lnTo>
                  <a:lnTo>
                    <a:pt x="1816" y="139"/>
                  </a:lnTo>
                  <a:lnTo>
                    <a:pt x="1881" y="102"/>
                  </a:lnTo>
                  <a:lnTo>
                    <a:pt x="1947" y="71"/>
                  </a:lnTo>
                  <a:lnTo>
                    <a:pt x="2016" y="45"/>
                  </a:lnTo>
                  <a:lnTo>
                    <a:pt x="2087" y="25"/>
                  </a:lnTo>
                  <a:lnTo>
                    <a:pt x="2159" y="11"/>
                  </a:lnTo>
                  <a:lnTo>
                    <a:pt x="2233" y="2"/>
                  </a:lnTo>
                  <a:lnTo>
                    <a:pt x="2308" y="0"/>
                  </a:lnTo>
                  <a:close/>
                </a:path>
              </a:pathLst>
            </a:custGeom>
            <a:grpFill/>
            <a:ln w="9525">
              <a:noFill/>
            </a:ln>
          </p:spPr>
          <p:txBody>
            <a:bodyPr/>
            <a:p>
              <a:endParaRPr lang="zh-CN" altLang="en-US" dirty="0">
                <a:latin typeface="Arial" panose="020B0604020202020204" pitchFamily="34" charset="0"/>
              </a:endParaRPr>
            </a:p>
          </p:txBody>
        </p:sp>
      </p:grpSp>
      <p:grpSp>
        <p:nvGrpSpPr>
          <p:cNvPr id="27665" name="그룹 88"/>
          <p:cNvGrpSpPr/>
          <p:nvPr/>
        </p:nvGrpSpPr>
        <p:grpSpPr>
          <a:xfrm>
            <a:off x="7958455" y="2247900"/>
            <a:ext cx="682625" cy="883285"/>
            <a:chOff x="0" y="0"/>
            <a:chExt cx="871538" cy="866775"/>
          </a:xfrm>
          <a:solidFill>
            <a:schemeClr val="accent2"/>
          </a:solidFill>
        </p:grpSpPr>
        <p:sp>
          <p:nvSpPr>
            <p:cNvPr id="27706" name="Freeform 59"/>
            <p:cNvSpPr>
              <a:spLocks noEditPoints="1"/>
            </p:cNvSpPr>
            <p:nvPr/>
          </p:nvSpPr>
          <p:spPr>
            <a:xfrm>
              <a:off x="0" y="0"/>
              <a:ext cx="871538" cy="866775"/>
            </a:xfrm>
            <a:custGeom>
              <a:avLst/>
              <a:gdLst>
                <a:gd name="txL" fmla="*/ 0 w 3293"/>
                <a:gd name="txT" fmla="*/ 0 h 3279"/>
                <a:gd name="txR" fmla="*/ 3293 w 3293"/>
                <a:gd name="txB" fmla="*/ 3279 h 32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461812375"/>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205017777" y="2147483647"/>
                </a:cxn>
                <a:cxn ang="0">
                  <a:pos x="37054795" y="2147483647"/>
                </a:cxn>
                <a:cxn ang="0">
                  <a:pos x="426375822" y="2147483647"/>
                </a:cxn>
                <a:cxn ang="0">
                  <a:pos x="2147483647" y="2147483647"/>
                </a:cxn>
                <a:cxn ang="0">
                  <a:pos x="2147483647" y="2147483647"/>
                </a:cxn>
                <a:cxn ang="0">
                  <a:pos x="2147483647" y="2147483647"/>
                </a:cxn>
                <a:cxn ang="0">
                  <a:pos x="2147483647" y="2147483647"/>
                </a:cxn>
                <a:cxn ang="0">
                  <a:pos x="2147483647" y="1237579338"/>
                </a:cxn>
                <a:cxn ang="0">
                  <a:pos x="2147483647" y="55412009"/>
                </a:cxn>
              </a:cxnLst>
              <a:rect l="txL" t="txT" r="txR" b="txB"/>
              <a:pathLst>
                <a:path w="3293" h="3279">
                  <a:moveTo>
                    <a:pt x="1645" y="198"/>
                  </a:moveTo>
                  <a:lnTo>
                    <a:pt x="1548" y="201"/>
                  </a:lnTo>
                  <a:lnTo>
                    <a:pt x="1453" y="210"/>
                  </a:lnTo>
                  <a:lnTo>
                    <a:pt x="1360" y="226"/>
                  </a:lnTo>
                  <a:lnTo>
                    <a:pt x="1268" y="246"/>
                  </a:lnTo>
                  <a:lnTo>
                    <a:pt x="1178" y="273"/>
                  </a:lnTo>
                  <a:lnTo>
                    <a:pt x="1091" y="307"/>
                  </a:lnTo>
                  <a:lnTo>
                    <a:pt x="1005" y="346"/>
                  </a:lnTo>
                  <a:lnTo>
                    <a:pt x="922" y="392"/>
                  </a:lnTo>
                  <a:lnTo>
                    <a:pt x="849" y="437"/>
                  </a:lnTo>
                  <a:lnTo>
                    <a:pt x="780" y="484"/>
                  </a:lnTo>
                  <a:lnTo>
                    <a:pt x="715" y="536"/>
                  </a:lnTo>
                  <a:lnTo>
                    <a:pt x="653" y="591"/>
                  </a:lnTo>
                  <a:lnTo>
                    <a:pt x="594" y="650"/>
                  </a:lnTo>
                  <a:lnTo>
                    <a:pt x="539" y="712"/>
                  </a:lnTo>
                  <a:lnTo>
                    <a:pt x="487" y="776"/>
                  </a:lnTo>
                  <a:lnTo>
                    <a:pt x="439" y="845"/>
                  </a:lnTo>
                  <a:lnTo>
                    <a:pt x="394" y="917"/>
                  </a:lnTo>
                  <a:lnTo>
                    <a:pt x="348" y="1001"/>
                  </a:lnTo>
                  <a:lnTo>
                    <a:pt x="309" y="1086"/>
                  </a:lnTo>
                  <a:lnTo>
                    <a:pt x="275" y="1173"/>
                  </a:lnTo>
                  <a:lnTo>
                    <a:pt x="249" y="1262"/>
                  </a:lnTo>
                  <a:lnTo>
                    <a:pt x="227" y="1354"/>
                  </a:lnTo>
                  <a:lnTo>
                    <a:pt x="212" y="1447"/>
                  </a:lnTo>
                  <a:lnTo>
                    <a:pt x="203" y="1541"/>
                  </a:lnTo>
                  <a:lnTo>
                    <a:pt x="200" y="1638"/>
                  </a:lnTo>
                  <a:lnTo>
                    <a:pt x="203" y="1735"/>
                  </a:lnTo>
                  <a:lnTo>
                    <a:pt x="212" y="1830"/>
                  </a:lnTo>
                  <a:lnTo>
                    <a:pt x="227" y="1923"/>
                  </a:lnTo>
                  <a:lnTo>
                    <a:pt x="247" y="2014"/>
                  </a:lnTo>
                  <a:lnTo>
                    <a:pt x="275" y="2104"/>
                  </a:lnTo>
                  <a:lnTo>
                    <a:pt x="309" y="2193"/>
                  </a:lnTo>
                  <a:lnTo>
                    <a:pt x="348" y="2278"/>
                  </a:lnTo>
                  <a:lnTo>
                    <a:pt x="394" y="2363"/>
                  </a:lnTo>
                  <a:lnTo>
                    <a:pt x="439" y="2434"/>
                  </a:lnTo>
                  <a:lnTo>
                    <a:pt x="487" y="2503"/>
                  </a:lnTo>
                  <a:lnTo>
                    <a:pt x="539" y="2568"/>
                  </a:lnTo>
                  <a:lnTo>
                    <a:pt x="594" y="2630"/>
                  </a:lnTo>
                  <a:lnTo>
                    <a:pt x="653" y="2689"/>
                  </a:lnTo>
                  <a:lnTo>
                    <a:pt x="715" y="2744"/>
                  </a:lnTo>
                  <a:lnTo>
                    <a:pt x="780" y="2795"/>
                  </a:lnTo>
                  <a:lnTo>
                    <a:pt x="849" y="2843"/>
                  </a:lnTo>
                  <a:lnTo>
                    <a:pt x="922" y="2889"/>
                  </a:lnTo>
                  <a:lnTo>
                    <a:pt x="1005" y="2933"/>
                  </a:lnTo>
                  <a:lnTo>
                    <a:pt x="1091" y="2973"/>
                  </a:lnTo>
                  <a:lnTo>
                    <a:pt x="1178" y="3006"/>
                  </a:lnTo>
                  <a:lnTo>
                    <a:pt x="1268" y="3034"/>
                  </a:lnTo>
                  <a:lnTo>
                    <a:pt x="1360" y="3055"/>
                  </a:lnTo>
                  <a:lnTo>
                    <a:pt x="1453" y="3070"/>
                  </a:lnTo>
                  <a:lnTo>
                    <a:pt x="1548" y="3078"/>
                  </a:lnTo>
                  <a:lnTo>
                    <a:pt x="1645" y="3081"/>
                  </a:lnTo>
                  <a:lnTo>
                    <a:pt x="1743" y="3078"/>
                  </a:lnTo>
                  <a:lnTo>
                    <a:pt x="1838" y="3069"/>
                  </a:lnTo>
                  <a:lnTo>
                    <a:pt x="1933" y="3053"/>
                  </a:lnTo>
                  <a:lnTo>
                    <a:pt x="2026" y="3031"/>
                  </a:lnTo>
                  <a:lnTo>
                    <a:pt x="2117" y="3002"/>
                  </a:lnTo>
                  <a:lnTo>
                    <a:pt x="2207" y="2967"/>
                  </a:lnTo>
                  <a:lnTo>
                    <a:pt x="2282" y="2932"/>
                  </a:lnTo>
                  <a:lnTo>
                    <a:pt x="2354" y="2895"/>
                  </a:lnTo>
                  <a:lnTo>
                    <a:pt x="2423" y="2854"/>
                  </a:lnTo>
                  <a:lnTo>
                    <a:pt x="2489" y="2811"/>
                  </a:lnTo>
                  <a:lnTo>
                    <a:pt x="2552" y="2764"/>
                  </a:lnTo>
                  <a:lnTo>
                    <a:pt x="2612" y="2713"/>
                  </a:lnTo>
                  <a:lnTo>
                    <a:pt x="2669" y="2660"/>
                  </a:lnTo>
                  <a:lnTo>
                    <a:pt x="2723" y="2604"/>
                  </a:lnTo>
                  <a:lnTo>
                    <a:pt x="2774" y="2544"/>
                  </a:lnTo>
                  <a:lnTo>
                    <a:pt x="2821" y="2481"/>
                  </a:lnTo>
                  <a:lnTo>
                    <a:pt x="2865" y="2415"/>
                  </a:lnTo>
                  <a:lnTo>
                    <a:pt x="2906" y="2346"/>
                  </a:lnTo>
                  <a:lnTo>
                    <a:pt x="2943" y="2274"/>
                  </a:lnTo>
                  <a:lnTo>
                    <a:pt x="2978" y="2200"/>
                  </a:lnTo>
                  <a:lnTo>
                    <a:pt x="3013" y="2110"/>
                  </a:lnTo>
                  <a:lnTo>
                    <a:pt x="3041" y="2018"/>
                  </a:lnTo>
                  <a:lnTo>
                    <a:pt x="3063" y="1925"/>
                  </a:lnTo>
                  <a:lnTo>
                    <a:pt x="3080" y="1831"/>
                  </a:lnTo>
                  <a:lnTo>
                    <a:pt x="3090" y="1735"/>
                  </a:lnTo>
                  <a:lnTo>
                    <a:pt x="3093" y="1638"/>
                  </a:lnTo>
                  <a:lnTo>
                    <a:pt x="3090" y="1555"/>
                  </a:lnTo>
                  <a:lnTo>
                    <a:pt x="3084" y="1473"/>
                  </a:lnTo>
                  <a:lnTo>
                    <a:pt x="3072" y="1392"/>
                  </a:lnTo>
                  <a:lnTo>
                    <a:pt x="3055" y="1313"/>
                  </a:lnTo>
                  <a:lnTo>
                    <a:pt x="3034" y="1234"/>
                  </a:lnTo>
                  <a:lnTo>
                    <a:pt x="3009" y="1157"/>
                  </a:lnTo>
                  <a:lnTo>
                    <a:pt x="2978" y="1080"/>
                  </a:lnTo>
                  <a:lnTo>
                    <a:pt x="2943" y="1006"/>
                  </a:lnTo>
                  <a:lnTo>
                    <a:pt x="2906" y="934"/>
                  </a:lnTo>
                  <a:lnTo>
                    <a:pt x="2865" y="866"/>
                  </a:lnTo>
                  <a:lnTo>
                    <a:pt x="2821" y="800"/>
                  </a:lnTo>
                  <a:lnTo>
                    <a:pt x="2774" y="737"/>
                  </a:lnTo>
                  <a:lnTo>
                    <a:pt x="2723" y="677"/>
                  </a:lnTo>
                  <a:lnTo>
                    <a:pt x="2669" y="621"/>
                  </a:lnTo>
                  <a:lnTo>
                    <a:pt x="2612" y="567"/>
                  </a:lnTo>
                  <a:lnTo>
                    <a:pt x="2552" y="517"/>
                  </a:lnTo>
                  <a:lnTo>
                    <a:pt x="2489" y="470"/>
                  </a:lnTo>
                  <a:lnTo>
                    <a:pt x="2423" y="426"/>
                  </a:lnTo>
                  <a:lnTo>
                    <a:pt x="2354" y="385"/>
                  </a:lnTo>
                  <a:lnTo>
                    <a:pt x="2282" y="347"/>
                  </a:lnTo>
                  <a:lnTo>
                    <a:pt x="2207" y="313"/>
                  </a:lnTo>
                  <a:lnTo>
                    <a:pt x="2117" y="277"/>
                  </a:lnTo>
                  <a:lnTo>
                    <a:pt x="2026" y="249"/>
                  </a:lnTo>
                  <a:lnTo>
                    <a:pt x="1933" y="227"/>
                  </a:lnTo>
                  <a:lnTo>
                    <a:pt x="1838" y="210"/>
                  </a:lnTo>
                  <a:lnTo>
                    <a:pt x="1743" y="201"/>
                  </a:lnTo>
                  <a:lnTo>
                    <a:pt x="1645" y="198"/>
                  </a:lnTo>
                  <a:close/>
                  <a:moveTo>
                    <a:pt x="1645" y="0"/>
                  </a:moveTo>
                  <a:lnTo>
                    <a:pt x="1741" y="3"/>
                  </a:lnTo>
                  <a:lnTo>
                    <a:pt x="1834" y="11"/>
                  </a:lnTo>
                  <a:lnTo>
                    <a:pt x="1926" y="25"/>
                  </a:lnTo>
                  <a:lnTo>
                    <a:pt x="2018" y="44"/>
                  </a:lnTo>
                  <a:lnTo>
                    <a:pt x="2107" y="67"/>
                  </a:lnTo>
                  <a:lnTo>
                    <a:pt x="2197" y="97"/>
                  </a:lnTo>
                  <a:lnTo>
                    <a:pt x="2284" y="131"/>
                  </a:lnTo>
                  <a:lnTo>
                    <a:pt x="2370" y="171"/>
                  </a:lnTo>
                  <a:lnTo>
                    <a:pt x="2452" y="213"/>
                  </a:lnTo>
                  <a:lnTo>
                    <a:pt x="2531" y="259"/>
                  </a:lnTo>
                  <a:lnTo>
                    <a:pt x="2606" y="310"/>
                  </a:lnTo>
                  <a:lnTo>
                    <a:pt x="2679" y="362"/>
                  </a:lnTo>
                  <a:lnTo>
                    <a:pt x="2746" y="419"/>
                  </a:lnTo>
                  <a:lnTo>
                    <a:pt x="2811" y="480"/>
                  </a:lnTo>
                  <a:lnTo>
                    <a:pt x="2872" y="544"/>
                  </a:lnTo>
                  <a:lnTo>
                    <a:pt x="2929" y="612"/>
                  </a:lnTo>
                  <a:lnTo>
                    <a:pt x="2983" y="683"/>
                  </a:lnTo>
                  <a:lnTo>
                    <a:pt x="3033" y="757"/>
                  </a:lnTo>
                  <a:lnTo>
                    <a:pt x="3080" y="835"/>
                  </a:lnTo>
                  <a:lnTo>
                    <a:pt x="3123" y="916"/>
                  </a:lnTo>
                  <a:lnTo>
                    <a:pt x="3161" y="1002"/>
                  </a:lnTo>
                  <a:lnTo>
                    <a:pt x="3196" y="1089"/>
                  </a:lnTo>
                  <a:lnTo>
                    <a:pt x="3225" y="1177"/>
                  </a:lnTo>
                  <a:lnTo>
                    <a:pt x="3250" y="1267"/>
                  </a:lnTo>
                  <a:lnTo>
                    <a:pt x="3268" y="1358"/>
                  </a:lnTo>
                  <a:lnTo>
                    <a:pt x="3281" y="1450"/>
                  </a:lnTo>
                  <a:lnTo>
                    <a:pt x="3290" y="1543"/>
                  </a:lnTo>
                  <a:lnTo>
                    <a:pt x="3293" y="1638"/>
                  </a:lnTo>
                  <a:lnTo>
                    <a:pt x="3290" y="1733"/>
                  </a:lnTo>
                  <a:lnTo>
                    <a:pt x="3281" y="1826"/>
                  </a:lnTo>
                  <a:lnTo>
                    <a:pt x="3268" y="1919"/>
                  </a:lnTo>
                  <a:lnTo>
                    <a:pt x="3250" y="2010"/>
                  </a:lnTo>
                  <a:lnTo>
                    <a:pt x="3225" y="2100"/>
                  </a:lnTo>
                  <a:lnTo>
                    <a:pt x="3196" y="2189"/>
                  </a:lnTo>
                  <a:lnTo>
                    <a:pt x="3161" y="2277"/>
                  </a:lnTo>
                  <a:lnTo>
                    <a:pt x="3122" y="2361"/>
                  </a:lnTo>
                  <a:lnTo>
                    <a:pt x="3079" y="2442"/>
                  </a:lnTo>
                  <a:lnTo>
                    <a:pt x="3033" y="2520"/>
                  </a:lnTo>
                  <a:lnTo>
                    <a:pt x="2983" y="2596"/>
                  </a:lnTo>
                  <a:lnTo>
                    <a:pt x="2929" y="2667"/>
                  </a:lnTo>
                  <a:lnTo>
                    <a:pt x="2872" y="2735"/>
                  </a:lnTo>
                  <a:lnTo>
                    <a:pt x="2811" y="2798"/>
                  </a:lnTo>
                  <a:lnTo>
                    <a:pt x="2746" y="2859"/>
                  </a:lnTo>
                  <a:lnTo>
                    <a:pt x="2678" y="2916"/>
                  </a:lnTo>
                  <a:lnTo>
                    <a:pt x="2606" y="2970"/>
                  </a:lnTo>
                  <a:lnTo>
                    <a:pt x="2531" y="3021"/>
                  </a:lnTo>
                  <a:lnTo>
                    <a:pt x="2452" y="3066"/>
                  </a:lnTo>
                  <a:lnTo>
                    <a:pt x="2370" y="3109"/>
                  </a:lnTo>
                  <a:lnTo>
                    <a:pt x="2284" y="3148"/>
                  </a:lnTo>
                  <a:lnTo>
                    <a:pt x="2197" y="3183"/>
                  </a:lnTo>
                  <a:lnTo>
                    <a:pt x="2107" y="3212"/>
                  </a:lnTo>
                  <a:lnTo>
                    <a:pt x="2018" y="3236"/>
                  </a:lnTo>
                  <a:lnTo>
                    <a:pt x="1926" y="3255"/>
                  </a:lnTo>
                  <a:lnTo>
                    <a:pt x="1834" y="3268"/>
                  </a:lnTo>
                  <a:lnTo>
                    <a:pt x="1741" y="3276"/>
                  </a:lnTo>
                  <a:lnTo>
                    <a:pt x="1645" y="3279"/>
                  </a:lnTo>
                  <a:lnTo>
                    <a:pt x="1550" y="3276"/>
                  </a:lnTo>
                  <a:lnTo>
                    <a:pt x="1456" y="3268"/>
                  </a:lnTo>
                  <a:lnTo>
                    <a:pt x="1364" y="3255"/>
                  </a:lnTo>
                  <a:lnTo>
                    <a:pt x="1273" y="3237"/>
                  </a:lnTo>
                  <a:lnTo>
                    <a:pt x="1182" y="3212"/>
                  </a:lnTo>
                  <a:lnTo>
                    <a:pt x="1094" y="3183"/>
                  </a:lnTo>
                  <a:lnTo>
                    <a:pt x="1006" y="3148"/>
                  </a:lnTo>
                  <a:lnTo>
                    <a:pt x="921" y="3110"/>
                  </a:lnTo>
                  <a:lnTo>
                    <a:pt x="839" y="3066"/>
                  </a:lnTo>
                  <a:lnTo>
                    <a:pt x="761" y="3021"/>
                  </a:lnTo>
                  <a:lnTo>
                    <a:pt x="685" y="2971"/>
                  </a:lnTo>
                  <a:lnTo>
                    <a:pt x="614" y="2917"/>
                  </a:lnTo>
                  <a:lnTo>
                    <a:pt x="546" y="2859"/>
                  </a:lnTo>
                  <a:lnTo>
                    <a:pt x="481" y="2799"/>
                  </a:lnTo>
                  <a:lnTo>
                    <a:pt x="420" y="2735"/>
                  </a:lnTo>
                  <a:lnTo>
                    <a:pt x="363" y="2667"/>
                  </a:lnTo>
                  <a:lnTo>
                    <a:pt x="309" y="2596"/>
                  </a:lnTo>
                  <a:lnTo>
                    <a:pt x="258" y="2521"/>
                  </a:lnTo>
                  <a:lnTo>
                    <a:pt x="211" y="2443"/>
                  </a:lnTo>
                  <a:lnTo>
                    <a:pt x="168" y="2361"/>
                  </a:lnTo>
                  <a:lnTo>
                    <a:pt x="129" y="2277"/>
                  </a:lnTo>
                  <a:lnTo>
                    <a:pt x="95" y="2189"/>
                  </a:lnTo>
                  <a:lnTo>
                    <a:pt x="65" y="2100"/>
                  </a:lnTo>
                  <a:lnTo>
                    <a:pt x="42" y="2010"/>
                  </a:lnTo>
                  <a:lnTo>
                    <a:pt x="23" y="1919"/>
                  </a:lnTo>
                  <a:lnTo>
                    <a:pt x="10" y="1826"/>
                  </a:lnTo>
                  <a:lnTo>
                    <a:pt x="2" y="1733"/>
                  </a:lnTo>
                  <a:lnTo>
                    <a:pt x="0" y="1638"/>
                  </a:lnTo>
                  <a:lnTo>
                    <a:pt x="2" y="1543"/>
                  </a:lnTo>
                  <a:lnTo>
                    <a:pt x="10" y="1450"/>
                  </a:lnTo>
                  <a:lnTo>
                    <a:pt x="23" y="1358"/>
                  </a:lnTo>
                  <a:lnTo>
                    <a:pt x="42" y="1266"/>
                  </a:lnTo>
                  <a:lnTo>
                    <a:pt x="65" y="1177"/>
                  </a:lnTo>
                  <a:lnTo>
                    <a:pt x="95" y="1089"/>
                  </a:lnTo>
                  <a:lnTo>
                    <a:pt x="129" y="1002"/>
                  </a:lnTo>
                  <a:lnTo>
                    <a:pt x="168" y="916"/>
                  </a:lnTo>
                  <a:lnTo>
                    <a:pt x="211" y="835"/>
                  </a:lnTo>
                  <a:lnTo>
                    <a:pt x="258" y="757"/>
                  </a:lnTo>
                  <a:lnTo>
                    <a:pt x="309" y="683"/>
                  </a:lnTo>
                  <a:lnTo>
                    <a:pt x="363" y="611"/>
                  </a:lnTo>
                  <a:lnTo>
                    <a:pt x="420" y="544"/>
                  </a:lnTo>
                  <a:lnTo>
                    <a:pt x="481" y="480"/>
                  </a:lnTo>
                  <a:lnTo>
                    <a:pt x="546" y="419"/>
                  </a:lnTo>
                  <a:lnTo>
                    <a:pt x="614" y="362"/>
                  </a:lnTo>
                  <a:lnTo>
                    <a:pt x="685" y="309"/>
                  </a:lnTo>
                  <a:lnTo>
                    <a:pt x="761" y="259"/>
                  </a:lnTo>
                  <a:lnTo>
                    <a:pt x="839" y="213"/>
                  </a:lnTo>
                  <a:lnTo>
                    <a:pt x="921" y="171"/>
                  </a:lnTo>
                  <a:lnTo>
                    <a:pt x="1006" y="131"/>
                  </a:lnTo>
                  <a:lnTo>
                    <a:pt x="1094" y="97"/>
                  </a:lnTo>
                  <a:lnTo>
                    <a:pt x="1182" y="67"/>
                  </a:lnTo>
                  <a:lnTo>
                    <a:pt x="1273" y="44"/>
                  </a:lnTo>
                  <a:lnTo>
                    <a:pt x="1364" y="25"/>
                  </a:lnTo>
                  <a:lnTo>
                    <a:pt x="1456" y="11"/>
                  </a:lnTo>
                  <a:lnTo>
                    <a:pt x="1550" y="3"/>
                  </a:lnTo>
                  <a:lnTo>
                    <a:pt x="1645" y="0"/>
                  </a:lnTo>
                  <a:close/>
                </a:path>
              </a:pathLst>
            </a:custGeom>
            <a:grpFill/>
            <a:ln w="9525">
              <a:noFill/>
            </a:ln>
          </p:spPr>
          <p:txBody>
            <a:bodyPr/>
            <a:p>
              <a:endParaRPr lang="zh-CN" altLang="en-US" dirty="0">
                <a:latin typeface="Arial" panose="020B0604020202020204" pitchFamily="34" charset="0"/>
              </a:endParaRPr>
            </a:p>
          </p:txBody>
        </p:sp>
        <p:sp>
          <p:nvSpPr>
            <p:cNvPr id="27707" name="Freeform 60"/>
            <p:cNvSpPr/>
            <p:nvPr/>
          </p:nvSpPr>
          <p:spPr>
            <a:xfrm>
              <a:off x="176213" y="319088"/>
              <a:ext cx="519113" cy="282575"/>
            </a:xfrm>
            <a:custGeom>
              <a:avLst/>
              <a:gdLst>
                <a:gd name="txL" fmla="*/ 0 w 1966"/>
                <a:gd name="txT" fmla="*/ 0 h 1068"/>
                <a:gd name="txR" fmla="*/ 1966 w 1966"/>
                <a:gd name="txB" fmla="*/ 1068 h 1068"/>
              </a:gdLst>
              <a:ahLst/>
              <a:cxnLst>
                <a:cxn ang="0">
                  <a:pos x="2025013894" y="0"/>
                </a:cxn>
                <a:cxn ang="0">
                  <a:pos x="2147483647" y="74064547"/>
                </a:cxn>
                <a:cxn ang="0">
                  <a:pos x="2147483647" y="240814975"/>
                </a:cxn>
                <a:cxn ang="0">
                  <a:pos x="2147483647" y="500110822"/>
                </a:cxn>
                <a:cxn ang="0">
                  <a:pos x="2147483647" y="2147483647"/>
                </a:cxn>
                <a:cxn ang="0">
                  <a:pos x="2147483647" y="574175469"/>
                </a:cxn>
                <a:cxn ang="0">
                  <a:pos x="2147483647" y="314879555"/>
                </a:cxn>
                <a:cxn ang="0">
                  <a:pos x="2147483647" y="148199209"/>
                </a:cxn>
                <a:cxn ang="0">
                  <a:pos x="2147483647" y="37032406"/>
                </a:cxn>
                <a:cxn ang="0">
                  <a:pos x="2147483647" y="0"/>
                </a:cxn>
                <a:cxn ang="0">
                  <a:pos x="2147483647" y="37032406"/>
                </a:cxn>
                <a:cxn ang="0">
                  <a:pos x="2147483647" y="148199209"/>
                </a:cxn>
                <a:cxn ang="0">
                  <a:pos x="2147483647" y="314879555"/>
                </a:cxn>
                <a:cxn ang="0">
                  <a:pos x="2147483647" y="574175469"/>
                </a:cxn>
                <a:cxn ang="0">
                  <a:pos x="2147483647" y="814990113"/>
                </a:cxn>
                <a:cxn ang="0">
                  <a:pos x="2147483647" y="1129869271"/>
                </a:cxn>
                <a:cxn ang="0">
                  <a:pos x="2147483647" y="1463230360"/>
                </a:cxn>
                <a:cxn ang="0">
                  <a:pos x="2147483647" y="1852174032"/>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552251468" y="2147483647"/>
                </a:cxn>
                <a:cxn ang="0">
                  <a:pos x="312972648" y="2147483647"/>
                </a:cxn>
                <a:cxn ang="0">
                  <a:pos x="128842475" y="2147483647"/>
                </a:cxn>
                <a:cxn ang="0">
                  <a:pos x="36812143" y="2147483647"/>
                </a:cxn>
                <a:cxn ang="0">
                  <a:pos x="0" y="1852174032"/>
                </a:cxn>
                <a:cxn ang="0">
                  <a:pos x="18406071" y="1500262485"/>
                </a:cxn>
                <a:cxn ang="0">
                  <a:pos x="110436411" y="1166902454"/>
                </a:cxn>
                <a:cxn ang="0">
                  <a:pos x="257754393" y="833471250"/>
                </a:cxn>
                <a:cxn ang="0">
                  <a:pos x="478627216" y="574175469"/>
                </a:cxn>
                <a:cxn ang="0">
                  <a:pos x="828411990" y="296328303"/>
                </a:cxn>
                <a:cxn ang="0">
                  <a:pos x="1215008759" y="92615799"/>
                </a:cxn>
                <a:cxn ang="0">
                  <a:pos x="1620011855" y="0"/>
                </a:cxn>
                <a:cxn ang="0">
                  <a:pos x="2025013894" y="0"/>
                </a:cxn>
              </a:cxnLst>
              <a:rect l="txL" t="txT" r="txR" b="txB"/>
              <a:pathLst>
                <a:path w="1966" h="1068">
                  <a:moveTo>
                    <a:pt x="110" y="0"/>
                  </a:moveTo>
                  <a:lnTo>
                    <a:pt x="131" y="4"/>
                  </a:lnTo>
                  <a:lnTo>
                    <a:pt x="152" y="13"/>
                  </a:lnTo>
                  <a:lnTo>
                    <a:pt x="170" y="27"/>
                  </a:lnTo>
                  <a:lnTo>
                    <a:pt x="993" y="827"/>
                  </a:lnTo>
                  <a:lnTo>
                    <a:pt x="1796" y="31"/>
                  </a:lnTo>
                  <a:lnTo>
                    <a:pt x="1813" y="17"/>
                  </a:lnTo>
                  <a:lnTo>
                    <a:pt x="1830" y="8"/>
                  </a:lnTo>
                  <a:lnTo>
                    <a:pt x="1850" y="2"/>
                  </a:lnTo>
                  <a:lnTo>
                    <a:pt x="1868" y="0"/>
                  </a:lnTo>
                  <a:lnTo>
                    <a:pt x="1887" y="2"/>
                  </a:lnTo>
                  <a:lnTo>
                    <a:pt x="1906" y="8"/>
                  </a:lnTo>
                  <a:lnTo>
                    <a:pt x="1922" y="17"/>
                  </a:lnTo>
                  <a:lnTo>
                    <a:pt x="1936" y="31"/>
                  </a:lnTo>
                  <a:lnTo>
                    <a:pt x="1949" y="44"/>
                  </a:lnTo>
                  <a:lnTo>
                    <a:pt x="1958" y="61"/>
                  </a:lnTo>
                  <a:lnTo>
                    <a:pt x="1964" y="79"/>
                  </a:lnTo>
                  <a:lnTo>
                    <a:pt x="1966" y="100"/>
                  </a:lnTo>
                  <a:lnTo>
                    <a:pt x="1964" y="120"/>
                  </a:lnTo>
                  <a:lnTo>
                    <a:pt x="1958" y="139"/>
                  </a:lnTo>
                  <a:lnTo>
                    <a:pt x="1949" y="155"/>
                  </a:lnTo>
                  <a:lnTo>
                    <a:pt x="1936" y="171"/>
                  </a:lnTo>
                  <a:lnTo>
                    <a:pt x="1066" y="1041"/>
                  </a:lnTo>
                  <a:lnTo>
                    <a:pt x="1051" y="1053"/>
                  </a:lnTo>
                  <a:lnTo>
                    <a:pt x="1034" y="1062"/>
                  </a:lnTo>
                  <a:lnTo>
                    <a:pt x="1015" y="1067"/>
                  </a:lnTo>
                  <a:lnTo>
                    <a:pt x="996" y="1068"/>
                  </a:lnTo>
                  <a:lnTo>
                    <a:pt x="977" y="1066"/>
                  </a:lnTo>
                  <a:lnTo>
                    <a:pt x="958" y="1061"/>
                  </a:lnTo>
                  <a:lnTo>
                    <a:pt x="941" y="1052"/>
                  </a:lnTo>
                  <a:lnTo>
                    <a:pt x="927" y="1041"/>
                  </a:lnTo>
                  <a:lnTo>
                    <a:pt x="30" y="171"/>
                  </a:lnTo>
                  <a:lnTo>
                    <a:pt x="17" y="155"/>
                  </a:lnTo>
                  <a:lnTo>
                    <a:pt x="7" y="138"/>
                  </a:lnTo>
                  <a:lnTo>
                    <a:pt x="2" y="119"/>
                  </a:lnTo>
                  <a:lnTo>
                    <a:pt x="0" y="100"/>
                  </a:lnTo>
                  <a:lnTo>
                    <a:pt x="1" y="81"/>
                  </a:lnTo>
                  <a:lnTo>
                    <a:pt x="6" y="63"/>
                  </a:lnTo>
                  <a:lnTo>
                    <a:pt x="14" y="45"/>
                  </a:lnTo>
                  <a:lnTo>
                    <a:pt x="26" y="31"/>
                  </a:lnTo>
                  <a:lnTo>
                    <a:pt x="45" y="16"/>
                  </a:lnTo>
                  <a:lnTo>
                    <a:pt x="66" y="5"/>
                  </a:lnTo>
                  <a:lnTo>
                    <a:pt x="88" y="0"/>
                  </a:lnTo>
                  <a:lnTo>
                    <a:pt x="110" y="0"/>
                  </a:lnTo>
                  <a:close/>
                </a:path>
              </a:pathLst>
            </a:custGeom>
            <a:grpFill/>
            <a:ln w="9525">
              <a:noFill/>
            </a:ln>
          </p:spPr>
          <p:txBody>
            <a:bodyPr/>
            <a:p>
              <a:endParaRPr lang="zh-CN" altLang="en-US" dirty="0">
                <a:latin typeface="Arial" panose="020B0604020202020204" pitchFamily="34" charset="0"/>
              </a:endParaRPr>
            </a:p>
          </p:txBody>
        </p:sp>
      </p:grpSp>
      <p:grpSp>
        <p:nvGrpSpPr>
          <p:cNvPr id="27666" name="그룹 94"/>
          <p:cNvGrpSpPr/>
          <p:nvPr/>
        </p:nvGrpSpPr>
        <p:grpSpPr>
          <a:xfrm>
            <a:off x="8119745" y="3235960"/>
            <a:ext cx="461645" cy="944245"/>
            <a:chOff x="0" y="0"/>
            <a:chExt cx="615950" cy="966788"/>
          </a:xfrm>
          <a:solidFill>
            <a:schemeClr val="accent2"/>
          </a:solidFill>
        </p:grpSpPr>
        <p:sp>
          <p:nvSpPr>
            <p:cNvPr id="27704" name="Freeform 65"/>
            <p:cNvSpPr>
              <a:spLocks noEditPoints="1"/>
            </p:cNvSpPr>
            <p:nvPr/>
          </p:nvSpPr>
          <p:spPr>
            <a:xfrm>
              <a:off x="0" y="0"/>
              <a:ext cx="615950" cy="966788"/>
            </a:xfrm>
            <a:custGeom>
              <a:avLst/>
              <a:gdLst>
                <a:gd name="txL" fmla="*/ 0 w 2332"/>
                <a:gd name="txT" fmla="*/ 0 h 3652"/>
                <a:gd name="txR" fmla="*/ 2332 w 2332"/>
                <a:gd name="txB" fmla="*/ 3652 h 365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571493"/>
                </a:cxn>
                <a:cxn ang="0">
                  <a:pos x="2147483647" y="57515584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19092679" y="2147483647"/>
                </a:cxn>
                <a:cxn ang="0">
                  <a:pos x="534395170" y="2147483647"/>
                </a:cxn>
                <a:cxn ang="0">
                  <a:pos x="0" y="2147483647"/>
                </a:cxn>
                <a:cxn ang="0">
                  <a:pos x="350077756" y="2147483647"/>
                </a:cxn>
                <a:cxn ang="0">
                  <a:pos x="1363613945" y="2147483647"/>
                </a:cxn>
                <a:cxn ang="0">
                  <a:pos x="2147483647" y="2147483647"/>
                </a:cxn>
                <a:cxn ang="0">
                  <a:pos x="2147483647" y="2147483647"/>
                </a:cxn>
                <a:cxn ang="0">
                  <a:pos x="2147483647" y="2147483647"/>
                </a:cxn>
                <a:cxn ang="0">
                  <a:pos x="2147483647" y="2147483647"/>
                </a:cxn>
                <a:cxn ang="0">
                  <a:pos x="2147483647" y="2147483647"/>
                </a:cxn>
                <a:cxn ang="0">
                  <a:pos x="2147483647" y="575155846"/>
                </a:cxn>
                <a:cxn ang="0">
                  <a:pos x="2147483647" y="18571493"/>
                </a:cxn>
              </a:cxnLst>
              <a:rect l="txL" t="txT" r="txR" b="txB"/>
              <a:pathLst>
                <a:path w="2332" h="3652">
                  <a:moveTo>
                    <a:pt x="1166" y="299"/>
                  </a:moveTo>
                  <a:lnTo>
                    <a:pt x="1094" y="426"/>
                  </a:lnTo>
                  <a:lnTo>
                    <a:pt x="1020" y="556"/>
                  </a:lnTo>
                  <a:lnTo>
                    <a:pt x="946" y="690"/>
                  </a:lnTo>
                  <a:lnTo>
                    <a:pt x="870" y="830"/>
                  </a:lnTo>
                  <a:lnTo>
                    <a:pt x="795" y="975"/>
                  </a:lnTo>
                  <a:lnTo>
                    <a:pt x="718" y="1125"/>
                  </a:lnTo>
                  <a:lnTo>
                    <a:pt x="639" y="1280"/>
                  </a:lnTo>
                  <a:lnTo>
                    <a:pt x="559" y="1441"/>
                  </a:lnTo>
                  <a:lnTo>
                    <a:pt x="498" y="1570"/>
                  </a:lnTo>
                  <a:lnTo>
                    <a:pt x="441" y="1695"/>
                  </a:lnTo>
                  <a:lnTo>
                    <a:pt x="388" y="1818"/>
                  </a:lnTo>
                  <a:lnTo>
                    <a:pt x="341" y="1937"/>
                  </a:lnTo>
                  <a:lnTo>
                    <a:pt x="298" y="2052"/>
                  </a:lnTo>
                  <a:lnTo>
                    <a:pt x="274" y="2120"/>
                  </a:lnTo>
                  <a:lnTo>
                    <a:pt x="254" y="2184"/>
                  </a:lnTo>
                  <a:lnTo>
                    <a:pt x="237" y="2243"/>
                  </a:lnTo>
                  <a:lnTo>
                    <a:pt x="222" y="2299"/>
                  </a:lnTo>
                  <a:lnTo>
                    <a:pt x="212" y="2350"/>
                  </a:lnTo>
                  <a:lnTo>
                    <a:pt x="204" y="2398"/>
                  </a:lnTo>
                  <a:lnTo>
                    <a:pt x="199" y="2441"/>
                  </a:lnTo>
                  <a:lnTo>
                    <a:pt x="197" y="2480"/>
                  </a:lnTo>
                  <a:lnTo>
                    <a:pt x="200" y="2555"/>
                  </a:lnTo>
                  <a:lnTo>
                    <a:pt x="208" y="2628"/>
                  </a:lnTo>
                  <a:lnTo>
                    <a:pt x="221" y="2700"/>
                  </a:lnTo>
                  <a:lnTo>
                    <a:pt x="239" y="2770"/>
                  </a:lnTo>
                  <a:lnTo>
                    <a:pt x="263" y="2839"/>
                  </a:lnTo>
                  <a:lnTo>
                    <a:pt x="292" y="2905"/>
                  </a:lnTo>
                  <a:lnTo>
                    <a:pt x="326" y="2969"/>
                  </a:lnTo>
                  <a:lnTo>
                    <a:pt x="366" y="3032"/>
                  </a:lnTo>
                  <a:lnTo>
                    <a:pt x="408" y="3090"/>
                  </a:lnTo>
                  <a:lnTo>
                    <a:pt x="455" y="3144"/>
                  </a:lnTo>
                  <a:lnTo>
                    <a:pt x="506" y="3194"/>
                  </a:lnTo>
                  <a:lnTo>
                    <a:pt x="560" y="3241"/>
                  </a:lnTo>
                  <a:lnTo>
                    <a:pt x="617" y="3284"/>
                  </a:lnTo>
                  <a:lnTo>
                    <a:pt x="679" y="3322"/>
                  </a:lnTo>
                  <a:lnTo>
                    <a:pt x="744" y="3357"/>
                  </a:lnTo>
                  <a:lnTo>
                    <a:pt x="810" y="3387"/>
                  </a:lnTo>
                  <a:lnTo>
                    <a:pt x="878" y="3411"/>
                  </a:lnTo>
                  <a:lnTo>
                    <a:pt x="948" y="3430"/>
                  </a:lnTo>
                  <a:lnTo>
                    <a:pt x="1019" y="3444"/>
                  </a:lnTo>
                  <a:lnTo>
                    <a:pt x="1091" y="3452"/>
                  </a:lnTo>
                  <a:lnTo>
                    <a:pt x="1166" y="3454"/>
                  </a:lnTo>
                  <a:lnTo>
                    <a:pt x="1239" y="3452"/>
                  </a:lnTo>
                  <a:lnTo>
                    <a:pt x="1312" y="3444"/>
                  </a:lnTo>
                  <a:lnTo>
                    <a:pt x="1383" y="3430"/>
                  </a:lnTo>
                  <a:lnTo>
                    <a:pt x="1452" y="3411"/>
                  </a:lnTo>
                  <a:lnTo>
                    <a:pt x="1519" y="3387"/>
                  </a:lnTo>
                  <a:lnTo>
                    <a:pt x="1585" y="3357"/>
                  </a:lnTo>
                  <a:lnTo>
                    <a:pt x="1650" y="3322"/>
                  </a:lnTo>
                  <a:lnTo>
                    <a:pt x="1711" y="3284"/>
                  </a:lnTo>
                  <a:lnTo>
                    <a:pt x="1770" y="3241"/>
                  </a:lnTo>
                  <a:lnTo>
                    <a:pt x="1824" y="3194"/>
                  </a:lnTo>
                  <a:lnTo>
                    <a:pt x="1875" y="3144"/>
                  </a:lnTo>
                  <a:lnTo>
                    <a:pt x="1921" y="3090"/>
                  </a:lnTo>
                  <a:lnTo>
                    <a:pt x="1965" y="3032"/>
                  </a:lnTo>
                  <a:lnTo>
                    <a:pt x="2005" y="2969"/>
                  </a:lnTo>
                  <a:lnTo>
                    <a:pt x="2040" y="2905"/>
                  </a:lnTo>
                  <a:lnTo>
                    <a:pt x="2069" y="2838"/>
                  </a:lnTo>
                  <a:lnTo>
                    <a:pt x="2093" y="2770"/>
                  </a:lnTo>
                  <a:lnTo>
                    <a:pt x="2111" y="2699"/>
                  </a:lnTo>
                  <a:lnTo>
                    <a:pt x="2124" y="2628"/>
                  </a:lnTo>
                  <a:lnTo>
                    <a:pt x="2132" y="2555"/>
                  </a:lnTo>
                  <a:lnTo>
                    <a:pt x="2136" y="2480"/>
                  </a:lnTo>
                  <a:lnTo>
                    <a:pt x="2133" y="2441"/>
                  </a:lnTo>
                  <a:lnTo>
                    <a:pt x="2129" y="2398"/>
                  </a:lnTo>
                  <a:lnTo>
                    <a:pt x="2121" y="2351"/>
                  </a:lnTo>
                  <a:lnTo>
                    <a:pt x="2110" y="2299"/>
                  </a:lnTo>
                  <a:lnTo>
                    <a:pt x="2095" y="2243"/>
                  </a:lnTo>
                  <a:lnTo>
                    <a:pt x="2077" y="2184"/>
                  </a:lnTo>
                  <a:lnTo>
                    <a:pt x="2057" y="2120"/>
                  </a:lnTo>
                  <a:lnTo>
                    <a:pt x="2033" y="2052"/>
                  </a:lnTo>
                  <a:lnTo>
                    <a:pt x="1990" y="1937"/>
                  </a:lnTo>
                  <a:lnTo>
                    <a:pt x="1943" y="1818"/>
                  </a:lnTo>
                  <a:lnTo>
                    <a:pt x="1891" y="1696"/>
                  </a:lnTo>
                  <a:lnTo>
                    <a:pt x="1833" y="1570"/>
                  </a:lnTo>
                  <a:lnTo>
                    <a:pt x="1771" y="1441"/>
                  </a:lnTo>
                  <a:lnTo>
                    <a:pt x="1692" y="1280"/>
                  </a:lnTo>
                  <a:lnTo>
                    <a:pt x="1614" y="1125"/>
                  </a:lnTo>
                  <a:lnTo>
                    <a:pt x="1537" y="975"/>
                  </a:lnTo>
                  <a:lnTo>
                    <a:pt x="1462" y="831"/>
                  </a:lnTo>
                  <a:lnTo>
                    <a:pt x="1386" y="691"/>
                  </a:lnTo>
                  <a:lnTo>
                    <a:pt x="1313" y="556"/>
                  </a:lnTo>
                  <a:lnTo>
                    <a:pt x="1239" y="426"/>
                  </a:lnTo>
                  <a:lnTo>
                    <a:pt x="1166" y="299"/>
                  </a:lnTo>
                  <a:close/>
                  <a:moveTo>
                    <a:pt x="1166" y="0"/>
                  </a:moveTo>
                  <a:lnTo>
                    <a:pt x="1187" y="1"/>
                  </a:lnTo>
                  <a:lnTo>
                    <a:pt x="1205" y="7"/>
                  </a:lnTo>
                  <a:lnTo>
                    <a:pt x="1222" y="17"/>
                  </a:lnTo>
                  <a:lnTo>
                    <a:pt x="1238" y="31"/>
                  </a:lnTo>
                  <a:lnTo>
                    <a:pt x="1251" y="48"/>
                  </a:lnTo>
                  <a:lnTo>
                    <a:pt x="1339" y="202"/>
                  </a:lnTo>
                  <a:lnTo>
                    <a:pt x="1423" y="351"/>
                  </a:lnTo>
                  <a:lnTo>
                    <a:pt x="1505" y="495"/>
                  </a:lnTo>
                  <a:lnTo>
                    <a:pt x="1581" y="636"/>
                  </a:lnTo>
                  <a:lnTo>
                    <a:pt x="1655" y="771"/>
                  </a:lnTo>
                  <a:lnTo>
                    <a:pt x="1725" y="902"/>
                  </a:lnTo>
                  <a:lnTo>
                    <a:pt x="1790" y="1028"/>
                  </a:lnTo>
                  <a:lnTo>
                    <a:pt x="1852" y="1150"/>
                  </a:lnTo>
                  <a:lnTo>
                    <a:pt x="1910" y="1268"/>
                  </a:lnTo>
                  <a:lnTo>
                    <a:pt x="1965" y="1380"/>
                  </a:lnTo>
                  <a:lnTo>
                    <a:pt x="2015" y="1488"/>
                  </a:lnTo>
                  <a:lnTo>
                    <a:pt x="2062" y="1591"/>
                  </a:lnTo>
                  <a:lnTo>
                    <a:pt x="2105" y="1691"/>
                  </a:lnTo>
                  <a:lnTo>
                    <a:pt x="2145" y="1785"/>
                  </a:lnTo>
                  <a:lnTo>
                    <a:pt x="2181" y="1875"/>
                  </a:lnTo>
                  <a:lnTo>
                    <a:pt x="2212" y="1961"/>
                  </a:lnTo>
                  <a:lnTo>
                    <a:pt x="2241" y="2041"/>
                  </a:lnTo>
                  <a:lnTo>
                    <a:pt x="2264" y="2117"/>
                  </a:lnTo>
                  <a:lnTo>
                    <a:pt x="2286" y="2189"/>
                  </a:lnTo>
                  <a:lnTo>
                    <a:pt x="2303" y="2257"/>
                  </a:lnTo>
                  <a:lnTo>
                    <a:pt x="2315" y="2319"/>
                  </a:lnTo>
                  <a:lnTo>
                    <a:pt x="2324" y="2377"/>
                  </a:lnTo>
                  <a:lnTo>
                    <a:pt x="2330" y="2430"/>
                  </a:lnTo>
                  <a:lnTo>
                    <a:pt x="2332" y="2480"/>
                  </a:lnTo>
                  <a:lnTo>
                    <a:pt x="2329" y="2570"/>
                  </a:lnTo>
                  <a:lnTo>
                    <a:pt x="2320" y="2658"/>
                  </a:lnTo>
                  <a:lnTo>
                    <a:pt x="2303" y="2744"/>
                  </a:lnTo>
                  <a:lnTo>
                    <a:pt x="2280" y="2829"/>
                  </a:lnTo>
                  <a:lnTo>
                    <a:pt x="2252" y="2910"/>
                  </a:lnTo>
                  <a:lnTo>
                    <a:pt x="2216" y="2991"/>
                  </a:lnTo>
                  <a:lnTo>
                    <a:pt x="2174" y="3069"/>
                  </a:lnTo>
                  <a:lnTo>
                    <a:pt x="2133" y="3134"/>
                  </a:lnTo>
                  <a:lnTo>
                    <a:pt x="2089" y="3196"/>
                  </a:lnTo>
                  <a:lnTo>
                    <a:pt x="2042" y="3255"/>
                  </a:lnTo>
                  <a:lnTo>
                    <a:pt x="1990" y="3310"/>
                  </a:lnTo>
                  <a:lnTo>
                    <a:pt x="1936" y="3362"/>
                  </a:lnTo>
                  <a:lnTo>
                    <a:pt x="1877" y="3410"/>
                  </a:lnTo>
                  <a:lnTo>
                    <a:pt x="1815" y="3455"/>
                  </a:lnTo>
                  <a:lnTo>
                    <a:pt x="1750" y="3496"/>
                  </a:lnTo>
                  <a:lnTo>
                    <a:pt x="1673" y="3537"/>
                  </a:lnTo>
                  <a:lnTo>
                    <a:pt x="1593" y="3572"/>
                  </a:lnTo>
                  <a:lnTo>
                    <a:pt x="1511" y="3601"/>
                  </a:lnTo>
                  <a:lnTo>
                    <a:pt x="1428" y="3623"/>
                  </a:lnTo>
                  <a:lnTo>
                    <a:pt x="1342" y="3639"/>
                  </a:lnTo>
                  <a:lnTo>
                    <a:pt x="1255" y="3649"/>
                  </a:lnTo>
                  <a:lnTo>
                    <a:pt x="1166" y="3652"/>
                  </a:lnTo>
                  <a:lnTo>
                    <a:pt x="1077" y="3649"/>
                  </a:lnTo>
                  <a:lnTo>
                    <a:pt x="990" y="3639"/>
                  </a:lnTo>
                  <a:lnTo>
                    <a:pt x="905" y="3623"/>
                  </a:lnTo>
                  <a:lnTo>
                    <a:pt x="822" y="3601"/>
                  </a:lnTo>
                  <a:lnTo>
                    <a:pt x="740" y="3572"/>
                  </a:lnTo>
                  <a:lnTo>
                    <a:pt x="660" y="3537"/>
                  </a:lnTo>
                  <a:lnTo>
                    <a:pt x="582" y="3496"/>
                  </a:lnTo>
                  <a:lnTo>
                    <a:pt x="517" y="3455"/>
                  </a:lnTo>
                  <a:lnTo>
                    <a:pt x="455" y="3410"/>
                  </a:lnTo>
                  <a:lnTo>
                    <a:pt x="396" y="3362"/>
                  </a:lnTo>
                  <a:lnTo>
                    <a:pt x="342" y="3311"/>
                  </a:lnTo>
                  <a:lnTo>
                    <a:pt x="290" y="3255"/>
                  </a:lnTo>
                  <a:lnTo>
                    <a:pt x="241" y="3197"/>
                  </a:lnTo>
                  <a:lnTo>
                    <a:pt x="197" y="3135"/>
                  </a:lnTo>
                  <a:lnTo>
                    <a:pt x="156" y="3069"/>
                  </a:lnTo>
                  <a:lnTo>
                    <a:pt x="115" y="2991"/>
                  </a:lnTo>
                  <a:lnTo>
                    <a:pt x="80" y="2910"/>
                  </a:lnTo>
                  <a:lnTo>
                    <a:pt x="51" y="2829"/>
                  </a:lnTo>
                  <a:lnTo>
                    <a:pt x="29" y="2745"/>
                  </a:lnTo>
                  <a:lnTo>
                    <a:pt x="13" y="2658"/>
                  </a:lnTo>
                  <a:lnTo>
                    <a:pt x="3" y="2570"/>
                  </a:lnTo>
                  <a:lnTo>
                    <a:pt x="0" y="2480"/>
                  </a:lnTo>
                  <a:lnTo>
                    <a:pt x="2" y="2428"/>
                  </a:lnTo>
                  <a:lnTo>
                    <a:pt x="9" y="2373"/>
                  </a:lnTo>
                  <a:lnTo>
                    <a:pt x="19" y="2311"/>
                  </a:lnTo>
                  <a:lnTo>
                    <a:pt x="34" y="2246"/>
                  </a:lnTo>
                  <a:lnTo>
                    <a:pt x="52" y="2174"/>
                  </a:lnTo>
                  <a:lnTo>
                    <a:pt x="74" y="2098"/>
                  </a:lnTo>
                  <a:lnTo>
                    <a:pt x="100" y="2017"/>
                  </a:lnTo>
                  <a:lnTo>
                    <a:pt x="132" y="1931"/>
                  </a:lnTo>
                  <a:lnTo>
                    <a:pt x="167" y="1840"/>
                  </a:lnTo>
                  <a:lnTo>
                    <a:pt x="205" y="1745"/>
                  </a:lnTo>
                  <a:lnTo>
                    <a:pt x="248" y="1644"/>
                  </a:lnTo>
                  <a:lnTo>
                    <a:pt x="296" y="1539"/>
                  </a:lnTo>
                  <a:lnTo>
                    <a:pt x="346" y="1428"/>
                  </a:lnTo>
                  <a:lnTo>
                    <a:pt x="402" y="1312"/>
                  </a:lnTo>
                  <a:lnTo>
                    <a:pt x="462" y="1192"/>
                  </a:lnTo>
                  <a:lnTo>
                    <a:pt x="525" y="1067"/>
                  </a:lnTo>
                  <a:lnTo>
                    <a:pt x="591" y="936"/>
                  </a:lnTo>
                  <a:lnTo>
                    <a:pt x="664" y="800"/>
                  </a:lnTo>
                  <a:lnTo>
                    <a:pt x="739" y="659"/>
                  </a:lnTo>
                  <a:lnTo>
                    <a:pt x="818" y="514"/>
                  </a:lnTo>
                  <a:lnTo>
                    <a:pt x="903" y="364"/>
                  </a:lnTo>
                  <a:lnTo>
                    <a:pt x="990" y="209"/>
                  </a:lnTo>
                  <a:lnTo>
                    <a:pt x="1082" y="48"/>
                  </a:lnTo>
                  <a:lnTo>
                    <a:pt x="1094" y="31"/>
                  </a:lnTo>
                  <a:lnTo>
                    <a:pt x="1108" y="17"/>
                  </a:lnTo>
                  <a:lnTo>
                    <a:pt x="1125" y="8"/>
                  </a:lnTo>
                  <a:lnTo>
                    <a:pt x="1144" y="1"/>
                  </a:lnTo>
                  <a:lnTo>
                    <a:pt x="1166" y="0"/>
                  </a:lnTo>
                  <a:close/>
                </a:path>
              </a:pathLst>
            </a:custGeom>
            <a:grpFill/>
            <a:ln w="9525">
              <a:noFill/>
            </a:ln>
          </p:spPr>
          <p:txBody>
            <a:bodyPr/>
            <a:p>
              <a:endParaRPr lang="zh-CN" altLang="en-US" dirty="0">
                <a:latin typeface="Arial" panose="020B0604020202020204" pitchFamily="34" charset="0"/>
              </a:endParaRPr>
            </a:p>
          </p:txBody>
        </p:sp>
        <p:sp>
          <p:nvSpPr>
            <p:cNvPr id="27705" name="Freeform 66"/>
            <p:cNvSpPr/>
            <p:nvPr/>
          </p:nvSpPr>
          <p:spPr>
            <a:xfrm>
              <a:off x="341313" y="469900"/>
              <a:ext cx="169863" cy="385763"/>
            </a:xfrm>
            <a:custGeom>
              <a:avLst/>
              <a:gdLst>
                <a:gd name="txL" fmla="*/ 0 w 647"/>
                <a:gd name="txT" fmla="*/ 0 h 1459"/>
                <a:gd name="txR" fmla="*/ 647 w 647"/>
                <a:gd name="txB" fmla="*/ 1459 h 1459"/>
              </a:gdLst>
              <a:ahLst/>
              <a:cxnLst>
                <a:cxn ang="0">
                  <a:pos x="2147483647" y="36981694"/>
                </a:cxn>
                <a:cxn ang="0">
                  <a:pos x="2147483647" y="351220701"/>
                </a:cxn>
                <a:cxn ang="0">
                  <a:pos x="2147483647" y="720897207"/>
                </a:cxn>
                <a:cxn ang="0">
                  <a:pos x="2147483647" y="1146011857"/>
                </a:cxn>
                <a:cxn ang="0">
                  <a:pos x="2147483647" y="186690880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393426882" y="2147483647"/>
                </a:cxn>
                <a:cxn ang="0">
                  <a:pos x="741929537" y="2147483647"/>
                </a:cxn>
                <a:cxn ang="0">
                  <a:pos x="253375445" y="2147483647"/>
                </a:cxn>
                <a:cxn ang="0">
                  <a:pos x="0" y="2147483647"/>
                </a:cxn>
                <a:cxn ang="0">
                  <a:pos x="108560039" y="2147483647"/>
                </a:cxn>
                <a:cxn ang="0">
                  <a:pos x="542868422" y="2147483647"/>
                </a:cxn>
                <a:cxn ang="0">
                  <a:pos x="2081041498"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903820411"/>
                </a:cxn>
                <a:cxn ang="0">
                  <a:pos x="2147483647" y="1109029387"/>
                </a:cxn>
                <a:cxn ang="0">
                  <a:pos x="2147483647" y="462095666"/>
                </a:cxn>
                <a:cxn ang="0">
                  <a:pos x="2147483647" y="55437499"/>
                </a:cxn>
              </a:cxnLst>
              <a:rect l="txL" t="txT" r="txR" b="txB"/>
              <a:pathLst>
                <a:path w="647" h="1459">
                  <a:moveTo>
                    <a:pt x="309" y="0"/>
                  </a:moveTo>
                  <a:lnTo>
                    <a:pt x="331" y="2"/>
                  </a:lnTo>
                  <a:lnTo>
                    <a:pt x="351" y="7"/>
                  </a:lnTo>
                  <a:lnTo>
                    <a:pt x="370" y="19"/>
                  </a:lnTo>
                  <a:lnTo>
                    <a:pt x="387" y="35"/>
                  </a:lnTo>
                  <a:lnTo>
                    <a:pt x="392" y="39"/>
                  </a:lnTo>
                  <a:lnTo>
                    <a:pt x="398" y="48"/>
                  </a:lnTo>
                  <a:lnTo>
                    <a:pt x="409" y="62"/>
                  </a:lnTo>
                  <a:lnTo>
                    <a:pt x="422" y="79"/>
                  </a:lnTo>
                  <a:lnTo>
                    <a:pt x="437" y="101"/>
                  </a:lnTo>
                  <a:lnTo>
                    <a:pt x="455" y="127"/>
                  </a:lnTo>
                  <a:lnTo>
                    <a:pt x="473" y="155"/>
                  </a:lnTo>
                  <a:lnTo>
                    <a:pt x="492" y="188"/>
                  </a:lnTo>
                  <a:lnTo>
                    <a:pt x="512" y="223"/>
                  </a:lnTo>
                  <a:lnTo>
                    <a:pt x="533" y="262"/>
                  </a:lnTo>
                  <a:lnTo>
                    <a:pt x="552" y="304"/>
                  </a:lnTo>
                  <a:lnTo>
                    <a:pt x="571" y="348"/>
                  </a:lnTo>
                  <a:lnTo>
                    <a:pt x="589" y="394"/>
                  </a:lnTo>
                  <a:lnTo>
                    <a:pt x="605" y="443"/>
                  </a:lnTo>
                  <a:lnTo>
                    <a:pt x="620" y="493"/>
                  </a:lnTo>
                  <a:lnTo>
                    <a:pt x="631" y="546"/>
                  </a:lnTo>
                  <a:lnTo>
                    <a:pt x="640" y="600"/>
                  </a:lnTo>
                  <a:lnTo>
                    <a:pt x="646" y="655"/>
                  </a:lnTo>
                  <a:lnTo>
                    <a:pt x="647" y="712"/>
                  </a:lnTo>
                  <a:lnTo>
                    <a:pt x="645" y="770"/>
                  </a:lnTo>
                  <a:lnTo>
                    <a:pt x="637" y="829"/>
                  </a:lnTo>
                  <a:lnTo>
                    <a:pt x="622" y="896"/>
                  </a:lnTo>
                  <a:lnTo>
                    <a:pt x="602" y="961"/>
                  </a:lnTo>
                  <a:lnTo>
                    <a:pt x="576" y="1023"/>
                  </a:lnTo>
                  <a:lnTo>
                    <a:pt x="543" y="1084"/>
                  </a:lnTo>
                  <a:lnTo>
                    <a:pt x="505" y="1142"/>
                  </a:lnTo>
                  <a:lnTo>
                    <a:pt x="461" y="1199"/>
                  </a:lnTo>
                  <a:lnTo>
                    <a:pt x="410" y="1252"/>
                  </a:lnTo>
                  <a:lnTo>
                    <a:pt x="353" y="1304"/>
                  </a:lnTo>
                  <a:lnTo>
                    <a:pt x="291" y="1354"/>
                  </a:lnTo>
                  <a:lnTo>
                    <a:pt x="222" y="1402"/>
                  </a:lnTo>
                  <a:lnTo>
                    <a:pt x="148" y="1447"/>
                  </a:lnTo>
                  <a:lnTo>
                    <a:pt x="122" y="1456"/>
                  </a:lnTo>
                  <a:lnTo>
                    <a:pt x="97" y="1459"/>
                  </a:lnTo>
                  <a:lnTo>
                    <a:pt x="77" y="1456"/>
                  </a:lnTo>
                  <a:lnTo>
                    <a:pt x="58" y="1449"/>
                  </a:lnTo>
                  <a:lnTo>
                    <a:pt x="41" y="1439"/>
                  </a:lnTo>
                  <a:lnTo>
                    <a:pt x="26" y="1425"/>
                  </a:lnTo>
                  <a:lnTo>
                    <a:pt x="14" y="1406"/>
                  </a:lnTo>
                  <a:lnTo>
                    <a:pt x="3" y="1385"/>
                  </a:lnTo>
                  <a:lnTo>
                    <a:pt x="0" y="1364"/>
                  </a:lnTo>
                  <a:lnTo>
                    <a:pt x="0" y="1343"/>
                  </a:lnTo>
                  <a:lnTo>
                    <a:pt x="6" y="1322"/>
                  </a:lnTo>
                  <a:lnTo>
                    <a:pt x="16" y="1304"/>
                  </a:lnTo>
                  <a:lnTo>
                    <a:pt x="30" y="1288"/>
                  </a:lnTo>
                  <a:lnTo>
                    <a:pt x="50" y="1275"/>
                  </a:lnTo>
                  <a:lnTo>
                    <a:pt x="115" y="1234"/>
                  </a:lnTo>
                  <a:lnTo>
                    <a:pt x="175" y="1191"/>
                  </a:lnTo>
                  <a:lnTo>
                    <a:pt x="228" y="1147"/>
                  </a:lnTo>
                  <a:lnTo>
                    <a:pt x="277" y="1101"/>
                  </a:lnTo>
                  <a:lnTo>
                    <a:pt x="318" y="1054"/>
                  </a:lnTo>
                  <a:lnTo>
                    <a:pt x="354" y="1005"/>
                  </a:lnTo>
                  <a:lnTo>
                    <a:pt x="385" y="954"/>
                  </a:lnTo>
                  <a:lnTo>
                    <a:pt x="409" y="903"/>
                  </a:lnTo>
                  <a:lnTo>
                    <a:pt x="428" y="849"/>
                  </a:lnTo>
                  <a:lnTo>
                    <a:pt x="441" y="795"/>
                  </a:lnTo>
                  <a:lnTo>
                    <a:pt x="448" y="740"/>
                  </a:lnTo>
                  <a:lnTo>
                    <a:pt x="448" y="686"/>
                  </a:lnTo>
                  <a:lnTo>
                    <a:pt x="444" y="631"/>
                  </a:lnTo>
                  <a:lnTo>
                    <a:pt x="435" y="578"/>
                  </a:lnTo>
                  <a:lnTo>
                    <a:pt x="423" y="527"/>
                  </a:lnTo>
                  <a:lnTo>
                    <a:pt x="409" y="478"/>
                  </a:lnTo>
                  <a:lnTo>
                    <a:pt x="393" y="434"/>
                  </a:lnTo>
                  <a:lnTo>
                    <a:pt x="374" y="385"/>
                  </a:lnTo>
                  <a:lnTo>
                    <a:pt x="351" y="339"/>
                  </a:lnTo>
                  <a:lnTo>
                    <a:pt x="326" y="295"/>
                  </a:lnTo>
                  <a:lnTo>
                    <a:pt x="308" y="264"/>
                  </a:lnTo>
                  <a:lnTo>
                    <a:pt x="292" y="239"/>
                  </a:lnTo>
                  <a:lnTo>
                    <a:pt x="278" y="217"/>
                  </a:lnTo>
                  <a:lnTo>
                    <a:pt x="265" y="200"/>
                  </a:lnTo>
                  <a:lnTo>
                    <a:pt x="255" y="187"/>
                  </a:lnTo>
                  <a:lnTo>
                    <a:pt x="247" y="177"/>
                  </a:lnTo>
                  <a:lnTo>
                    <a:pt x="242" y="169"/>
                  </a:lnTo>
                  <a:lnTo>
                    <a:pt x="237" y="164"/>
                  </a:lnTo>
                  <a:lnTo>
                    <a:pt x="225" y="146"/>
                  </a:lnTo>
                  <a:lnTo>
                    <a:pt x="217" y="124"/>
                  </a:lnTo>
                  <a:lnTo>
                    <a:pt x="213" y="103"/>
                  </a:lnTo>
                  <a:lnTo>
                    <a:pt x="216" y="81"/>
                  </a:lnTo>
                  <a:lnTo>
                    <a:pt x="221" y="60"/>
                  </a:lnTo>
                  <a:lnTo>
                    <a:pt x="232" y="40"/>
                  </a:lnTo>
                  <a:lnTo>
                    <a:pt x="248" y="25"/>
                  </a:lnTo>
                  <a:lnTo>
                    <a:pt x="267" y="11"/>
                  </a:lnTo>
                  <a:lnTo>
                    <a:pt x="288" y="3"/>
                  </a:lnTo>
                  <a:lnTo>
                    <a:pt x="309" y="0"/>
                  </a:lnTo>
                  <a:close/>
                </a:path>
              </a:pathLst>
            </a:custGeom>
            <a:grpFill/>
            <a:ln w="9525">
              <a:noFill/>
            </a:ln>
          </p:spPr>
          <p:txBody>
            <a:bodyPr/>
            <a:p>
              <a:endParaRPr lang="zh-CN" altLang="en-US" dirty="0">
                <a:latin typeface="Arial" panose="020B0604020202020204" pitchFamily="34" charset="0"/>
              </a:endParaRPr>
            </a:p>
          </p:txBody>
        </p:sp>
      </p:grpSp>
      <p:sp>
        <p:nvSpPr>
          <p:cNvPr id="27667" name="Freeform 71"/>
          <p:cNvSpPr>
            <a:spLocks noEditPoints="1"/>
          </p:cNvSpPr>
          <p:nvPr/>
        </p:nvSpPr>
        <p:spPr>
          <a:xfrm>
            <a:off x="8028305" y="4335145"/>
            <a:ext cx="688975" cy="894715"/>
          </a:xfrm>
          <a:custGeom>
            <a:avLst/>
            <a:gdLst>
              <a:gd name="txL" fmla="*/ 0 w 3293"/>
              <a:gd name="txT" fmla="*/ 0 h 3279"/>
              <a:gd name="txR" fmla="*/ 3293 w 3293"/>
              <a:gd name="txB" fmla="*/ 3279 h 32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124800295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221807058" y="2147483647"/>
              </a:cxn>
              <a:cxn ang="0">
                <a:pos x="0" y="2147483647"/>
              </a:cxn>
              <a:cxn ang="0">
                <a:pos x="1221807058" y="2147483647"/>
              </a:cxn>
              <a:cxn ang="0">
                <a:pos x="2147483647" y="2147483647"/>
              </a:cxn>
              <a:cxn ang="0">
                <a:pos x="2147483647" y="2147483647"/>
              </a:cxn>
              <a:cxn ang="0">
                <a:pos x="2147483647" y="566101319"/>
              </a:cxn>
            </a:cxnLst>
            <a:rect l="txL" t="txT" r="txR" b="txB"/>
            <a:pathLst>
              <a:path w="3293" h="3279">
                <a:moveTo>
                  <a:pt x="2507" y="2284"/>
                </a:moveTo>
                <a:lnTo>
                  <a:pt x="2484" y="2375"/>
                </a:lnTo>
                <a:lnTo>
                  <a:pt x="2458" y="2464"/>
                </a:lnTo>
                <a:lnTo>
                  <a:pt x="2428" y="2549"/>
                </a:lnTo>
                <a:lnTo>
                  <a:pt x="2396" y="2629"/>
                </a:lnTo>
                <a:lnTo>
                  <a:pt x="2362" y="2706"/>
                </a:lnTo>
                <a:lnTo>
                  <a:pt x="2324" y="2779"/>
                </a:lnTo>
                <a:lnTo>
                  <a:pt x="2283" y="2848"/>
                </a:lnTo>
                <a:lnTo>
                  <a:pt x="2241" y="2913"/>
                </a:lnTo>
                <a:lnTo>
                  <a:pt x="2195" y="2974"/>
                </a:lnTo>
                <a:lnTo>
                  <a:pt x="2274" y="2938"/>
                </a:lnTo>
                <a:lnTo>
                  <a:pt x="2352" y="2898"/>
                </a:lnTo>
                <a:lnTo>
                  <a:pt x="2426" y="2853"/>
                </a:lnTo>
                <a:lnTo>
                  <a:pt x="2497" y="2805"/>
                </a:lnTo>
                <a:lnTo>
                  <a:pt x="2565" y="2752"/>
                </a:lnTo>
                <a:lnTo>
                  <a:pt x="2631" y="2695"/>
                </a:lnTo>
                <a:lnTo>
                  <a:pt x="2692" y="2635"/>
                </a:lnTo>
                <a:lnTo>
                  <a:pt x="2749" y="2571"/>
                </a:lnTo>
                <a:lnTo>
                  <a:pt x="2803" y="2503"/>
                </a:lnTo>
                <a:lnTo>
                  <a:pt x="2853" y="2433"/>
                </a:lnTo>
                <a:lnTo>
                  <a:pt x="2897" y="2360"/>
                </a:lnTo>
                <a:lnTo>
                  <a:pt x="2938" y="2284"/>
                </a:lnTo>
                <a:lnTo>
                  <a:pt x="2507" y="2284"/>
                </a:lnTo>
                <a:close/>
                <a:moveTo>
                  <a:pt x="1748" y="2284"/>
                </a:moveTo>
                <a:lnTo>
                  <a:pt x="1748" y="3064"/>
                </a:lnTo>
                <a:lnTo>
                  <a:pt x="1791" y="3049"/>
                </a:lnTo>
                <a:lnTo>
                  <a:pt x="1834" y="3030"/>
                </a:lnTo>
                <a:lnTo>
                  <a:pt x="1877" y="3004"/>
                </a:lnTo>
                <a:lnTo>
                  <a:pt x="1918" y="2975"/>
                </a:lnTo>
                <a:lnTo>
                  <a:pt x="1957" y="2939"/>
                </a:lnTo>
                <a:lnTo>
                  <a:pt x="1996" y="2900"/>
                </a:lnTo>
                <a:lnTo>
                  <a:pt x="2035" y="2854"/>
                </a:lnTo>
                <a:lnTo>
                  <a:pt x="2072" y="2803"/>
                </a:lnTo>
                <a:lnTo>
                  <a:pt x="2112" y="2742"/>
                </a:lnTo>
                <a:lnTo>
                  <a:pt x="2151" y="2676"/>
                </a:lnTo>
                <a:lnTo>
                  <a:pt x="2186" y="2605"/>
                </a:lnTo>
                <a:lnTo>
                  <a:pt x="2219" y="2531"/>
                </a:lnTo>
                <a:lnTo>
                  <a:pt x="2249" y="2452"/>
                </a:lnTo>
                <a:lnTo>
                  <a:pt x="2276" y="2370"/>
                </a:lnTo>
                <a:lnTo>
                  <a:pt x="2301" y="2284"/>
                </a:lnTo>
                <a:lnTo>
                  <a:pt x="1748" y="2284"/>
                </a:lnTo>
                <a:close/>
                <a:moveTo>
                  <a:pt x="992" y="2284"/>
                </a:moveTo>
                <a:lnTo>
                  <a:pt x="1015" y="2370"/>
                </a:lnTo>
                <a:lnTo>
                  <a:pt x="1042" y="2452"/>
                </a:lnTo>
                <a:lnTo>
                  <a:pt x="1071" y="2531"/>
                </a:lnTo>
                <a:lnTo>
                  <a:pt x="1104" y="2606"/>
                </a:lnTo>
                <a:lnTo>
                  <a:pt x="1140" y="2676"/>
                </a:lnTo>
                <a:lnTo>
                  <a:pt x="1177" y="2742"/>
                </a:lnTo>
                <a:lnTo>
                  <a:pt x="1218" y="2803"/>
                </a:lnTo>
                <a:lnTo>
                  <a:pt x="1262" y="2860"/>
                </a:lnTo>
                <a:lnTo>
                  <a:pt x="1306" y="2911"/>
                </a:lnTo>
                <a:lnTo>
                  <a:pt x="1351" y="2955"/>
                </a:lnTo>
                <a:lnTo>
                  <a:pt x="1398" y="2991"/>
                </a:lnTo>
                <a:lnTo>
                  <a:pt x="1446" y="3022"/>
                </a:lnTo>
                <a:lnTo>
                  <a:pt x="1495" y="3046"/>
                </a:lnTo>
                <a:lnTo>
                  <a:pt x="1544" y="3064"/>
                </a:lnTo>
                <a:lnTo>
                  <a:pt x="1544" y="2284"/>
                </a:lnTo>
                <a:lnTo>
                  <a:pt x="992" y="2284"/>
                </a:lnTo>
                <a:close/>
                <a:moveTo>
                  <a:pt x="354" y="2284"/>
                </a:moveTo>
                <a:lnTo>
                  <a:pt x="395" y="2360"/>
                </a:lnTo>
                <a:lnTo>
                  <a:pt x="440" y="2433"/>
                </a:lnTo>
                <a:lnTo>
                  <a:pt x="490" y="2503"/>
                </a:lnTo>
                <a:lnTo>
                  <a:pt x="543" y="2571"/>
                </a:lnTo>
                <a:lnTo>
                  <a:pt x="601" y="2635"/>
                </a:lnTo>
                <a:lnTo>
                  <a:pt x="662" y="2695"/>
                </a:lnTo>
                <a:lnTo>
                  <a:pt x="727" y="2752"/>
                </a:lnTo>
                <a:lnTo>
                  <a:pt x="795" y="2805"/>
                </a:lnTo>
                <a:lnTo>
                  <a:pt x="867" y="2853"/>
                </a:lnTo>
                <a:lnTo>
                  <a:pt x="941" y="2898"/>
                </a:lnTo>
                <a:lnTo>
                  <a:pt x="1018" y="2938"/>
                </a:lnTo>
                <a:lnTo>
                  <a:pt x="1098" y="2974"/>
                </a:lnTo>
                <a:lnTo>
                  <a:pt x="1052" y="2913"/>
                </a:lnTo>
                <a:lnTo>
                  <a:pt x="1008" y="2848"/>
                </a:lnTo>
                <a:lnTo>
                  <a:pt x="969" y="2779"/>
                </a:lnTo>
                <a:lnTo>
                  <a:pt x="931" y="2706"/>
                </a:lnTo>
                <a:lnTo>
                  <a:pt x="896" y="2629"/>
                </a:lnTo>
                <a:lnTo>
                  <a:pt x="864" y="2549"/>
                </a:lnTo>
                <a:lnTo>
                  <a:pt x="834" y="2464"/>
                </a:lnTo>
                <a:lnTo>
                  <a:pt x="808" y="2375"/>
                </a:lnTo>
                <a:lnTo>
                  <a:pt x="784" y="2284"/>
                </a:lnTo>
                <a:lnTo>
                  <a:pt x="354" y="2284"/>
                </a:lnTo>
                <a:close/>
                <a:moveTo>
                  <a:pt x="2547" y="1186"/>
                </a:moveTo>
                <a:lnTo>
                  <a:pt x="2562" y="1300"/>
                </a:lnTo>
                <a:lnTo>
                  <a:pt x="2573" y="1414"/>
                </a:lnTo>
                <a:lnTo>
                  <a:pt x="2580" y="1526"/>
                </a:lnTo>
                <a:lnTo>
                  <a:pt x="2582" y="1638"/>
                </a:lnTo>
                <a:lnTo>
                  <a:pt x="2580" y="1748"/>
                </a:lnTo>
                <a:lnTo>
                  <a:pt x="2573" y="1860"/>
                </a:lnTo>
                <a:lnTo>
                  <a:pt x="2562" y="1973"/>
                </a:lnTo>
                <a:lnTo>
                  <a:pt x="2547" y="2086"/>
                </a:lnTo>
                <a:lnTo>
                  <a:pt x="3023" y="2086"/>
                </a:lnTo>
                <a:lnTo>
                  <a:pt x="3048" y="1999"/>
                </a:lnTo>
                <a:lnTo>
                  <a:pt x="3068" y="1910"/>
                </a:lnTo>
                <a:lnTo>
                  <a:pt x="3082" y="1820"/>
                </a:lnTo>
                <a:lnTo>
                  <a:pt x="3090" y="1729"/>
                </a:lnTo>
                <a:lnTo>
                  <a:pt x="3093" y="1638"/>
                </a:lnTo>
                <a:lnTo>
                  <a:pt x="3090" y="1545"/>
                </a:lnTo>
                <a:lnTo>
                  <a:pt x="3081" y="1453"/>
                </a:lnTo>
                <a:lnTo>
                  <a:pt x="3066" y="1363"/>
                </a:lnTo>
                <a:lnTo>
                  <a:pt x="3045" y="1274"/>
                </a:lnTo>
                <a:lnTo>
                  <a:pt x="3019" y="1186"/>
                </a:lnTo>
                <a:lnTo>
                  <a:pt x="2547" y="1186"/>
                </a:lnTo>
                <a:close/>
                <a:moveTo>
                  <a:pt x="1748" y="1186"/>
                </a:moveTo>
                <a:lnTo>
                  <a:pt x="1748" y="2086"/>
                </a:lnTo>
                <a:lnTo>
                  <a:pt x="2345" y="2086"/>
                </a:lnTo>
                <a:lnTo>
                  <a:pt x="2359" y="1992"/>
                </a:lnTo>
                <a:lnTo>
                  <a:pt x="2368" y="1900"/>
                </a:lnTo>
                <a:lnTo>
                  <a:pt x="2376" y="1810"/>
                </a:lnTo>
                <a:lnTo>
                  <a:pt x="2380" y="1723"/>
                </a:lnTo>
                <a:lnTo>
                  <a:pt x="2381" y="1638"/>
                </a:lnTo>
                <a:lnTo>
                  <a:pt x="2379" y="1525"/>
                </a:lnTo>
                <a:lnTo>
                  <a:pt x="2372" y="1413"/>
                </a:lnTo>
                <a:lnTo>
                  <a:pt x="2360" y="1299"/>
                </a:lnTo>
                <a:lnTo>
                  <a:pt x="2341" y="1186"/>
                </a:lnTo>
                <a:lnTo>
                  <a:pt x="1748" y="1186"/>
                </a:lnTo>
                <a:close/>
                <a:moveTo>
                  <a:pt x="950" y="1186"/>
                </a:moveTo>
                <a:lnTo>
                  <a:pt x="933" y="1299"/>
                </a:lnTo>
                <a:lnTo>
                  <a:pt x="921" y="1413"/>
                </a:lnTo>
                <a:lnTo>
                  <a:pt x="913" y="1525"/>
                </a:lnTo>
                <a:lnTo>
                  <a:pt x="910" y="1638"/>
                </a:lnTo>
                <a:lnTo>
                  <a:pt x="912" y="1723"/>
                </a:lnTo>
                <a:lnTo>
                  <a:pt x="917" y="1810"/>
                </a:lnTo>
                <a:lnTo>
                  <a:pt x="924" y="1900"/>
                </a:lnTo>
                <a:lnTo>
                  <a:pt x="934" y="1992"/>
                </a:lnTo>
                <a:lnTo>
                  <a:pt x="947" y="2086"/>
                </a:lnTo>
                <a:lnTo>
                  <a:pt x="1544" y="2086"/>
                </a:lnTo>
                <a:lnTo>
                  <a:pt x="1544" y="1186"/>
                </a:lnTo>
                <a:lnTo>
                  <a:pt x="950" y="1186"/>
                </a:lnTo>
                <a:close/>
                <a:moveTo>
                  <a:pt x="273" y="1186"/>
                </a:moveTo>
                <a:lnTo>
                  <a:pt x="246" y="1274"/>
                </a:lnTo>
                <a:lnTo>
                  <a:pt x="226" y="1363"/>
                </a:lnTo>
                <a:lnTo>
                  <a:pt x="212" y="1453"/>
                </a:lnTo>
                <a:lnTo>
                  <a:pt x="203" y="1545"/>
                </a:lnTo>
                <a:lnTo>
                  <a:pt x="200" y="1638"/>
                </a:lnTo>
                <a:lnTo>
                  <a:pt x="203" y="1729"/>
                </a:lnTo>
                <a:lnTo>
                  <a:pt x="211" y="1820"/>
                </a:lnTo>
                <a:lnTo>
                  <a:pt x="225" y="1910"/>
                </a:lnTo>
                <a:lnTo>
                  <a:pt x="244" y="1999"/>
                </a:lnTo>
                <a:lnTo>
                  <a:pt x="270" y="2086"/>
                </a:lnTo>
                <a:lnTo>
                  <a:pt x="744" y="2086"/>
                </a:lnTo>
                <a:lnTo>
                  <a:pt x="730" y="1973"/>
                </a:lnTo>
                <a:lnTo>
                  <a:pt x="719" y="1860"/>
                </a:lnTo>
                <a:lnTo>
                  <a:pt x="713" y="1748"/>
                </a:lnTo>
                <a:lnTo>
                  <a:pt x="711" y="1638"/>
                </a:lnTo>
                <a:lnTo>
                  <a:pt x="713" y="1526"/>
                </a:lnTo>
                <a:lnTo>
                  <a:pt x="719" y="1414"/>
                </a:lnTo>
                <a:lnTo>
                  <a:pt x="730" y="1300"/>
                </a:lnTo>
                <a:lnTo>
                  <a:pt x="744" y="1186"/>
                </a:lnTo>
                <a:lnTo>
                  <a:pt x="273" y="1186"/>
                </a:lnTo>
                <a:close/>
                <a:moveTo>
                  <a:pt x="2195" y="306"/>
                </a:moveTo>
                <a:lnTo>
                  <a:pt x="2246" y="375"/>
                </a:lnTo>
                <a:lnTo>
                  <a:pt x="2294" y="449"/>
                </a:lnTo>
                <a:lnTo>
                  <a:pt x="2338" y="528"/>
                </a:lnTo>
                <a:lnTo>
                  <a:pt x="2379" y="611"/>
                </a:lnTo>
                <a:lnTo>
                  <a:pt x="2417" y="698"/>
                </a:lnTo>
                <a:lnTo>
                  <a:pt x="2450" y="791"/>
                </a:lnTo>
                <a:lnTo>
                  <a:pt x="2481" y="888"/>
                </a:lnTo>
                <a:lnTo>
                  <a:pt x="2507" y="988"/>
                </a:lnTo>
                <a:lnTo>
                  <a:pt x="2938" y="988"/>
                </a:lnTo>
                <a:lnTo>
                  <a:pt x="2896" y="913"/>
                </a:lnTo>
                <a:lnTo>
                  <a:pt x="2850" y="840"/>
                </a:lnTo>
                <a:lnTo>
                  <a:pt x="2800" y="771"/>
                </a:lnTo>
                <a:lnTo>
                  <a:pt x="2746" y="704"/>
                </a:lnTo>
                <a:lnTo>
                  <a:pt x="2688" y="641"/>
                </a:lnTo>
                <a:lnTo>
                  <a:pt x="2627" y="582"/>
                </a:lnTo>
                <a:lnTo>
                  <a:pt x="2561" y="525"/>
                </a:lnTo>
                <a:lnTo>
                  <a:pt x="2493" y="473"/>
                </a:lnTo>
                <a:lnTo>
                  <a:pt x="2423" y="424"/>
                </a:lnTo>
                <a:lnTo>
                  <a:pt x="2349" y="381"/>
                </a:lnTo>
                <a:lnTo>
                  <a:pt x="2273" y="340"/>
                </a:lnTo>
                <a:lnTo>
                  <a:pt x="2195" y="306"/>
                </a:lnTo>
                <a:close/>
                <a:moveTo>
                  <a:pt x="1098" y="306"/>
                </a:moveTo>
                <a:lnTo>
                  <a:pt x="1019" y="340"/>
                </a:lnTo>
                <a:lnTo>
                  <a:pt x="943" y="381"/>
                </a:lnTo>
                <a:lnTo>
                  <a:pt x="870" y="424"/>
                </a:lnTo>
                <a:lnTo>
                  <a:pt x="798" y="473"/>
                </a:lnTo>
                <a:lnTo>
                  <a:pt x="731" y="525"/>
                </a:lnTo>
                <a:lnTo>
                  <a:pt x="666" y="582"/>
                </a:lnTo>
                <a:lnTo>
                  <a:pt x="605" y="641"/>
                </a:lnTo>
                <a:lnTo>
                  <a:pt x="547" y="704"/>
                </a:lnTo>
                <a:lnTo>
                  <a:pt x="493" y="771"/>
                </a:lnTo>
                <a:lnTo>
                  <a:pt x="442" y="840"/>
                </a:lnTo>
                <a:lnTo>
                  <a:pt x="396" y="913"/>
                </a:lnTo>
                <a:lnTo>
                  <a:pt x="354" y="988"/>
                </a:lnTo>
                <a:lnTo>
                  <a:pt x="784" y="988"/>
                </a:lnTo>
                <a:lnTo>
                  <a:pt x="812" y="888"/>
                </a:lnTo>
                <a:lnTo>
                  <a:pt x="841" y="791"/>
                </a:lnTo>
                <a:lnTo>
                  <a:pt x="876" y="698"/>
                </a:lnTo>
                <a:lnTo>
                  <a:pt x="913" y="611"/>
                </a:lnTo>
                <a:lnTo>
                  <a:pt x="953" y="528"/>
                </a:lnTo>
                <a:lnTo>
                  <a:pt x="998" y="449"/>
                </a:lnTo>
                <a:lnTo>
                  <a:pt x="1046" y="375"/>
                </a:lnTo>
                <a:lnTo>
                  <a:pt x="1098" y="306"/>
                </a:lnTo>
                <a:close/>
                <a:moveTo>
                  <a:pt x="1748" y="215"/>
                </a:moveTo>
                <a:lnTo>
                  <a:pt x="1748" y="988"/>
                </a:lnTo>
                <a:lnTo>
                  <a:pt x="2301" y="988"/>
                </a:lnTo>
                <a:lnTo>
                  <a:pt x="2275" y="903"/>
                </a:lnTo>
                <a:lnTo>
                  <a:pt x="2248" y="822"/>
                </a:lnTo>
                <a:lnTo>
                  <a:pt x="2217" y="744"/>
                </a:lnTo>
                <a:lnTo>
                  <a:pt x="2185" y="670"/>
                </a:lnTo>
                <a:lnTo>
                  <a:pt x="2149" y="601"/>
                </a:lnTo>
                <a:lnTo>
                  <a:pt x="2111" y="535"/>
                </a:lnTo>
                <a:lnTo>
                  <a:pt x="2071" y="474"/>
                </a:lnTo>
                <a:lnTo>
                  <a:pt x="2027" y="417"/>
                </a:lnTo>
                <a:lnTo>
                  <a:pt x="1983" y="368"/>
                </a:lnTo>
                <a:lnTo>
                  <a:pt x="1938" y="324"/>
                </a:lnTo>
                <a:lnTo>
                  <a:pt x="1892" y="287"/>
                </a:lnTo>
                <a:lnTo>
                  <a:pt x="1845" y="257"/>
                </a:lnTo>
                <a:lnTo>
                  <a:pt x="1798" y="233"/>
                </a:lnTo>
                <a:lnTo>
                  <a:pt x="1748" y="215"/>
                </a:lnTo>
                <a:close/>
                <a:moveTo>
                  <a:pt x="1544" y="215"/>
                </a:moveTo>
                <a:lnTo>
                  <a:pt x="1495" y="233"/>
                </a:lnTo>
                <a:lnTo>
                  <a:pt x="1447" y="257"/>
                </a:lnTo>
                <a:lnTo>
                  <a:pt x="1399" y="287"/>
                </a:lnTo>
                <a:lnTo>
                  <a:pt x="1354" y="324"/>
                </a:lnTo>
                <a:lnTo>
                  <a:pt x="1309" y="368"/>
                </a:lnTo>
                <a:lnTo>
                  <a:pt x="1265" y="417"/>
                </a:lnTo>
                <a:lnTo>
                  <a:pt x="1222" y="474"/>
                </a:lnTo>
                <a:lnTo>
                  <a:pt x="1181" y="535"/>
                </a:lnTo>
                <a:lnTo>
                  <a:pt x="1143" y="601"/>
                </a:lnTo>
                <a:lnTo>
                  <a:pt x="1107" y="670"/>
                </a:lnTo>
                <a:lnTo>
                  <a:pt x="1074" y="744"/>
                </a:lnTo>
                <a:lnTo>
                  <a:pt x="1045" y="821"/>
                </a:lnTo>
                <a:lnTo>
                  <a:pt x="1016" y="903"/>
                </a:lnTo>
                <a:lnTo>
                  <a:pt x="992" y="988"/>
                </a:lnTo>
                <a:lnTo>
                  <a:pt x="1544" y="988"/>
                </a:lnTo>
                <a:lnTo>
                  <a:pt x="1544" y="215"/>
                </a:lnTo>
                <a:close/>
                <a:moveTo>
                  <a:pt x="1645" y="0"/>
                </a:moveTo>
                <a:lnTo>
                  <a:pt x="1741" y="3"/>
                </a:lnTo>
                <a:lnTo>
                  <a:pt x="1834" y="11"/>
                </a:lnTo>
                <a:lnTo>
                  <a:pt x="1926" y="25"/>
                </a:lnTo>
                <a:lnTo>
                  <a:pt x="2018" y="44"/>
                </a:lnTo>
                <a:lnTo>
                  <a:pt x="2107" y="67"/>
                </a:lnTo>
                <a:lnTo>
                  <a:pt x="2197" y="97"/>
                </a:lnTo>
                <a:lnTo>
                  <a:pt x="2284" y="131"/>
                </a:lnTo>
                <a:lnTo>
                  <a:pt x="2370" y="171"/>
                </a:lnTo>
                <a:lnTo>
                  <a:pt x="2452" y="213"/>
                </a:lnTo>
                <a:lnTo>
                  <a:pt x="2531" y="259"/>
                </a:lnTo>
                <a:lnTo>
                  <a:pt x="2606" y="310"/>
                </a:lnTo>
                <a:lnTo>
                  <a:pt x="2679" y="362"/>
                </a:lnTo>
                <a:lnTo>
                  <a:pt x="2746" y="419"/>
                </a:lnTo>
                <a:lnTo>
                  <a:pt x="2811" y="480"/>
                </a:lnTo>
                <a:lnTo>
                  <a:pt x="2872" y="544"/>
                </a:lnTo>
                <a:lnTo>
                  <a:pt x="2929" y="612"/>
                </a:lnTo>
                <a:lnTo>
                  <a:pt x="2983" y="683"/>
                </a:lnTo>
                <a:lnTo>
                  <a:pt x="3033" y="757"/>
                </a:lnTo>
                <a:lnTo>
                  <a:pt x="3080" y="835"/>
                </a:lnTo>
                <a:lnTo>
                  <a:pt x="3123" y="916"/>
                </a:lnTo>
                <a:lnTo>
                  <a:pt x="3161" y="1002"/>
                </a:lnTo>
                <a:lnTo>
                  <a:pt x="3196" y="1089"/>
                </a:lnTo>
                <a:lnTo>
                  <a:pt x="3225" y="1177"/>
                </a:lnTo>
                <a:lnTo>
                  <a:pt x="3250" y="1267"/>
                </a:lnTo>
                <a:lnTo>
                  <a:pt x="3268" y="1358"/>
                </a:lnTo>
                <a:lnTo>
                  <a:pt x="3281" y="1450"/>
                </a:lnTo>
                <a:lnTo>
                  <a:pt x="3290" y="1543"/>
                </a:lnTo>
                <a:lnTo>
                  <a:pt x="3293" y="1638"/>
                </a:lnTo>
                <a:lnTo>
                  <a:pt x="3290" y="1733"/>
                </a:lnTo>
                <a:lnTo>
                  <a:pt x="3281" y="1826"/>
                </a:lnTo>
                <a:lnTo>
                  <a:pt x="3268" y="1919"/>
                </a:lnTo>
                <a:lnTo>
                  <a:pt x="3250" y="2010"/>
                </a:lnTo>
                <a:lnTo>
                  <a:pt x="3225" y="2100"/>
                </a:lnTo>
                <a:lnTo>
                  <a:pt x="3196" y="2189"/>
                </a:lnTo>
                <a:lnTo>
                  <a:pt x="3161" y="2277"/>
                </a:lnTo>
                <a:lnTo>
                  <a:pt x="3123" y="2361"/>
                </a:lnTo>
                <a:lnTo>
                  <a:pt x="3080" y="2442"/>
                </a:lnTo>
                <a:lnTo>
                  <a:pt x="3033" y="2520"/>
                </a:lnTo>
                <a:lnTo>
                  <a:pt x="2983" y="2596"/>
                </a:lnTo>
                <a:lnTo>
                  <a:pt x="2929" y="2667"/>
                </a:lnTo>
                <a:lnTo>
                  <a:pt x="2872" y="2735"/>
                </a:lnTo>
                <a:lnTo>
                  <a:pt x="2811" y="2798"/>
                </a:lnTo>
                <a:lnTo>
                  <a:pt x="2746" y="2859"/>
                </a:lnTo>
                <a:lnTo>
                  <a:pt x="2679" y="2916"/>
                </a:lnTo>
                <a:lnTo>
                  <a:pt x="2606" y="2970"/>
                </a:lnTo>
                <a:lnTo>
                  <a:pt x="2531" y="3021"/>
                </a:lnTo>
                <a:lnTo>
                  <a:pt x="2452" y="3066"/>
                </a:lnTo>
                <a:lnTo>
                  <a:pt x="2370" y="3109"/>
                </a:lnTo>
                <a:lnTo>
                  <a:pt x="2284" y="3148"/>
                </a:lnTo>
                <a:lnTo>
                  <a:pt x="2197" y="3183"/>
                </a:lnTo>
                <a:lnTo>
                  <a:pt x="2107" y="3212"/>
                </a:lnTo>
                <a:lnTo>
                  <a:pt x="2018" y="3236"/>
                </a:lnTo>
                <a:lnTo>
                  <a:pt x="1926" y="3255"/>
                </a:lnTo>
                <a:lnTo>
                  <a:pt x="1834" y="3268"/>
                </a:lnTo>
                <a:lnTo>
                  <a:pt x="1741" y="3276"/>
                </a:lnTo>
                <a:lnTo>
                  <a:pt x="1645" y="3279"/>
                </a:lnTo>
                <a:lnTo>
                  <a:pt x="1550" y="3276"/>
                </a:lnTo>
                <a:lnTo>
                  <a:pt x="1456" y="3268"/>
                </a:lnTo>
                <a:lnTo>
                  <a:pt x="1364" y="3255"/>
                </a:lnTo>
                <a:lnTo>
                  <a:pt x="1273" y="3237"/>
                </a:lnTo>
                <a:lnTo>
                  <a:pt x="1182" y="3212"/>
                </a:lnTo>
                <a:lnTo>
                  <a:pt x="1094" y="3183"/>
                </a:lnTo>
                <a:lnTo>
                  <a:pt x="1006" y="3148"/>
                </a:lnTo>
                <a:lnTo>
                  <a:pt x="921" y="3110"/>
                </a:lnTo>
                <a:lnTo>
                  <a:pt x="839" y="3066"/>
                </a:lnTo>
                <a:lnTo>
                  <a:pt x="761" y="3021"/>
                </a:lnTo>
                <a:lnTo>
                  <a:pt x="685" y="2971"/>
                </a:lnTo>
                <a:lnTo>
                  <a:pt x="614" y="2917"/>
                </a:lnTo>
                <a:lnTo>
                  <a:pt x="546" y="2859"/>
                </a:lnTo>
                <a:lnTo>
                  <a:pt x="481" y="2799"/>
                </a:lnTo>
                <a:lnTo>
                  <a:pt x="420" y="2735"/>
                </a:lnTo>
                <a:lnTo>
                  <a:pt x="363" y="2667"/>
                </a:lnTo>
                <a:lnTo>
                  <a:pt x="309" y="2596"/>
                </a:lnTo>
                <a:lnTo>
                  <a:pt x="258" y="2521"/>
                </a:lnTo>
                <a:lnTo>
                  <a:pt x="211" y="2443"/>
                </a:lnTo>
                <a:lnTo>
                  <a:pt x="168" y="2361"/>
                </a:lnTo>
                <a:lnTo>
                  <a:pt x="129" y="2277"/>
                </a:lnTo>
                <a:lnTo>
                  <a:pt x="95" y="2189"/>
                </a:lnTo>
                <a:lnTo>
                  <a:pt x="65" y="2100"/>
                </a:lnTo>
                <a:lnTo>
                  <a:pt x="42" y="2010"/>
                </a:lnTo>
                <a:lnTo>
                  <a:pt x="23" y="1919"/>
                </a:lnTo>
                <a:lnTo>
                  <a:pt x="10" y="1826"/>
                </a:lnTo>
                <a:lnTo>
                  <a:pt x="2" y="1733"/>
                </a:lnTo>
                <a:lnTo>
                  <a:pt x="0" y="1638"/>
                </a:lnTo>
                <a:lnTo>
                  <a:pt x="2" y="1543"/>
                </a:lnTo>
                <a:lnTo>
                  <a:pt x="10" y="1450"/>
                </a:lnTo>
                <a:lnTo>
                  <a:pt x="23" y="1358"/>
                </a:lnTo>
                <a:lnTo>
                  <a:pt x="42" y="1266"/>
                </a:lnTo>
                <a:lnTo>
                  <a:pt x="65" y="1177"/>
                </a:lnTo>
                <a:lnTo>
                  <a:pt x="95" y="1089"/>
                </a:lnTo>
                <a:lnTo>
                  <a:pt x="129" y="1002"/>
                </a:lnTo>
                <a:lnTo>
                  <a:pt x="168" y="916"/>
                </a:lnTo>
                <a:lnTo>
                  <a:pt x="211" y="835"/>
                </a:lnTo>
                <a:lnTo>
                  <a:pt x="258" y="757"/>
                </a:lnTo>
                <a:lnTo>
                  <a:pt x="309" y="683"/>
                </a:lnTo>
                <a:lnTo>
                  <a:pt x="363" y="611"/>
                </a:lnTo>
                <a:lnTo>
                  <a:pt x="420" y="544"/>
                </a:lnTo>
                <a:lnTo>
                  <a:pt x="481" y="480"/>
                </a:lnTo>
                <a:lnTo>
                  <a:pt x="546" y="419"/>
                </a:lnTo>
                <a:lnTo>
                  <a:pt x="614" y="362"/>
                </a:lnTo>
                <a:lnTo>
                  <a:pt x="685" y="309"/>
                </a:lnTo>
                <a:lnTo>
                  <a:pt x="761" y="259"/>
                </a:lnTo>
                <a:lnTo>
                  <a:pt x="839" y="213"/>
                </a:lnTo>
                <a:lnTo>
                  <a:pt x="921" y="171"/>
                </a:lnTo>
                <a:lnTo>
                  <a:pt x="1006" y="131"/>
                </a:lnTo>
                <a:lnTo>
                  <a:pt x="1094" y="97"/>
                </a:lnTo>
                <a:lnTo>
                  <a:pt x="1182" y="67"/>
                </a:lnTo>
                <a:lnTo>
                  <a:pt x="1273" y="44"/>
                </a:lnTo>
                <a:lnTo>
                  <a:pt x="1364" y="25"/>
                </a:lnTo>
                <a:lnTo>
                  <a:pt x="1456" y="11"/>
                </a:lnTo>
                <a:lnTo>
                  <a:pt x="1550" y="3"/>
                </a:lnTo>
                <a:lnTo>
                  <a:pt x="1645" y="0"/>
                </a:lnTo>
                <a:close/>
              </a:path>
            </a:pathLst>
          </a:custGeom>
          <a:blipFill rotWithShape="1">
            <a:blip r:embed="rId2"/>
            <a:stretch>
              <a:fillRect/>
            </a:stretch>
          </a:blipFill>
          <a:ln w="9525">
            <a:noFill/>
          </a:ln>
        </p:spPr>
        <p:txBody>
          <a:bodyPr/>
          <a:p>
            <a:endParaRPr lang="zh-CN" altLang="en-US" dirty="0">
              <a:latin typeface="Arial" panose="020B0604020202020204" pitchFamily="34" charset="0"/>
            </a:endParaRPr>
          </a:p>
        </p:txBody>
      </p:sp>
      <p:grpSp>
        <p:nvGrpSpPr>
          <p:cNvPr id="27668" name="그룹 104"/>
          <p:cNvGrpSpPr/>
          <p:nvPr/>
        </p:nvGrpSpPr>
        <p:grpSpPr>
          <a:xfrm>
            <a:off x="9312910" y="1002665"/>
            <a:ext cx="544830" cy="931545"/>
            <a:chOff x="0" y="0"/>
            <a:chExt cx="742950" cy="973138"/>
          </a:xfrm>
          <a:solidFill>
            <a:schemeClr val="accent2"/>
          </a:solidFill>
        </p:grpSpPr>
        <p:sp>
          <p:nvSpPr>
            <p:cNvPr id="27702" name="Freeform 76"/>
            <p:cNvSpPr/>
            <p:nvPr/>
          </p:nvSpPr>
          <p:spPr>
            <a:xfrm>
              <a:off x="501650" y="733425"/>
              <a:ext cx="241300" cy="239713"/>
            </a:xfrm>
            <a:custGeom>
              <a:avLst/>
              <a:gdLst>
                <a:gd name="txL" fmla="*/ 0 w 912"/>
                <a:gd name="txT" fmla="*/ 0 h 905"/>
                <a:gd name="txR" fmla="*/ 912 w 912"/>
                <a:gd name="txB" fmla="*/ 905 h 905"/>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Lst>
              <a:rect l="txL" t="txT" r="txR" b="txB"/>
              <a:pathLst>
                <a:path w="912" h="905">
                  <a:moveTo>
                    <a:pt x="348" y="0"/>
                  </a:moveTo>
                  <a:lnTo>
                    <a:pt x="566" y="0"/>
                  </a:lnTo>
                  <a:lnTo>
                    <a:pt x="566" y="341"/>
                  </a:lnTo>
                  <a:lnTo>
                    <a:pt x="912" y="341"/>
                  </a:lnTo>
                  <a:lnTo>
                    <a:pt x="912" y="563"/>
                  </a:lnTo>
                  <a:lnTo>
                    <a:pt x="566" y="563"/>
                  </a:lnTo>
                  <a:lnTo>
                    <a:pt x="566" y="905"/>
                  </a:lnTo>
                  <a:lnTo>
                    <a:pt x="348" y="905"/>
                  </a:lnTo>
                  <a:lnTo>
                    <a:pt x="348" y="563"/>
                  </a:lnTo>
                  <a:lnTo>
                    <a:pt x="0" y="563"/>
                  </a:lnTo>
                  <a:lnTo>
                    <a:pt x="0" y="341"/>
                  </a:lnTo>
                  <a:lnTo>
                    <a:pt x="348" y="341"/>
                  </a:lnTo>
                  <a:lnTo>
                    <a:pt x="348" y="0"/>
                  </a:lnTo>
                  <a:close/>
                </a:path>
              </a:pathLst>
            </a:custGeom>
            <a:grpFill/>
            <a:ln w="9525">
              <a:noFill/>
            </a:ln>
          </p:spPr>
          <p:txBody>
            <a:bodyPr/>
            <a:p>
              <a:endParaRPr lang="zh-CN" altLang="en-US" dirty="0">
                <a:latin typeface="Arial" panose="020B0604020202020204" pitchFamily="34" charset="0"/>
              </a:endParaRPr>
            </a:p>
          </p:txBody>
        </p:sp>
        <p:sp>
          <p:nvSpPr>
            <p:cNvPr id="27703" name="Freeform 77"/>
            <p:cNvSpPr>
              <a:spLocks noEditPoints="1"/>
            </p:cNvSpPr>
            <p:nvPr/>
          </p:nvSpPr>
          <p:spPr>
            <a:xfrm>
              <a:off x="0" y="0"/>
              <a:ext cx="647700" cy="973138"/>
            </a:xfrm>
            <a:custGeom>
              <a:avLst/>
              <a:gdLst>
                <a:gd name="txL" fmla="*/ 0 w 2451"/>
                <a:gd name="txT" fmla="*/ 0 h 3678"/>
                <a:gd name="txR" fmla="*/ 2451 w 2451"/>
                <a:gd name="txB" fmla="*/ 3678 h 367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9261586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642403233" y="2147483647"/>
                </a:cxn>
                <a:cxn ang="0">
                  <a:pos x="1162581134" y="2147483647"/>
                </a:cxn>
                <a:cxn ang="0">
                  <a:pos x="756640936" y="2147483647"/>
                </a:cxn>
                <a:cxn ang="0">
                  <a:pos x="442881413" y="2147483647"/>
                </a:cxn>
                <a:cxn ang="0">
                  <a:pos x="203004651" y="2147483647"/>
                </a:cxn>
                <a:cxn ang="0">
                  <a:pos x="36941628" y="2147483647"/>
                </a:cxn>
                <a:cxn ang="0">
                  <a:pos x="0" y="2147483647"/>
                </a:cxn>
                <a:cxn ang="0">
                  <a:pos x="0" y="2147483647"/>
                </a:cxn>
                <a:cxn ang="0">
                  <a:pos x="36941628" y="2147483647"/>
                </a:cxn>
                <a:cxn ang="0">
                  <a:pos x="184568859" y="2147483647"/>
                </a:cxn>
                <a:cxn ang="0">
                  <a:pos x="424445357" y="2147483647"/>
                </a:cxn>
                <a:cxn ang="0">
                  <a:pos x="756640936" y="1667014585"/>
                </a:cxn>
                <a:cxn ang="0">
                  <a:pos x="1162581134" y="1185384957"/>
                </a:cxn>
                <a:cxn ang="0">
                  <a:pos x="1642403233" y="759408066"/>
                </a:cxn>
                <a:cxn ang="0">
                  <a:pos x="2147483647" y="444528024"/>
                </a:cxn>
                <a:cxn ang="0">
                  <a:pos x="2147483647" y="185231729"/>
                </a:cxn>
                <a:cxn ang="0">
                  <a:pos x="2147483647" y="74064599"/>
                </a:cxn>
                <a:cxn ang="0">
                  <a:pos x="2147483647" y="0"/>
                </a:cxn>
              </a:cxnLst>
              <a:rect l="txL" t="txT" r="txR" b="txB"/>
              <a:pathLst>
                <a:path w="2451" h="3678">
                  <a:moveTo>
                    <a:pt x="1159" y="287"/>
                  </a:moveTo>
                  <a:lnTo>
                    <a:pt x="1159" y="1267"/>
                  </a:lnTo>
                  <a:lnTo>
                    <a:pt x="1160" y="1278"/>
                  </a:lnTo>
                  <a:lnTo>
                    <a:pt x="1163" y="1284"/>
                  </a:lnTo>
                  <a:lnTo>
                    <a:pt x="1168" y="1288"/>
                  </a:lnTo>
                  <a:lnTo>
                    <a:pt x="1177" y="1289"/>
                  </a:lnTo>
                  <a:lnTo>
                    <a:pt x="2166" y="1289"/>
                  </a:lnTo>
                  <a:lnTo>
                    <a:pt x="1159" y="287"/>
                  </a:lnTo>
                  <a:close/>
                  <a:moveTo>
                    <a:pt x="219" y="0"/>
                  </a:moveTo>
                  <a:lnTo>
                    <a:pt x="1155" y="0"/>
                  </a:lnTo>
                  <a:lnTo>
                    <a:pt x="1159" y="5"/>
                  </a:lnTo>
                  <a:lnTo>
                    <a:pt x="2447" y="1289"/>
                  </a:lnTo>
                  <a:lnTo>
                    <a:pt x="2451" y="1289"/>
                  </a:lnTo>
                  <a:lnTo>
                    <a:pt x="2451" y="2580"/>
                  </a:lnTo>
                  <a:lnTo>
                    <a:pt x="2250" y="2580"/>
                  </a:lnTo>
                  <a:lnTo>
                    <a:pt x="2250" y="1490"/>
                  </a:lnTo>
                  <a:lnTo>
                    <a:pt x="1177" y="1490"/>
                  </a:lnTo>
                  <a:lnTo>
                    <a:pt x="1141" y="1486"/>
                  </a:lnTo>
                  <a:lnTo>
                    <a:pt x="1106" y="1478"/>
                  </a:lnTo>
                  <a:lnTo>
                    <a:pt x="1076" y="1465"/>
                  </a:lnTo>
                  <a:lnTo>
                    <a:pt x="1047" y="1447"/>
                  </a:lnTo>
                  <a:lnTo>
                    <a:pt x="1022" y="1424"/>
                  </a:lnTo>
                  <a:lnTo>
                    <a:pt x="1000" y="1399"/>
                  </a:lnTo>
                  <a:lnTo>
                    <a:pt x="983" y="1370"/>
                  </a:lnTo>
                  <a:lnTo>
                    <a:pt x="971" y="1338"/>
                  </a:lnTo>
                  <a:lnTo>
                    <a:pt x="963" y="1304"/>
                  </a:lnTo>
                  <a:lnTo>
                    <a:pt x="959" y="1267"/>
                  </a:lnTo>
                  <a:lnTo>
                    <a:pt x="959" y="199"/>
                  </a:lnTo>
                  <a:lnTo>
                    <a:pt x="219" y="199"/>
                  </a:lnTo>
                  <a:lnTo>
                    <a:pt x="213" y="199"/>
                  </a:lnTo>
                  <a:lnTo>
                    <a:pt x="209" y="201"/>
                  </a:lnTo>
                  <a:lnTo>
                    <a:pt x="205" y="203"/>
                  </a:lnTo>
                  <a:lnTo>
                    <a:pt x="203" y="207"/>
                  </a:lnTo>
                  <a:lnTo>
                    <a:pt x="201" y="211"/>
                  </a:lnTo>
                  <a:lnTo>
                    <a:pt x="201" y="217"/>
                  </a:lnTo>
                  <a:lnTo>
                    <a:pt x="201" y="3462"/>
                  </a:lnTo>
                  <a:lnTo>
                    <a:pt x="203" y="3472"/>
                  </a:lnTo>
                  <a:lnTo>
                    <a:pt x="209" y="3479"/>
                  </a:lnTo>
                  <a:lnTo>
                    <a:pt x="219" y="3480"/>
                  </a:lnTo>
                  <a:lnTo>
                    <a:pt x="1896" y="3480"/>
                  </a:lnTo>
                  <a:lnTo>
                    <a:pt x="1896" y="3678"/>
                  </a:lnTo>
                  <a:lnTo>
                    <a:pt x="219" y="3678"/>
                  </a:lnTo>
                  <a:lnTo>
                    <a:pt x="182" y="3675"/>
                  </a:lnTo>
                  <a:lnTo>
                    <a:pt x="149" y="3667"/>
                  </a:lnTo>
                  <a:lnTo>
                    <a:pt x="117" y="3655"/>
                  </a:lnTo>
                  <a:lnTo>
                    <a:pt x="89" y="3638"/>
                  </a:lnTo>
                  <a:lnTo>
                    <a:pt x="63" y="3616"/>
                  </a:lnTo>
                  <a:lnTo>
                    <a:pt x="41" y="3591"/>
                  </a:lnTo>
                  <a:lnTo>
                    <a:pt x="24" y="3563"/>
                  </a:lnTo>
                  <a:lnTo>
                    <a:pt x="11" y="3531"/>
                  </a:lnTo>
                  <a:lnTo>
                    <a:pt x="2" y="3498"/>
                  </a:lnTo>
                  <a:lnTo>
                    <a:pt x="0" y="3462"/>
                  </a:lnTo>
                  <a:lnTo>
                    <a:pt x="0" y="217"/>
                  </a:lnTo>
                  <a:lnTo>
                    <a:pt x="2" y="182"/>
                  </a:lnTo>
                  <a:lnTo>
                    <a:pt x="10" y="149"/>
                  </a:lnTo>
                  <a:lnTo>
                    <a:pt x="23" y="118"/>
                  </a:lnTo>
                  <a:lnTo>
                    <a:pt x="41" y="90"/>
                  </a:lnTo>
                  <a:lnTo>
                    <a:pt x="63" y="64"/>
                  </a:lnTo>
                  <a:lnTo>
                    <a:pt x="89" y="41"/>
                  </a:lnTo>
                  <a:lnTo>
                    <a:pt x="119" y="24"/>
                  </a:lnTo>
                  <a:lnTo>
                    <a:pt x="149" y="10"/>
                  </a:lnTo>
                  <a:lnTo>
                    <a:pt x="183" y="4"/>
                  </a:lnTo>
                  <a:lnTo>
                    <a:pt x="219" y="0"/>
                  </a:lnTo>
                  <a:close/>
                </a:path>
              </a:pathLst>
            </a:custGeom>
            <a:grpFill/>
            <a:ln w="9525">
              <a:noFill/>
            </a:ln>
          </p:spPr>
          <p:txBody>
            <a:bodyPr/>
            <a:p>
              <a:endParaRPr lang="zh-CN" altLang="en-US" dirty="0">
                <a:latin typeface="Arial" panose="020B0604020202020204" pitchFamily="34" charset="0"/>
              </a:endParaRPr>
            </a:p>
          </p:txBody>
        </p:sp>
      </p:grpSp>
      <p:grpSp>
        <p:nvGrpSpPr>
          <p:cNvPr id="27669" name="그룹 131"/>
          <p:cNvGrpSpPr/>
          <p:nvPr/>
        </p:nvGrpSpPr>
        <p:grpSpPr>
          <a:xfrm>
            <a:off x="9250680" y="2184400"/>
            <a:ext cx="730885" cy="948690"/>
            <a:chOff x="0" y="0"/>
            <a:chExt cx="977900" cy="971550"/>
          </a:xfrm>
          <a:solidFill>
            <a:schemeClr val="accent2"/>
          </a:solidFill>
        </p:grpSpPr>
        <p:sp>
          <p:nvSpPr>
            <p:cNvPr id="27686" name="Freeform 82"/>
            <p:cNvSpPr>
              <a:spLocks noEditPoints="1"/>
            </p:cNvSpPr>
            <p:nvPr/>
          </p:nvSpPr>
          <p:spPr>
            <a:xfrm>
              <a:off x="0" y="0"/>
              <a:ext cx="977900" cy="971550"/>
            </a:xfrm>
            <a:custGeom>
              <a:avLst/>
              <a:gdLst>
                <a:gd name="txL" fmla="*/ 0 w 3695"/>
                <a:gd name="txT" fmla="*/ 0 h 3672"/>
                <a:gd name="txR" fmla="*/ 3695 w 3695"/>
                <a:gd name="txB" fmla="*/ 3672 h 367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551264"/>
                </a:cxn>
                <a:cxn ang="0">
                  <a:pos x="2147483647" y="537143314"/>
                </a:cxn>
                <a:cxn ang="0">
                  <a:pos x="2147483647" y="159287855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186375263" y="2147483647"/>
                </a:cxn>
                <a:cxn ang="0">
                  <a:pos x="203893089" y="2147483647"/>
                </a:cxn>
                <a:cxn ang="0">
                  <a:pos x="0" y="2147483647"/>
                </a:cxn>
                <a:cxn ang="0">
                  <a:pos x="444908257" y="2147483647"/>
                </a:cxn>
                <a:cxn ang="0">
                  <a:pos x="1649774294"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277999073"/>
                </a:cxn>
                <a:cxn ang="0">
                  <a:pos x="2147483647" y="240815021"/>
                </a:cxn>
              </a:cxnLst>
              <a:rect l="txL" t="txT" r="txR" b="txB"/>
              <a:pathLst>
                <a:path w="3695" h="3672">
                  <a:moveTo>
                    <a:pt x="218" y="1575"/>
                  </a:moveTo>
                  <a:lnTo>
                    <a:pt x="210" y="1577"/>
                  </a:lnTo>
                  <a:lnTo>
                    <a:pt x="205" y="1580"/>
                  </a:lnTo>
                  <a:lnTo>
                    <a:pt x="201" y="1587"/>
                  </a:lnTo>
                  <a:lnTo>
                    <a:pt x="200" y="1596"/>
                  </a:lnTo>
                  <a:lnTo>
                    <a:pt x="200" y="3456"/>
                  </a:lnTo>
                  <a:lnTo>
                    <a:pt x="201" y="3461"/>
                  </a:lnTo>
                  <a:lnTo>
                    <a:pt x="203" y="3466"/>
                  </a:lnTo>
                  <a:lnTo>
                    <a:pt x="205" y="3469"/>
                  </a:lnTo>
                  <a:lnTo>
                    <a:pt x="208" y="3473"/>
                  </a:lnTo>
                  <a:lnTo>
                    <a:pt x="213" y="3474"/>
                  </a:lnTo>
                  <a:lnTo>
                    <a:pt x="218" y="3474"/>
                  </a:lnTo>
                  <a:lnTo>
                    <a:pt x="3477" y="3474"/>
                  </a:lnTo>
                  <a:lnTo>
                    <a:pt x="3482" y="3474"/>
                  </a:lnTo>
                  <a:lnTo>
                    <a:pt x="3487" y="3473"/>
                  </a:lnTo>
                  <a:lnTo>
                    <a:pt x="3490" y="3469"/>
                  </a:lnTo>
                  <a:lnTo>
                    <a:pt x="3493" y="3466"/>
                  </a:lnTo>
                  <a:lnTo>
                    <a:pt x="3495" y="3461"/>
                  </a:lnTo>
                  <a:lnTo>
                    <a:pt x="3495" y="3456"/>
                  </a:lnTo>
                  <a:lnTo>
                    <a:pt x="3495" y="1596"/>
                  </a:lnTo>
                  <a:lnTo>
                    <a:pt x="3493" y="1589"/>
                  </a:lnTo>
                  <a:lnTo>
                    <a:pt x="3489" y="1583"/>
                  </a:lnTo>
                  <a:lnTo>
                    <a:pt x="3482" y="1577"/>
                  </a:lnTo>
                  <a:lnTo>
                    <a:pt x="3477" y="1575"/>
                  </a:lnTo>
                  <a:lnTo>
                    <a:pt x="218" y="1575"/>
                  </a:lnTo>
                  <a:close/>
                  <a:moveTo>
                    <a:pt x="1347" y="0"/>
                  </a:moveTo>
                  <a:lnTo>
                    <a:pt x="1368" y="1"/>
                  </a:lnTo>
                  <a:lnTo>
                    <a:pt x="1391" y="7"/>
                  </a:lnTo>
                  <a:lnTo>
                    <a:pt x="1413" y="17"/>
                  </a:lnTo>
                  <a:lnTo>
                    <a:pt x="1430" y="29"/>
                  </a:lnTo>
                  <a:lnTo>
                    <a:pt x="1442" y="46"/>
                  </a:lnTo>
                  <a:lnTo>
                    <a:pt x="1451" y="66"/>
                  </a:lnTo>
                  <a:lnTo>
                    <a:pt x="1456" y="86"/>
                  </a:lnTo>
                  <a:lnTo>
                    <a:pt x="1456" y="109"/>
                  </a:lnTo>
                  <a:lnTo>
                    <a:pt x="1451" y="131"/>
                  </a:lnTo>
                  <a:lnTo>
                    <a:pt x="1443" y="153"/>
                  </a:lnTo>
                  <a:lnTo>
                    <a:pt x="1438" y="164"/>
                  </a:lnTo>
                  <a:lnTo>
                    <a:pt x="1433" y="178"/>
                  </a:lnTo>
                  <a:lnTo>
                    <a:pt x="1428" y="195"/>
                  </a:lnTo>
                  <a:lnTo>
                    <a:pt x="1423" y="214"/>
                  </a:lnTo>
                  <a:lnTo>
                    <a:pt x="1421" y="237"/>
                  </a:lnTo>
                  <a:lnTo>
                    <a:pt x="1422" y="263"/>
                  </a:lnTo>
                  <a:lnTo>
                    <a:pt x="1428" y="290"/>
                  </a:lnTo>
                  <a:lnTo>
                    <a:pt x="1440" y="319"/>
                  </a:lnTo>
                  <a:lnTo>
                    <a:pt x="1451" y="338"/>
                  </a:lnTo>
                  <a:lnTo>
                    <a:pt x="1467" y="357"/>
                  </a:lnTo>
                  <a:lnTo>
                    <a:pt x="1487" y="375"/>
                  </a:lnTo>
                  <a:lnTo>
                    <a:pt x="1512" y="395"/>
                  </a:lnTo>
                  <a:lnTo>
                    <a:pt x="1542" y="415"/>
                  </a:lnTo>
                  <a:lnTo>
                    <a:pt x="1579" y="434"/>
                  </a:lnTo>
                  <a:lnTo>
                    <a:pt x="1622" y="456"/>
                  </a:lnTo>
                  <a:lnTo>
                    <a:pt x="1662" y="472"/>
                  </a:lnTo>
                  <a:lnTo>
                    <a:pt x="1710" y="487"/>
                  </a:lnTo>
                  <a:lnTo>
                    <a:pt x="1763" y="500"/>
                  </a:lnTo>
                  <a:lnTo>
                    <a:pt x="1824" y="513"/>
                  </a:lnTo>
                  <a:lnTo>
                    <a:pt x="1890" y="524"/>
                  </a:lnTo>
                  <a:lnTo>
                    <a:pt x="1963" y="533"/>
                  </a:lnTo>
                  <a:lnTo>
                    <a:pt x="2041" y="541"/>
                  </a:lnTo>
                  <a:lnTo>
                    <a:pt x="2124" y="547"/>
                  </a:lnTo>
                  <a:lnTo>
                    <a:pt x="2213" y="551"/>
                  </a:lnTo>
                  <a:lnTo>
                    <a:pt x="2302" y="556"/>
                  </a:lnTo>
                  <a:lnTo>
                    <a:pt x="2386" y="563"/>
                  </a:lnTo>
                  <a:lnTo>
                    <a:pt x="2466" y="573"/>
                  </a:lnTo>
                  <a:lnTo>
                    <a:pt x="2540" y="586"/>
                  </a:lnTo>
                  <a:lnTo>
                    <a:pt x="2608" y="602"/>
                  </a:lnTo>
                  <a:lnTo>
                    <a:pt x="2672" y="622"/>
                  </a:lnTo>
                  <a:lnTo>
                    <a:pt x="2731" y="644"/>
                  </a:lnTo>
                  <a:lnTo>
                    <a:pt x="2785" y="669"/>
                  </a:lnTo>
                  <a:lnTo>
                    <a:pt x="2832" y="696"/>
                  </a:lnTo>
                  <a:lnTo>
                    <a:pt x="2876" y="727"/>
                  </a:lnTo>
                  <a:lnTo>
                    <a:pt x="2913" y="761"/>
                  </a:lnTo>
                  <a:lnTo>
                    <a:pt x="2946" y="797"/>
                  </a:lnTo>
                  <a:lnTo>
                    <a:pt x="2974" y="836"/>
                  </a:lnTo>
                  <a:lnTo>
                    <a:pt x="2996" y="878"/>
                  </a:lnTo>
                  <a:lnTo>
                    <a:pt x="3015" y="926"/>
                  </a:lnTo>
                  <a:lnTo>
                    <a:pt x="3027" y="976"/>
                  </a:lnTo>
                  <a:lnTo>
                    <a:pt x="3032" y="1027"/>
                  </a:lnTo>
                  <a:lnTo>
                    <a:pt x="3032" y="1080"/>
                  </a:lnTo>
                  <a:lnTo>
                    <a:pt x="3024" y="1134"/>
                  </a:lnTo>
                  <a:lnTo>
                    <a:pt x="3010" y="1192"/>
                  </a:lnTo>
                  <a:lnTo>
                    <a:pt x="2989" y="1251"/>
                  </a:lnTo>
                  <a:lnTo>
                    <a:pt x="2963" y="1314"/>
                  </a:lnTo>
                  <a:lnTo>
                    <a:pt x="2929" y="1377"/>
                  </a:lnTo>
                  <a:lnTo>
                    <a:pt x="3477" y="1377"/>
                  </a:lnTo>
                  <a:lnTo>
                    <a:pt x="3512" y="1379"/>
                  </a:lnTo>
                  <a:lnTo>
                    <a:pt x="3545" y="1387"/>
                  </a:lnTo>
                  <a:lnTo>
                    <a:pt x="3576" y="1401"/>
                  </a:lnTo>
                  <a:lnTo>
                    <a:pt x="3604" y="1419"/>
                  </a:lnTo>
                  <a:lnTo>
                    <a:pt x="3630" y="1442"/>
                  </a:lnTo>
                  <a:lnTo>
                    <a:pt x="3653" y="1468"/>
                  </a:lnTo>
                  <a:lnTo>
                    <a:pt x="3671" y="1497"/>
                  </a:lnTo>
                  <a:lnTo>
                    <a:pt x="3685" y="1528"/>
                  </a:lnTo>
                  <a:lnTo>
                    <a:pt x="3693" y="1561"/>
                  </a:lnTo>
                  <a:lnTo>
                    <a:pt x="3695" y="1596"/>
                  </a:lnTo>
                  <a:lnTo>
                    <a:pt x="3695" y="3456"/>
                  </a:lnTo>
                  <a:lnTo>
                    <a:pt x="3693" y="3491"/>
                  </a:lnTo>
                  <a:lnTo>
                    <a:pt x="3685" y="3524"/>
                  </a:lnTo>
                  <a:lnTo>
                    <a:pt x="3671" y="3554"/>
                  </a:lnTo>
                  <a:lnTo>
                    <a:pt x="3654" y="3583"/>
                  </a:lnTo>
                  <a:lnTo>
                    <a:pt x="3630" y="3609"/>
                  </a:lnTo>
                  <a:lnTo>
                    <a:pt x="3604" y="3632"/>
                  </a:lnTo>
                  <a:lnTo>
                    <a:pt x="3576" y="3649"/>
                  </a:lnTo>
                  <a:lnTo>
                    <a:pt x="3545" y="3662"/>
                  </a:lnTo>
                  <a:lnTo>
                    <a:pt x="3512" y="3669"/>
                  </a:lnTo>
                  <a:lnTo>
                    <a:pt x="3477" y="3672"/>
                  </a:lnTo>
                  <a:lnTo>
                    <a:pt x="218" y="3672"/>
                  </a:lnTo>
                  <a:lnTo>
                    <a:pt x="183" y="3669"/>
                  </a:lnTo>
                  <a:lnTo>
                    <a:pt x="149" y="3661"/>
                  </a:lnTo>
                  <a:lnTo>
                    <a:pt x="117" y="3649"/>
                  </a:lnTo>
                  <a:lnTo>
                    <a:pt x="89" y="3632"/>
                  </a:lnTo>
                  <a:lnTo>
                    <a:pt x="64" y="3610"/>
                  </a:lnTo>
                  <a:lnTo>
                    <a:pt x="42" y="3585"/>
                  </a:lnTo>
                  <a:lnTo>
                    <a:pt x="24" y="3557"/>
                  </a:lnTo>
                  <a:lnTo>
                    <a:pt x="11" y="3526"/>
                  </a:lnTo>
                  <a:lnTo>
                    <a:pt x="3" y="3492"/>
                  </a:lnTo>
                  <a:lnTo>
                    <a:pt x="0" y="3456"/>
                  </a:lnTo>
                  <a:lnTo>
                    <a:pt x="0" y="1596"/>
                  </a:lnTo>
                  <a:lnTo>
                    <a:pt x="3" y="1561"/>
                  </a:lnTo>
                  <a:lnTo>
                    <a:pt x="11" y="1527"/>
                  </a:lnTo>
                  <a:lnTo>
                    <a:pt x="24" y="1495"/>
                  </a:lnTo>
                  <a:lnTo>
                    <a:pt x="42" y="1467"/>
                  </a:lnTo>
                  <a:lnTo>
                    <a:pt x="64" y="1441"/>
                  </a:lnTo>
                  <a:lnTo>
                    <a:pt x="89" y="1419"/>
                  </a:lnTo>
                  <a:lnTo>
                    <a:pt x="117" y="1401"/>
                  </a:lnTo>
                  <a:lnTo>
                    <a:pt x="149" y="1389"/>
                  </a:lnTo>
                  <a:lnTo>
                    <a:pt x="183" y="1379"/>
                  </a:lnTo>
                  <a:lnTo>
                    <a:pt x="218" y="1377"/>
                  </a:lnTo>
                  <a:lnTo>
                    <a:pt x="2689" y="1377"/>
                  </a:lnTo>
                  <a:lnTo>
                    <a:pt x="2696" y="1367"/>
                  </a:lnTo>
                  <a:lnTo>
                    <a:pt x="2704" y="1358"/>
                  </a:lnTo>
                  <a:lnTo>
                    <a:pt x="2717" y="1340"/>
                  </a:lnTo>
                  <a:lnTo>
                    <a:pt x="2732" y="1318"/>
                  </a:lnTo>
                  <a:lnTo>
                    <a:pt x="2748" y="1293"/>
                  </a:lnTo>
                  <a:lnTo>
                    <a:pt x="2765" y="1265"/>
                  </a:lnTo>
                  <a:lnTo>
                    <a:pt x="2781" y="1234"/>
                  </a:lnTo>
                  <a:lnTo>
                    <a:pt x="2796" y="1201"/>
                  </a:lnTo>
                  <a:lnTo>
                    <a:pt x="2810" y="1167"/>
                  </a:lnTo>
                  <a:lnTo>
                    <a:pt x="2821" y="1132"/>
                  </a:lnTo>
                  <a:lnTo>
                    <a:pt x="2829" y="1097"/>
                  </a:lnTo>
                  <a:lnTo>
                    <a:pt x="2832" y="1061"/>
                  </a:lnTo>
                  <a:lnTo>
                    <a:pt x="2832" y="1027"/>
                  </a:lnTo>
                  <a:lnTo>
                    <a:pt x="2827" y="993"/>
                  </a:lnTo>
                  <a:lnTo>
                    <a:pt x="2816" y="960"/>
                  </a:lnTo>
                  <a:lnTo>
                    <a:pt x="2798" y="929"/>
                  </a:lnTo>
                  <a:lnTo>
                    <a:pt x="2774" y="902"/>
                  </a:lnTo>
                  <a:lnTo>
                    <a:pt x="2744" y="876"/>
                  </a:lnTo>
                  <a:lnTo>
                    <a:pt x="2707" y="853"/>
                  </a:lnTo>
                  <a:lnTo>
                    <a:pt x="2665" y="831"/>
                  </a:lnTo>
                  <a:lnTo>
                    <a:pt x="2616" y="812"/>
                  </a:lnTo>
                  <a:lnTo>
                    <a:pt x="2561" y="795"/>
                  </a:lnTo>
                  <a:lnTo>
                    <a:pt x="2501" y="782"/>
                  </a:lnTo>
                  <a:lnTo>
                    <a:pt x="2435" y="769"/>
                  </a:lnTo>
                  <a:lnTo>
                    <a:pt x="2364" y="760"/>
                  </a:lnTo>
                  <a:lnTo>
                    <a:pt x="2287" y="753"/>
                  </a:lnTo>
                  <a:lnTo>
                    <a:pt x="2205" y="749"/>
                  </a:lnTo>
                  <a:lnTo>
                    <a:pt x="2104" y="744"/>
                  </a:lnTo>
                  <a:lnTo>
                    <a:pt x="2008" y="736"/>
                  </a:lnTo>
                  <a:lnTo>
                    <a:pt x="1918" y="726"/>
                  </a:lnTo>
                  <a:lnTo>
                    <a:pt x="1833" y="713"/>
                  </a:lnTo>
                  <a:lnTo>
                    <a:pt x="1753" y="699"/>
                  </a:lnTo>
                  <a:lnTo>
                    <a:pt x="1679" y="682"/>
                  </a:lnTo>
                  <a:lnTo>
                    <a:pt x="1611" y="661"/>
                  </a:lnTo>
                  <a:lnTo>
                    <a:pt x="1547" y="639"/>
                  </a:lnTo>
                  <a:lnTo>
                    <a:pt x="1489" y="614"/>
                  </a:lnTo>
                  <a:lnTo>
                    <a:pt x="1437" y="586"/>
                  </a:lnTo>
                  <a:lnTo>
                    <a:pt x="1390" y="556"/>
                  </a:lnTo>
                  <a:lnTo>
                    <a:pt x="1349" y="524"/>
                  </a:lnTo>
                  <a:lnTo>
                    <a:pt x="1313" y="489"/>
                  </a:lnTo>
                  <a:lnTo>
                    <a:pt x="1282" y="450"/>
                  </a:lnTo>
                  <a:lnTo>
                    <a:pt x="1257" y="411"/>
                  </a:lnTo>
                  <a:lnTo>
                    <a:pt x="1241" y="376"/>
                  </a:lnTo>
                  <a:lnTo>
                    <a:pt x="1228" y="340"/>
                  </a:lnTo>
                  <a:lnTo>
                    <a:pt x="1220" y="303"/>
                  </a:lnTo>
                  <a:lnTo>
                    <a:pt x="1217" y="264"/>
                  </a:lnTo>
                  <a:lnTo>
                    <a:pt x="1218" y="223"/>
                  </a:lnTo>
                  <a:lnTo>
                    <a:pt x="1221" y="186"/>
                  </a:lnTo>
                  <a:lnTo>
                    <a:pt x="1228" y="152"/>
                  </a:lnTo>
                  <a:lnTo>
                    <a:pt x="1236" y="121"/>
                  </a:lnTo>
                  <a:lnTo>
                    <a:pt x="1248" y="94"/>
                  </a:lnTo>
                  <a:lnTo>
                    <a:pt x="1260" y="69"/>
                  </a:lnTo>
                  <a:lnTo>
                    <a:pt x="1274" y="45"/>
                  </a:lnTo>
                  <a:lnTo>
                    <a:pt x="1289" y="27"/>
                  </a:lnTo>
                  <a:lnTo>
                    <a:pt x="1306" y="13"/>
                  </a:lnTo>
                  <a:lnTo>
                    <a:pt x="1325" y="4"/>
                  </a:lnTo>
                  <a:lnTo>
                    <a:pt x="1347" y="0"/>
                  </a:lnTo>
                  <a:close/>
                </a:path>
              </a:pathLst>
            </a:custGeom>
            <a:grpFill/>
            <a:ln w="9525">
              <a:noFill/>
            </a:ln>
          </p:spPr>
          <p:txBody>
            <a:bodyPr/>
            <a:p>
              <a:endParaRPr lang="zh-CN" altLang="en-US" dirty="0">
                <a:latin typeface="Arial" panose="020B0604020202020204" pitchFamily="34" charset="0"/>
              </a:endParaRPr>
            </a:p>
          </p:txBody>
        </p:sp>
        <p:sp>
          <p:nvSpPr>
            <p:cNvPr id="27687" name="Freeform 83"/>
            <p:cNvSpPr/>
            <p:nvPr/>
          </p:nvSpPr>
          <p:spPr>
            <a:xfrm>
              <a:off x="719138" y="517525"/>
              <a:ext cx="68263" cy="66675"/>
            </a:xfrm>
            <a:custGeom>
              <a:avLst/>
              <a:gdLst>
                <a:gd name="txL" fmla="*/ 0 w 253"/>
                <a:gd name="txT" fmla="*/ 0 h 251"/>
                <a:gd name="txR" fmla="*/ 253 w 253"/>
                <a:gd name="txB" fmla="*/ 251 h 251"/>
              </a:gdLst>
              <a:ahLst/>
              <a:cxnLst>
                <a:cxn ang="0">
                  <a:pos x="1512487007" y="0"/>
                </a:cxn>
                <a:cxn ang="0">
                  <a:pos x="2147483647" y="0"/>
                </a:cxn>
                <a:cxn ang="0">
                  <a:pos x="2147483647" y="56238904"/>
                </a:cxn>
                <a:cxn ang="0">
                  <a:pos x="2147483647" y="206185946"/>
                </a:cxn>
                <a:cxn ang="0">
                  <a:pos x="2147483647" y="449840841"/>
                </a:cxn>
                <a:cxn ang="0">
                  <a:pos x="2147483647" y="749734691"/>
                </a:cxn>
                <a:cxn ang="0">
                  <a:pos x="2147483647" y="1087168018"/>
                </a:cxn>
                <a:cxn ang="0">
                  <a:pos x="2147483647" y="146207082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512487007" y="2147483647"/>
                </a:cxn>
                <a:cxn ang="0">
                  <a:pos x="1139242281" y="2147483647"/>
                </a:cxn>
                <a:cxn ang="0">
                  <a:pos x="766071754" y="2147483647"/>
                </a:cxn>
                <a:cxn ang="0">
                  <a:pos x="451795049" y="2147483647"/>
                </a:cxn>
                <a:cxn ang="0">
                  <a:pos x="216069678" y="2147483647"/>
                </a:cxn>
                <a:cxn ang="0">
                  <a:pos x="58895053" y="2147483647"/>
                </a:cxn>
                <a:cxn ang="0">
                  <a:pos x="0" y="2147483647"/>
                </a:cxn>
                <a:cxn ang="0">
                  <a:pos x="0" y="1462070827"/>
                </a:cxn>
                <a:cxn ang="0">
                  <a:pos x="58895053" y="1087168018"/>
                </a:cxn>
                <a:cxn ang="0">
                  <a:pos x="216069678" y="749734691"/>
                </a:cxn>
                <a:cxn ang="0">
                  <a:pos x="451795049" y="449840841"/>
                </a:cxn>
                <a:cxn ang="0">
                  <a:pos x="766071754" y="206185946"/>
                </a:cxn>
                <a:cxn ang="0">
                  <a:pos x="1139242281" y="56238904"/>
                </a:cxn>
                <a:cxn ang="0">
                  <a:pos x="1512487007" y="0"/>
                </a:cxn>
              </a:cxnLst>
              <a:rect l="txL" t="txT" r="txR" b="txB"/>
              <a:pathLst>
                <a:path w="253" h="251">
                  <a:moveTo>
                    <a:pt x="77" y="0"/>
                  </a:moveTo>
                  <a:lnTo>
                    <a:pt x="175" y="0"/>
                  </a:lnTo>
                  <a:lnTo>
                    <a:pt x="196" y="3"/>
                  </a:lnTo>
                  <a:lnTo>
                    <a:pt x="214" y="11"/>
                  </a:lnTo>
                  <a:lnTo>
                    <a:pt x="230" y="24"/>
                  </a:lnTo>
                  <a:lnTo>
                    <a:pt x="242" y="40"/>
                  </a:lnTo>
                  <a:lnTo>
                    <a:pt x="250" y="58"/>
                  </a:lnTo>
                  <a:lnTo>
                    <a:pt x="253" y="78"/>
                  </a:lnTo>
                  <a:lnTo>
                    <a:pt x="253" y="174"/>
                  </a:lnTo>
                  <a:lnTo>
                    <a:pt x="250" y="193"/>
                  </a:lnTo>
                  <a:lnTo>
                    <a:pt x="242" y="211"/>
                  </a:lnTo>
                  <a:lnTo>
                    <a:pt x="230" y="227"/>
                  </a:lnTo>
                  <a:lnTo>
                    <a:pt x="214" y="239"/>
                  </a:lnTo>
                  <a:lnTo>
                    <a:pt x="196" y="247"/>
                  </a:lnTo>
                  <a:lnTo>
                    <a:pt x="175" y="251"/>
                  </a:lnTo>
                  <a:lnTo>
                    <a:pt x="77" y="251"/>
                  </a:lnTo>
                  <a:lnTo>
                    <a:pt x="58" y="247"/>
                  </a:lnTo>
                  <a:lnTo>
                    <a:pt x="39" y="239"/>
                  </a:lnTo>
                  <a:lnTo>
                    <a:pt x="23" y="227"/>
                  </a:lnTo>
                  <a:lnTo>
                    <a:pt x="11" y="211"/>
                  </a:lnTo>
                  <a:lnTo>
                    <a:pt x="3" y="193"/>
                  </a:lnTo>
                  <a:lnTo>
                    <a:pt x="0" y="174"/>
                  </a:lnTo>
                  <a:lnTo>
                    <a:pt x="0" y="78"/>
                  </a:lnTo>
                  <a:lnTo>
                    <a:pt x="3" y="58"/>
                  </a:lnTo>
                  <a:lnTo>
                    <a:pt x="11" y="40"/>
                  </a:lnTo>
                  <a:lnTo>
                    <a:pt x="23" y="24"/>
                  </a:lnTo>
                  <a:lnTo>
                    <a:pt x="39" y="11"/>
                  </a:lnTo>
                  <a:lnTo>
                    <a:pt x="58" y="3"/>
                  </a:lnTo>
                  <a:lnTo>
                    <a:pt x="77" y="0"/>
                  </a:lnTo>
                  <a:close/>
                </a:path>
              </a:pathLst>
            </a:custGeom>
            <a:grpFill/>
            <a:ln w="9525">
              <a:noFill/>
            </a:ln>
          </p:spPr>
          <p:txBody>
            <a:bodyPr/>
            <a:p>
              <a:endParaRPr lang="zh-CN" altLang="en-US" dirty="0">
                <a:latin typeface="Arial" panose="020B0604020202020204" pitchFamily="34" charset="0"/>
              </a:endParaRPr>
            </a:p>
          </p:txBody>
        </p:sp>
        <p:sp>
          <p:nvSpPr>
            <p:cNvPr id="27688" name="Freeform 84"/>
            <p:cNvSpPr/>
            <p:nvPr/>
          </p:nvSpPr>
          <p:spPr>
            <a:xfrm>
              <a:off x="719138" y="649288"/>
              <a:ext cx="68263" cy="66675"/>
            </a:xfrm>
            <a:custGeom>
              <a:avLst/>
              <a:gdLst>
                <a:gd name="txL" fmla="*/ 0 w 253"/>
                <a:gd name="txT" fmla="*/ 0 h 249"/>
                <a:gd name="txR" fmla="*/ 253 w 253"/>
                <a:gd name="txB" fmla="*/ 249 h 249"/>
              </a:gdLst>
              <a:ahLst/>
              <a:cxnLst>
                <a:cxn ang="0">
                  <a:pos x="1512487007" y="0"/>
                </a:cxn>
                <a:cxn ang="0">
                  <a:pos x="2147483647" y="0"/>
                </a:cxn>
                <a:cxn ang="0">
                  <a:pos x="2147483647" y="38431852"/>
                </a:cxn>
                <a:cxn ang="0">
                  <a:pos x="2147483647" y="192016255"/>
                </a:cxn>
                <a:cxn ang="0">
                  <a:pos x="2147483647" y="441608633"/>
                </a:cxn>
                <a:cxn ang="0">
                  <a:pos x="2147483647" y="729561152"/>
                </a:cxn>
                <a:cxn ang="0">
                  <a:pos x="2147483647" y="1094377743"/>
                </a:cxn>
                <a:cxn ang="0">
                  <a:pos x="2147483647" y="147833862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512487007" y="2147483647"/>
                </a:cxn>
                <a:cxn ang="0">
                  <a:pos x="1139242281" y="2147483647"/>
                </a:cxn>
                <a:cxn ang="0">
                  <a:pos x="766071754" y="2147483647"/>
                </a:cxn>
                <a:cxn ang="0">
                  <a:pos x="451795049" y="2147483647"/>
                </a:cxn>
                <a:cxn ang="0">
                  <a:pos x="216069678" y="2147483647"/>
                </a:cxn>
                <a:cxn ang="0">
                  <a:pos x="58895053" y="2147483647"/>
                </a:cxn>
                <a:cxn ang="0">
                  <a:pos x="0" y="2147483647"/>
                </a:cxn>
                <a:cxn ang="0">
                  <a:pos x="0" y="1478338624"/>
                </a:cxn>
                <a:cxn ang="0">
                  <a:pos x="58895053" y="1094377743"/>
                </a:cxn>
                <a:cxn ang="0">
                  <a:pos x="216069678" y="729561152"/>
                </a:cxn>
                <a:cxn ang="0">
                  <a:pos x="451795049" y="441608633"/>
                </a:cxn>
                <a:cxn ang="0">
                  <a:pos x="766071754" y="192016255"/>
                </a:cxn>
                <a:cxn ang="0">
                  <a:pos x="1139242281" y="38431852"/>
                </a:cxn>
                <a:cxn ang="0">
                  <a:pos x="1512487007" y="0"/>
                </a:cxn>
              </a:cxnLst>
              <a:rect l="txL" t="txT" r="txR" b="txB"/>
              <a:pathLst>
                <a:path w="253" h="249">
                  <a:moveTo>
                    <a:pt x="77" y="0"/>
                  </a:moveTo>
                  <a:lnTo>
                    <a:pt x="175" y="0"/>
                  </a:lnTo>
                  <a:lnTo>
                    <a:pt x="196" y="2"/>
                  </a:lnTo>
                  <a:lnTo>
                    <a:pt x="214" y="10"/>
                  </a:lnTo>
                  <a:lnTo>
                    <a:pt x="230" y="23"/>
                  </a:lnTo>
                  <a:lnTo>
                    <a:pt x="242" y="38"/>
                  </a:lnTo>
                  <a:lnTo>
                    <a:pt x="250" y="57"/>
                  </a:lnTo>
                  <a:lnTo>
                    <a:pt x="253" y="77"/>
                  </a:lnTo>
                  <a:lnTo>
                    <a:pt x="253" y="172"/>
                  </a:lnTo>
                  <a:lnTo>
                    <a:pt x="250" y="193"/>
                  </a:lnTo>
                  <a:lnTo>
                    <a:pt x="242" y="211"/>
                  </a:lnTo>
                  <a:lnTo>
                    <a:pt x="230" y="227"/>
                  </a:lnTo>
                  <a:lnTo>
                    <a:pt x="214" y="239"/>
                  </a:lnTo>
                  <a:lnTo>
                    <a:pt x="196" y="247"/>
                  </a:lnTo>
                  <a:lnTo>
                    <a:pt x="175" y="249"/>
                  </a:lnTo>
                  <a:lnTo>
                    <a:pt x="77" y="249"/>
                  </a:lnTo>
                  <a:lnTo>
                    <a:pt x="58" y="247"/>
                  </a:lnTo>
                  <a:lnTo>
                    <a:pt x="39" y="239"/>
                  </a:lnTo>
                  <a:lnTo>
                    <a:pt x="23" y="227"/>
                  </a:lnTo>
                  <a:lnTo>
                    <a:pt x="11" y="211"/>
                  </a:lnTo>
                  <a:lnTo>
                    <a:pt x="3" y="193"/>
                  </a:lnTo>
                  <a:lnTo>
                    <a:pt x="0" y="172"/>
                  </a:lnTo>
                  <a:lnTo>
                    <a:pt x="0" y="77"/>
                  </a:lnTo>
                  <a:lnTo>
                    <a:pt x="3" y="57"/>
                  </a:lnTo>
                  <a:lnTo>
                    <a:pt x="11" y="38"/>
                  </a:lnTo>
                  <a:lnTo>
                    <a:pt x="23" y="23"/>
                  </a:lnTo>
                  <a:lnTo>
                    <a:pt x="39" y="10"/>
                  </a:lnTo>
                  <a:lnTo>
                    <a:pt x="58" y="2"/>
                  </a:lnTo>
                  <a:lnTo>
                    <a:pt x="77" y="0"/>
                  </a:lnTo>
                  <a:close/>
                </a:path>
              </a:pathLst>
            </a:custGeom>
            <a:grpFill/>
            <a:ln w="9525">
              <a:noFill/>
            </a:ln>
          </p:spPr>
          <p:txBody>
            <a:bodyPr/>
            <a:p>
              <a:endParaRPr lang="zh-CN" altLang="en-US" dirty="0">
                <a:latin typeface="Arial" panose="020B0604020202020204" pitchFamily="34" charset="0"/>
              </a:endParaRPr>
            </a:p>
          </p:txBody>
        </p:sp>
        <p:sp>
          <p:nvSpPr>
            <p:cNvPr id="27689" name="Freeform 85"/>
            <p:cNvSpPr/>
            <p:nvPr/>
          </p:nvSpPr>
          <p:spPr>
            <a:xfrm>
              <a:off x="655638" y="584200"/>
              <a:ext cx="66675" cy="66675"/>
            </a:xfrm>
            <a:custGeom>
              <a:avLst/>
              <a:gdLst>
                <a:gd name="txL" fmla="*/ 0 w 251"/>
                <a:gd name="txT" fmla="*/ 0 h 252"/>
                <a:gd name="txR" fmla="*/ 251 w 251"/>
                <a:gd name="txB" fmla="*/ 252 h 252"/>
              </a:gdLst>
              <a:ahLst/>
              <a:cxnLst>
                <a:cxn ang="0">
                  <a:pos x="1462070827" y="0"/>
                </a:cxn>
                <a:cxn ang="0">
                  <a:pos x="2147483647" y="0"/>
                </a:cxn>
                <a:cxn ang="0">
                  <a:pos x="2147483647" y="55583405"/>
                </a:cxn>
                <a:cxn ang="0">
                  <a:pos x="2147483647" y="203712779"/>
                </a:cxn>
                <a:cxn ang="0">
                  <a:pos x="2147483647" y="425976550"/>
                </a:cxn>
                <a:cxn ang="0">
                  <a:pos x="2147483647" y="722375031"/>
                </a:cxn>
                <a:cxn ang="0">
                  <a:pos x="2147483647" y="1055735134"/>
                </a:cxn>
                <a:cxn ang="0">
                  <a:pos x="2147483647" y="144475006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62070827" y="2147483647"/>
                </a:cxn>
                <a:cxn ang="0">
                  <a:pos x="1068398081" y="2147483647"/>
                </a:cxn>
                <a:cxn ang="0">
                  <a:pos x="712265476" y="2147483647"/>
                </a:cxn>
                <a:cxn ang="0">
                  <a:pos x="431141563" y="2147483647"/>
                </a:cxn>
                <a:cxn ang="0">
                  <a:pos x="206185946" y="2147483647"/>
                </a:cxn>
                <a:cxn ang="0">
                  <a:pos x="56238904" y="2147483647"/>
                </a:cxn>
                <a:cxn ang="0">
                  <a:pos x="0" y="2147483647"/>
                </a:cxn>
                <a:cxn ang="0">
                  <a:pos x="0" y="1444750063"/>
                </a:cxn>
                <a:cxn ang="0">
                  <a:pos x="56238904" y="1055735134"/>
                </a:cxn>
                <a:cxn ang="0">
                  <a:pos x="206185946" y="703823511"/>
                </a:cxn>
                <a:cxn ang="0">
                  <a:pos x="431141563" y="407495409"/>
                </a:cxn>
                <a:cxn ang="0">
                  <a:pos x="712265476" y="203712779"/>
                </a:cxn>
                <a:cxn ang="0">
                  <a:pos x="1068398081" y="55583405"/>
                </a:cxn>
                <a:cxn ang="0">
                  <a:pos x="1462070827" y="0"/>
                </a:cxn>
              </a:cxnLst>
              <a:rect l="txL" t="txT" r="txR" b="txB"/>
              <a:pathLst>
                <a:path w="251" h="252">
                  <a:moveTo>
                    <a:pt x="78" y="0"/>
                  </a:moveTo>
                  <a:lnTo>
                    <a:pt x="170" y="0"/>
                  </a:lnTo>
                  <a:lnTo>
                    <a:pt x="192" y="3"/>
                  </a:lnTo>
                  <a:lnTo>
                    <a:pt x="211" y="11"/>
                  </a:lnTo>
                  <a:lnTo>
                    <a:pt x="227" y="23"/>
                  </a:lnTo>
                  <a:lnTo>
                    <a:pt x="241" y="39"/>
                  </a:lnTo>
                  <a:lnTo>
                    <a:pt x="248" y="57"/>
                  </a:lnTo>
                  <a:lnTo>
                    <a:pt x="251" y="78"/>
                  </a:lnTo>
                  <a:lnTo>
                    <a:pt x="251" y="175"/>
                  </a:lnTo>
                  <a:lnTo>
                    <a:pt x="248" y="194"/>
                  </a:lnTo>
                  <a:lnTo>
                    <a:pt x="241" y="213"/>
                  </a:lnTo>
                  <a:lnTo>
                    <a:pt x="227" y="228"/>
                  </a:lnTo>
                  <a:lnTo>
                    <a:pt x="211" y="241"/>
                  </a:lnTo>
                  <a:lnTo>
                    <a:pt x="192" y="249"/>
                  </a:lnTo>
                  <a:lnTo>
                    <a:pt x="170" y="252"/>
                  </a:lnTo>
                  <a:lnTo>
                    <a:pt x="78" y="252"/>
                  </a:lnTo>
                  <a:lnTo>
                    <a:pt x="57" y="249"/>
                  </a:lnTo>
                  <a:lnTo>
                    <a:pt x="38" y="242"/>
                  </a:lnTo>
                  <a:lnTo>
                    <a:pt x="23" y="230"/>
                  </a:lnTo>
                  <a:lnTo>
                    <a:pt x="11" y="214"/>
                  </a:lnTo>
                  <a:lnTo>
                    <a:pt x="3" y="196"/>
                  </a:lnTo>
                  <a:lnTo>
                    <a:pt x="0" y="175"/>
                  </a:lnTo>
                  <a:lnTo>
                    <a:pt x="0" y="78"/>
                  </a:lnTo>
                  <a:lnTo>
                    <a:pt x="3" y="57"/>
                  </a:lnTo>
                  <a:lnTo>
                    <a:pt x="11" y="38"/>
                  </a:lnTo>
                  <a:lnTo>
                    <a:pt x="23" y="22"/>
                  </a:lnTo>
                  <a:lnTo>
                    <a:pt x="38" y="11"/>
                  </a:lnTo>
                  <a:lnTo>
                    <a:pt x="57" y="3"/>
                  </a:lnTo>
                  <a:lnTo>
                    <a:pt x="78" y="0"/>
                  </a:lnTo>
                  <a:close/>
                </a:path>
              </a:pathLst>
            </a:custGeom>
            <a:grpFill/>
            <a:ln w="9525">
              <a:noFill/>
            </a:ln>
          </p:spPr>
          <p:txBody>
            <a:bodyPr/>
            <a:p>
              <a:endParaRPr lang="zh-CN" altLang="en-US" dirty="0">
                <a:latin typeface="Arial" panose="020B0604020202020204" pitchFamily="34" charset="0"/>
              </a:endParaRPr>
            </a:p>
          </p:txBody>
        </p:sp>
        <p:sp>
          <p:nvSpPr>
            <p:cNvPr id="27690" name="Freeform 86"/>
            <p:cNvSpPr/>
            <p:nvPr/>
          </p:nvSpPr>
          <p:spPr>
            <a:xfrm>
              <a:off x="587375" y="517525"/>
              <a:ext cx="66675" cy="66675"/>
            </a:xfrm>
            <a:custGeom>
              <a:avLst/>
              <a:gdLst>
                <a:gd name="txL" fmla="*/ 0 w 248"/>
                <a:gd name="txT" fmla="*/ 0 h 251"/>
                <a:gd name="txR" fmla="*/ 248 w 248"/>
                <a:gd name="txB" fmla="*/ 251 h 251"/>
              </a:gdLst>
              <a:ahLst/>
              <a:cxnLst>
                <a:cxn ang="0">
                  <a:pos x="1515727241" y="0"/>
                </a:cxn>
                <a:cxn ang="0">
                  <a:pos x="2147483647" y="0"/>
                </a:cxn>
                <a:cxn ang="0">
                  <a:pos x="2147483647" y="56238904"/>
                </a:cxn>
                <a:cxn ang="0">
                  <a:pos x="2147483647" y="206185946"/>
                </a:cxn>
                <a:cxn ang="0">
                  <a:pos x="2147483647" y="431141563"/>
                </a:cxn>
                <a:cxn ang="0">
                  <a:pos x="2147483647" y="731035413"/>
                </a:cxn>
                <a:cxn ang="0">
                  <a:pos x="2147483647" y="1068398081"/>
                </a:cxn>
                <a:cxn ang="0">
                  <a:pos x="2147483647" y="146207082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515727241" y="2147483647"/>
                </a:cxn>
                <a:cxn ang="0">
                  <a:pos x="1107630368" y="2147483647"/>
                </a:cxn>
                <a:cxn ang="0">
                  <a:pos x="757863621" y="2147483647"/>
                </a:cxn>
                <a:cxn ang="0">
                  <a:pos x="446984385" y="2147483647"/>
                </a:cxn>
                <a:cxn ang="0">
                  <a:pos x="213734255" y="2147483647"/>
                </a:cxn>
                <a:cxn ang="0">
                  <a:pos x="77701930" y="2147483647"/>
                </a:cxn>
                <a:cxn ang="0">
                  <a:pos x="0" y="2147483647"/>
                </a:cxn>
                <a:cxn ang="0">
                  <a:pos x="0" y="1462070827"/>
                </a:cxn>
                <a:cxn ang="0">
                  <a:pos x="77701930" y="1068398081"/>
                </a:cxn>
                <a:cxn ang="0">
                  <a:pos x="213734255" y="731035413"/>
                </a:cxn>
                <a:cxn ang="0">
                  <a:pos x="446984385" y="431141563"/>
                </a:cxn>
                <a:cxn ang="0">
                  <a:pos x="757863621" y="206185946"/>
                </a:cxn>
                <a:cxn ang="0">
                  <a:pos x="1107630368" y="56238904"/>
                </a:cxn>
                <a:cxn ang="0">
                  <a:pos x="1515727241" y="0"/>
                </a:cxn>
              </a:cxnLst>
              <a:rect l="txL" t="txT" r="txR" b="txB"/>
              <a:pathLst>
                <a:path w="248" h="251">
                  <a:moveTo>
                    <a:pt x="78" y="0"/>
                  </a:moveTo>
                  <a:lnTo>
                    <a:pt x="170" y="0"/>
                  </a:lnTo>
                  <a:lnTo>
                    <a:pt x="192" y="3"/>
                  </a:lnTo>
                  <a:lnTo>
                    <a:pt x="210" y="11"/>
                  </a:lnTo>
                  <a:lnTo>
                    <a:pt x="226" y="23"/>
                  </a:lnTo>
                  <a:lnTo>
                    <a:pt x="237" y="39"/>
                  </a:lnTo>
                  <a:lnTo>
                    <a:pt x="245" y="57"/>
                  </a:lnTo>
                  <a:lnTo>
                    <a:pt x="248" y="78"/>
                  </a:lnTo>
                  <a:lnTo>
                    <a:pt x="248" y="174"/>
                  </a:lnTo>
                  <a:lnTo>
                    <a:pt x="245" y="194"/>
                  </a:lnTo>
                  <a:lnTo>
                    <a:pt x="237" y="212"/>
                  </a:lnTo>
                  <a:lnTo>
                    <a:pt x="226" y="228"/>
                  </a:lnTo>
                  <a:lnTo>
                    <a:pt x="210" y="241"/>
                  </a:lnTo>
                  <a:lnTo>
                    <a:pt x="192" y="247"/>
                  </a:lnTo>
                  <a:lnTo>
                    <a:pt x="170" y="251"/>
                  </a:lnTo>
                  <a:lnTo>
                    <a:pt x="78" y="251"/>
                  </a:lnTo>
                  <a:lnTo>
                    <a:pt x="57" y="247"/>
                  </a:lnTo>
                  <a:lnTo>
                    <a:pt x="39" y="241"/>
                  </a:lnTo>
                  <a:lnTo>
                    <a:pt x="23" y="228"/>
                  </a:lnTo>
                  <a:lnTo>
                    <a:pt x="11" y="212"/>
                  </a:lnTo>
                  <a:lnTo>
                    <a:pt x="4" y="194"/>
                  </a:lnTo>
                  <a:lnTo>
                    <a:pt x="0" y="174"/>
                  </a:lnTo>
                  <a:lnTo>
                    <a:pt x="0" y="78"/>
                  </a:lnTo>
                  <a:lnTo>
                    <a:pt x="4" y="57"/>
                  </a:lnTo>
                  <a:lnTo>
                    <a:pt x="11" y="39"/>
                  </a:lnTo>
                  <a:lnTo>
                    <a:pt x="23" y="23"/>
                  </a:lnTo>
                  <a:lnTo>
                    <a:pt x="39" y="11"/>
                  </a:lnTo>
                  <a:lnTo>
                    <a:pt x="57" y="3"/>
                  </a:lnTo>
                  <a:lnTo>
                    <a:pt x="78" y="0"/>
                  </a:lnTo>
                  <a:close/>
                </a:path>
              </a:pathLst>
            </a:custGeom>
            <a:grpFill/>
            <a:ln w="9525">
              <a:noFill/>
            </a:ln>
          </p:spPr>
          <p:txBody>
            <a:bodyPr/>
            <a:p>
              <a:endParaRPr lang="zh-CN" altLang="en-US" dirty="0">
                <a:latin typeface="Arial" panose="020B0604020202020204" pitchFamily="34" charset="0"/>
              </a:endParaRPr>
            </a:p>
          </p:txBody>
        </p:sp>
        <p:sp>
          <p:nvSpPr>
            <p:cNvPr id="27691" name="Freeform 87"/>
            <p:cNvSpPr/>
            <p:nvPr/>
          </p:nvSpPr>
          <p:spPr>
            <a:xfrm>
              <a:off x="587375" y="649288"/>
              <a:ext cx="66675" cy="66675"/>
            </a:xfrm>
            <a:custGeom>
              <a:avLst/>
              <a:gdLst>
                <a:gd name="txL" fmla="*/ 0 w 248"/>
                <a:gd name="txT" fmla="*/ 0 h 249"/>
                <a:gd name="txR" fmla="*/ 248 w 248"/>
                <a:gd name="txB" fmla="*/ 249 h 249"/>
              </a:gdLst>
              <a:ahLst/>
              <a:cxnLst>
                <a:cxn ang="0">
                  <a:pos x="1515727241" y="0"/>
                </a:cxn>
                <a:cxn ang="0">
                  <a:pos x="2147483647" y="0"/>
                </a:cxn>
                <a:cxn ang="0">
                  <a:pos x="2147483647" y="38431852"/>
                </a:cxn>
                <a:cxn ang="0">
                  <a:pos x="2147483647" y="192016255"/>
                </a:cxn>
                <a:cxn ang="0">
                  <a:pos x="2147483647" y="403176798"/>
                </a:cxn>
                <a:cxn ang="0">
                  <a:pos x="2147483647" y="710417131"/>
                </a:cxn>
                <a:cxn ang="0">
                  <a:pos x="2147483647" y="1094377743"/>
                </a:cxn>
                <a:cxn ang="0">
                  <a:pos x="2147483647" y="147833862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515727241" y="2147483647"/>
                </a:cxn>
                <a:cxn ang="0">
                  <a:pos x="1107630368" y="2147483647"/>
                </a:cxn>
                <a:cxn ang="0">
                  <a:pos x="757863621" y="2147483647"/>
                </a:cxn>
                <a:cxn ang="0">
                  <a:pos x="446984385" y="2147483647"/>
                </a:cxn>
                <a:cxn ang="0">
                  <a:pos x="213734255" y="2147483647"/>
                </a:cxn>
                <a:cxn ang="0">
                  <a:pos x="77701930" y="2147483647"/>
                </a:cxn>
                <a:cxn ang="0">
                  <a:pos x="0" y="2147483647"/>
                </a:cxn>
                <a:cxn ang="0">
                  <a:pos x="0" y="1478338624"/>
                </a:cxn>
                <a:cxn ang="0">
                  <a:pos x="77701930" y="1094377743"/>
                </a:cxn>
                <a:cxn ang="0">
                  <a:pos x="213734255" y="710417131"/>
                </a:cxn>
                <a:cxn ang="0">
                  <a:pos x="446984385" y="403176798"/>
                </a:cxn>
                <a:cxn ang="0">
                  <a:pos x="757863621" y="192016255"/>
                </a:cxn>
                <a:cxn ang="0">
                  <a:pos x="1107630368" y="38431852"/>
                </a:cxn>
                <a:cxn ang="0">
                  <a:pos x="1515727241" y="0"/>
                </a:cxn>
              </a:cxnLst>
              <a:rect l="txL" t="txT" r="txR" b="txB"/>
              <a:pathLst>
                <a:path w="248" h="249">
                  <a:moveTo>
                    <a:pt x="78" y="0"/>
                  </a:moveTo>
                  <a:lnTo>
                    <a:pt x="170" y="0"/>
                  </a:lnTo>
                  <a:lnTo>
                    <a:pt x="192" y="2"/>
                  </a:lnTo>
                  <a:lnTo>
                    <a:pt x="210" y="10"/>
                  </a:lnTo>
                  <a:lnTo>
                    <a:pt x="226" y="21"/>
                  </a:lnTo>
                  <a:lnTo>
                    <a:pt x="237" y="37"/>
                  </a:lnTo>
                  <a:lnTo>
                    <a:pt x="245" y="57"/>
                  </a:lnTo>
                  <a:lnTo>
                    <a:pt x="248" y="77"/>
                  </a:lnTo>
                  <a:lnTo>
                    <a:pt x="248" y="172"/>
                  </a:lnTo>
                  <a:lnTo>
                    <a:pt x="245" y="193"/>
                  </a:lnTo>
                  <a:lnTo>
                    <a:pt x="237" y="212"/>
                  </a:lnTo>
                  <a:lnTo>
                    <a:pt x="226" y="227"/>
                  </a:lnTo>
                  <a:lnTo>
                    <a:pt x="210" y="239"/>
                  </a:lnTo>
                  <a:lnTo>
                    <a:pt x="192" y="247"/>
                  </a:lnTo>
                  <a:lnTo>
                    <a:pt x="170" y="249"/>
                  </a:lnTo>
                  <a:lnTo>
                    <a:pt x="78" y="249"/>
                  </a:lnTo>
                  <a:lnTo>
                    <a:pt x="57" y="247"/>
                  </a:lnTo>
                  <a:lnTo>
                    <a:pt x="39" y="239"/>
                  </a:lnTo>
                  <a:lnTo>
                    <a:pt x="23" y="227"/>
                  </a:lnTo>
                  <a:lnTo>
                    <a:pt x="11" y="212"/>
                  </a:lnTo>
                  <a:lnTo>
                    <a:pt x="4" y="193"/>
                  </a:lnTo>
                  <a:lnTo>
                    <a:pt x="0" y="172"/>
                  </a:lnTo>
                  <a:lnTo>
                    <a:pt x="0" y="77"/>
                  </a:lnTo>
                  <a:lnTo>
                    <a:pt x="4" y="57"/>
                  </a:lnTo>
                  <a:lnTo>
                    <a:pt x="11" y="37"/>
                  </a:lnTo>
                  <a:lnTo>
                    <a:pt x="23" y="21"/>
                  </a:lnTo>
                  <a:lnTo>
                    <a:pt x="39" y="10"/>
                  </a:lnTo>
                  <a:lnTo>
                    <a:pt x="57" y="2"/>
                  </a:lnTo>
                  <a:lnTo>
                    <a:pt x="78" y="0"/>
                  </a:lnTo>
                  <a:close/>
                </a:path>
              </a:pathLst>
            </a:custGeom>
            <a:grpFill/>
            <a:ln w="9525">
              <a:noFill/>
            </a:ln>
          </p:spPr>
          <p:txBody>
            <a:bodyPr/>
            <a:p>
              <a:endParaRPr lang="zh-CN" altLang="en-US" dirty="0">
                <a:latin typeface="Arial" panose="020B0604020202020204" pitchFamily="34" charset="0"/>
              </a:endParaRPr>
            </a:p>
          </p:txBody>
        </p:sp>
        <p:sp>
          <p:nvSpPr>
            <p:cNvPr id="27692" name="Freeform 88"/>
            <p:cNvSpPr/>
            <p:nvPr/>
          </p:nvSpPr>
          <p:spPr>
            <a:xfrm>
              <a:off x="522288" y="584200"/>
              <a:ext cx="66675" cy="66675"/>
            </a:xfrm>
            <a:custGeom>
              <a:avLst/>
              <a:gdLst>
                <a:gd name="txL" fmla="*/ 0 w 251"/>
                <a:gd name="txT" fmla="*/ 0 h 252"/>
                <a:gd name="txR" fmla="*/ 251 w 251"/>
                <a:gd name="txB" fmla="*/ 252 h 252"/>
              </a:gdLst>
              <a:ahLst/>
              <a:cxnLst>
                <a:cxn ang="0">
                  <a:pos x="1462070827" y="0"/>
                </a:cxn>
                <a:cxn ang="0">
                  <a:pos x="2147483647" y="0"/>
                </a:cxn>
                <a:cxn ang="0">
                  <a:pos x="2147483647" y="55583405"/>
                </a:cxn>
                <a:cxn ang="0">
                  <a:pos x="2147483647" y="203712779"/>
                </a:cxn>
                <a:cxn ang="0">
                  <a:pos x="2147483647" y="425976550"/>
                </a:cxn>
                <a:cxn ang="0">
                  <a:pos x="2147483647" y="722375031"/>
                </a:cxn>
                <a:cxn ang="0">
                  <a:pos x="2147483647" y="1055735134"/>
                </a:cxn>
                <a:cxn ang="0">
                  <a:pos x="2147483647" y="144475006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62070827" y="2147483647"/>
                </a:cxn>
                <a:cxn ang="0">
                  <a:pos x="1068398081" y="2147483647"/>
                </a:cxn>
                <a:cxn ang="0">
                  <a:pos x="731035413" y="2147483647"/>
                </a:cxn>
                <a:cxn ang="0">
                  <a:pos x="431141563" y="2147483647"/>
                </a:cxn>
                <a:cxn ang="0">
                  <a:pos x="187416008" y="2147483647"/>
                </a:cxn>
                <a:cxn ang="0">
                  <a:pos x="56238904" y="2147483647"/>
                </a:cxn>
                <a:cxn ang="0">
                  <a:pos x="0" y="2147483647"/>
                </a:cxn>
                <a:cxn ang="0">
                  <a:pos x="0" y="1444750063"/>
                </a:cxn>
                <a:cxn ang="0">
                  <a:pos x="56238904" y="1055735134"/>
                </a:cxn>
                <a:cxn ang="0">
                  <a:pos x="187416008" y="722375031"/>
                </a:cxn>
                <a:cxn ang="0">
                  <a:pos x="431141563" y="425976550"/>
                </a:cxn>
                <a:cxn ang="0">
                  <a:pos x="731035413" y="203712779"/>
                </a:cxn>
                <a:cxn ang="0">
                  <a:pos x="1068398081" y="55583405"/>
                </a:cxn>
                <a:cxn ang="0">
                  <a:pos x="1462070827" y="0"/>
                </a:cxn>
              </a:cxnLst>
              <a:rect l="txL" t="txT" r="txR" b="txB"/>
              <a:pathLst>
                <a:path w="251" h="252">
                  <a:moveTo>
                    <a:pt x="78" y="0"/>
                  </a:moveTo>
                  <a:lnTo>
                    <a:pt x="173" y="0"/>
                  </a:lnTo>
                  <a:lnTo>
                    <a:pt x="194" y="3"/>
                  </a:lnTo>
                  <a:lnTo>
                    <a:pt x="212" y="11"/>
                  </a:lnTo>
                  <a:lnTo>
                    <a:pt x="228" y="23"/>
                  </a:lnTo>
                  <a:lnTo>
                    <a:pt x="240" y="39"/>
                  </a:lnTo>
                  <a:lnTo>
                    <a:pt x="248" y="57"/>
                  </a:lnTo>
                  <a:lnTo>
                    <a:pt x="251" y="78"/>
                  </a:lnTo>
                  <a:lnTo>
                    <a:pt x="251" y="175"/>
                  </a:lnTo>
                  <a:lnTo>
                    <a:pt x="248" y="194"/>
                  </a:lnTo>
                  <a:lnTo>
                    <a:pt x="240" y="213"/>
                  </a:lnTo>
                  <a:lnTo>
                    <a:pt x="228" y="228"/>
                  </a:lnTo>
                  <a:lnTo>
                    <a:pt x="212" y="241"/>
                  </a:lnTo>
                  <a:lnTo>
                    <a:pt x="194" y="249"/>
                  </a:lnTo>
                  <a:lnTo>
                    <a:pt x="173" y="252"/>
                  </a:lnTo>
                  <a:lnTo>
                    <a:pt x="78" y="252"/>
                  </a:lnTo>
                  <a:lnTo>
                    <a:pt x="57" y="249"/>
                  </a:lnTo>
                  <a:lnTo>
                    <a:pt x="39" y="241"/>
                  </a:lnTo>
                  <a:lnTo>
                    <a:pt x="23" y="228"/>
                  </a:lnTo>
                  <a:lnTo>
                    <a:pt x="10" y="213"/>
                  </a:lnTo>
                  <a:lnTo>
                    <a:pt x="3" y="194"/>
                  </a:lnTo>
                  <a:lnTo>
                    <a:pt x="0" y="175"/>
                  </a:lnTo>
                  <a:lnTo>
                    <a:pt x="0" y="78"/>
                  </a:lnTo>
                  <a:lnTo>
                    <a:pt x="3" y="57"/>
                  </a:lnTo>
                  <a:lnTo>
                    <a:pt x="10" y="39"/>
                  </a:lnTo>
                  <a:lnTo>
                    <a:pt x="23" y="23"/>
                  </a:lnTo>
                  <a:lnTo>
                    <a:pt x="39" y="11"/>
                  </a:lnTo>
                  <a:lnTo>
                    <a:pt x="57" y="3"/>
                  </a:lnTo>
                  <a:lnTo>
                    <a:pt x="78" y="0"/>
                  </a:lnTo>
                  <a:close/>
                </a:path>
              </a:pathLst>
            </a:custGeom>
            <a:grpFill/>
            <a:ln w="9525">
              <a:noFill/>
            </a:ln>
          </p:spPr>
          <p:txBody>
            <a:bodyPr/>
            <a:p>
              <a:endParaRPr lang="zh-CN" altLang="en-US" dirty="0">
                <a:latin typeface="Arial" panose="020B0604020202020204" pitchFamily="34" charset="0"/>
              </a:endParaRPr>
            </a:p>
          </p:txBody>
        </p:sp>
        <p:sp>
          <p:nvSpPr>
            <p:cNvPr id="27693" name="Freeform 89"/>
            <p:cNvSpPr/>
            <p:nvPr/>
          </p:nvSpPr>
          <p:spPr>
            <a:xfrm>
              <a:off x="455613" y="517525"/>
              <a:ext cx="66675" cy="66675"/>
            </a:xfrm>
            <a:custGeom>
              <a:avLst/>
              <a:gdLst>
                <a:gd name="txL" fmla="*/ 0 w 249"/>
                <a:gd name="txT" fmla="*/ 0 h 251"/>
                <a:gd name="txR" fmla="*/ 249 w 249"/>
                <a:gd name="txB" fmla="*/ 251 h 251"/>
              </a:gdLst>
              <a:ahLst/>
              <a:cxnLst>
                <a:cxn ang="0">
                  <a:pos x="1478338624" y="0"/>
                </a:cxn>
                <a:cxn ang="0">
                  <a:pos x="2147483647" y="0"/>
                </a:cxn>
                <a:cxn ang="0">
                  <a:pos x="2147483647" y="56238904"/>
                </a:cxn>
                <a:cxn ang="0">
                  <a:pos x="2147483647" y="206185946"/>
                </a:cxn>
                <a:cxn ang="0">
                  <a:pos x="2147483647" y="431141563"/>
                </a:cxn>
                <a:cxn ang="0">
                  <a:pos x="2147483647" y="731035413"/>
                </a:cxn>
                <a:cxn ang="0">
                  <a:pos x="2147483647" y="1068398081"/>
                </a:cxn>
                <a:cxn ang="0">
                  <a:pos x="2147483647" y="146207082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78338624" y="2147483647"/>
                </a:cxn>
                <a:cxn ang="0">
                  <a:pos x="1075161424" y="2147483647"/>
                </a:cxn>
                <a:cxn ang="0">
                  <a:pos x="710417131" y="2147483647"/>
                </a:cxn>
                <a:cxn ang="0">
                  <a:pos x="422392850" y="2147483647"/>
                </a:cxn>
                <a:cxn ang="0">
                  <a:pos x="192016255" y="2147483647"/>
                </a:cxn>
                <a:cxn ang="0">
                  <a:pos x="38431852" y="2147483647"/>
                </a:cxn>
                <a:cxn ang="0">
                  <a:pos x="0" y="2147483647"/>
                </a:cxn>
                <a:cxn ang="0">
                  <a:pos x="0" y="1462070827"/>
                </a:cxn>
                <a:cxn ang="0">
                  <a:pos x="38431852" y="1068398081"/>
                </a:cxn>
                <a:cxn ang="0">
                  <a:pos x="192016255" y="731035413"/>
                </a:cxn>
                <a:cxn ang="0">
                  <a:pos x="422392850" y="431141563"/>
                </a:cxn>
                <a:cxn ang="0">
                  <a:pos x="710417131" y="206185946"/>
                </a:cxn>
                <a:cxn ang="0">
                  <a:pos x="1075161424" y="56238904"/>
                </a:cxn>
                <a:cxn ang="0">
                  <a:pos x="1478338624" y="0"/>
                </a:cxn>
              </a:cxnLst>
              <a:rect l="txL" t="txT" r="txR" b="txB"/>
              <a:pathLst>
                <a:path w="249" h="251">
                  <a:moveTo>
                    <a:pt x="77" y="0"/>
                  </a:moveTo>
                  <a:lnTo>
                    <a:pt x="170" y="0"/>
                  </a:lnTo>
                  <a:lnTo>
                    <a:pt x="192" y="3"/>
                  </a:lnTo>
                  <a:lnTo>
                    <a:pt x="210" y="11"/>
                  </a:lnTo>
                  <a:lnTo>
                    <a:pt x="226" y="23"/>
                  </a:lnTo>
                  <a:lnTo>
                    <a:pt x="237" y="39"/>
                  </a:lnTo>
                  <a:lnTo>
                    <a:pt x="245" y="57"/>
                  </a:lnTo>
                  <a:lnTo>
                    <a:pt x="249" y="78"/>
                  </a:lnTo>
                  <a:lnTo>
                    <a:pt x="249" y="174"/>
                  </a:lnTo>
                  <a:lnTo>
                    <a:pt x="245" y="194"/>
                  </a:lnTo>
                  <a:lnTo>
                    <a:pt x="237" y="212"/>
                  </a:lnTo>
                  <a:lnTo>
                    <a:pt x="226" y="228"/>
                  </a:lnTo>
                  <a:lnTo>
                    <a:pt x="210" y="241"/>
                  </a:lnTo>
                  <a:lnTo>
                    <a:pt x="192" y="247"/>
                  </a:lnTo>
                  <a:lnTo>
                    <a:pt x="170" y="251"/>
                  </a:lnTo>
                  <a:lnTo>
                    <a:pt x="77" y="251"/>
                  </a:lnTo>
                  <a:lnTo>
                    <a:pt x="56" y="247"/>
                  </a:lnTo>
                  <a:lnTo>
                    <a:pt x="37" y="241"/>
                  </a:lnTo>
                  <a:lnTo>
                    <a:pt x="22" y="228"/>
                  </a:lnTo>
                  <a:lnTo>
                    <a:pt x="10" y="212"/>
                  </a:lnTo>
                  <a:lnTo>
                    <a:pt x="2" y="194"/>
                  </a:lnTo>
                  <a:lnTo>
                    <a:pt x="0" y="174"/>
                  </a:lnTo>
                  <a:lnTo>
                    <a:pt x="0" y="78"/>
                  </a:lnTo>
                  <a:lnTo>
                    <a:pt x="2" y="57"/>
                  </a:lnTo>
                  <a:lnTo>
                    <a:pt x="10" y="39"/>
                  </a:lnTo>
                  <a:lnTo>
                    <a:pt x="22" y="23"/>
                  </a:lnTo>
                  <a:lnTo>
                    <a:pt x="37" y="11"/>
                  </a:lnTo>
                  <a:lnTo>
                    <a:pt x="56" y="3"/>
                  </a:lnTo>
                  <a:lnTo>
                    <a:pt x="77" y="0"/>
                  </a:lnTo>
                  <a:close/>
                </a:path>
              </a:pathLst>
            </a:custGeom>
            <a:grpFill/>
            <a:ln w="9525">
              <a:noFill/>
            </a:ln>
          </p:spPr>
          <p:txBody>
            <a:bodyPr/>
            <a:p>
              <a:endParaRPr lang="zh-CN" altLang="en-US" dirty="0">
                <a:latin typeface="Arial" panose="020B0604020202020204" pitchFamily="34" charset="0"/>
              </a:endParaRPr>
            </a:p>
          </p:txBody>
        </p:sp>
        <p:sp>
          <p:nvSpPr>
            <p:cNvPr id="27694" name="Freeform 90"/>
            <p:cNvSpPr/>
            <p:nvPr/>
          </p:nvSpPr>
          <p:spPr>
            <a:xfrm>
              <a:off x="455613" y="649288"/>
              <a:ext cx="66675" cy="66675"/>
            </a:xfrm>
            <a:custGeom>
              <a:avLst/>
              <a:gdLst>
                <a:gd name="txL" fmla="*/ 0 w 249"/>
                <a:gd name="txT" fmla="*/ 0 h 249"/>
                <a:gd name="txR" fmla="*/ 249 w 249"/>
                <a:gd name="txB" fmla="*/ 249 h 249"/>
              </a:gdLst>
              <a:ahLst/>
              <a:cxnLst>
                <a:cxn ang="0">
                  <a:pos x="1478338624" y="0"/>
                </a:cxn>
                <a:cxn ang="0">
                  <a:pos x="2147483647" y="0"/>
                </a:cxn>
                <a:cxn ang="0">
                  <a:pos x="2147483647" y="38431852"/>
                </a:cxn>
                <a:cxn ang="0">
                  <a:pos x="2147483647" y="192016255"/>
                </a:cxn>
                <a:cxn ang="0">
                  <a:pos x="2147483647" y="403176798"/>
                </a:cxn>
                <a:cxn ang="0">
                  <a:pos x="2147483647" y="710417131"/>
                </a:cxn>
                <a:cxn ang="0">
                  <a:pos x="2147483647" y="1094377743"/>
                </a:cxn>
                <a:cxn ang="0">
                  <a:pos x="2147483647" y="147833862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78338624" y="2147483647"/>
                </a:cxn>
                <a:cxn ang="0">
                  <a:pos x="1075161424" y="2147483647"/>
                </a:cxn>
                <a:cxn ang="0">
                  <a:pos x="710417131" y="2147483647"/>
                </a:cxn>
                <a:cxn ang="0">
                  <a:pos x="422392850" y="2147483647"/>
                </a:cxn>
                <a:cxn ang="0">
                  <a:pos x="192016255" y="2147483647"/>
                </a:cxn>
                <a:cxn ang="0">
                  <a:pos x="38431852" y="2147483647"/>
                </a:cxn>
                <a:cxn ang="0">
                  <a:pos x="0" y="2147483647"/>
                </a:cxn>
                <a:cxn ang="0">
                  <a:pos x="0" y="1478338624"/>
                </a:cxn>
                <a:cxn ang="0">
                  <a:pos x="38431852" y="1094377743"/>
                </a:cxn>
                <a:cxn ang="0">
                  <a:pos x="192016255" y="710417131"/>
                </a:cxn>
                <a:cxn ang="0">
                  <a:pos x="422392850" y="403176798"/>
                </a:cxn>
                <a:cxn ang="0">
                  <a:pos x="710417131" y="192016255"/>
                </a:cxn>
                <a:cxn ang="0">
                  <a:pos x="1075161424" y="38431852"/>
                </a:cxn>
                <a:cxn ang="0">
                  <a:pos x="1478338624" y="0"/>
                </a:cxn>
              </a:cxnLst>
              <a:rect l="txL" t="txT" r="txR" b="txB"/>
              <a:pathLst>
                <a:path w="249" h="249">
                  <a:moveTo>
                    <a:pt x="77" y="0"/>
                  </a:moveTo>
                  <a:lnTo>
                    <a:pt x="170" y="0"/>
                  </a:lnTo>
                  <a:lnTo>
                    <a:pt x="192" y="2"/>
                  </a:lnTo>
                  <a:lnTo>
                    <a:pt x="210" y="10"/>
                  </a:lnTo>
                  <a:lnTo>
                    <a:pt x="226" y="21"/>
                  </a:lnTo>
                  <a:lnTo>
                    <a:pt x="237" y="37"/>
                  </a:lnTo>
                  <a:lnTo>
                    <a:pt x="245" y="57"/>
                  </a:lnTo>
                  <a:lnTo>
                    <a:pt x="249" y="77"/>
                  </a:lnTo>
                  <a:lnTo>
                    <a:pt x="249" y="172"/>
                  </a:lnTo>
                  <a:lnTo>
                    <a:pt x="245" y="193"/>
                  </a:lnTo>
                  <a:lnTo>
                    <a:pt x="237" y="212"/>
                  </a:lnTo>
                  <a:lnTo>
                    <a:pt x="226" y="227"/>
                  </a:lnTo>
                  <a:lnTo>
                    <a:pt x="210" y="239"/>
                  </a:lnTo>
                  <a:lnTo>
                    <a:pt x="192" y="247"/>
                  </a:lnTo>
                  <a:lnTo>
                    <a:pt x="170" y="249"/>
                  </a:lnTo>
                  <a:lnTo>
                    <a:pt x="77" y="249"/>
                  </a:lnTo>
                  <a:lnTo>
                    <a:pt x="56" y="247"/>
                  </a:lnTo>
                  <a:lnTo>
                    <a:pt x="37" y="239"/>
                  </a:lnTo>
                  <a:lnTo>
                    <a:pt x="22" y="227"/>
                  </a:lnTo>
                  <a:lnTo>
                    <a:pt x="10" y="212"/>
                  </a:lnTo>
                  <a:lnTo>
                    <a:pt x="2" y="193"/>
                  </a:lnTo>
                  <a:lnTo>
                    <a:pt x="0" y="172"/>
                  </a:lnTo>
                  <a:lnTo>
                    <a:pt x="0" y="77"/>
                  </a:lnTo>
                  <a:lnTo>
                    <a:pt x="2" y="57"/>
                  </a:lnTo>
                  <a:lnTo>
                    <a:pt x="10" y="37"/>
                  </a:lnTo>
                  <a:lnTo>
                    <a:pt x="22" y="21"/>
                  </a:lnTo>
                  <a:lnTo>
                    <a:pt x="37" y="10"/>
                  </a:lnTo>
                  <a:lnTo>
                    <a:pt x="56" y="2"/>
                  </a:lnTo>
                  <a:lnTo>
                    <a:pt x="77" y="0"/>
                  </a:lnTo>
                  <a:close/>
                </a:path>
              </a:pathLst>
            </a:custGeom>
            <a:grpFill/>
            <a:ln w="9525">
              <a:noFill/>
            </a:ln>
          </p:spPr>
          <p:txBody>
            <a:bodyPr/>
            <a:p>
              <a:endParaRPr lang="zh-CN" altLang="en-US" dirty="0">
                <a:latin typeface="Arial" panose="020B0604020202020204" pitchFamily="34" charset="0"/>
              </a:endParaRPr>
            </a:p>
          </p:txBody>
        </p:sp>
        <p:sp>
          <p:nvSpPr>
            <p:cNvPr id="27695" name="Freeform 91"/>
            <p:cNvSpPr/>
            <p:nvPr/>
          </p:nvSpPr>
          <p:spPr>
            <a:xfrm>
              <a:off x="388938" y="584200"/>
              <a:ext cx="66675" cy="66675"/>
            </a:xfrm>
            <a:custGeom>
              <a:avLst/>
              <a:gdLst>
                <a:gd name="txL" fmla="*/ 0 w 252"/>
                <a:gd name="txT" fmla="*/ 0 h 252"/>
                <a:gd name="txR" fmla="*/ 252 w 252"/>
                <a:gd name="txB" fmla="*/ 252 h 252"/>
              </a:gdLst>
              <a:ahLst/>
              <a:cxnLst>
                <a:cxn ang="0">
                  <a:pos x="1426198542" y="0"/>
                </a:cxn>
                <a:cxn ang="0">
                  <a:pos x="2147483647" y="0"/>
                </a:cxn>
                <a:cxn ang="0">
                  <a:pos x="2147483647" y="55583405"/>
                </a:cxn>
                <a:cxn ang="0">
                  <a:pos x="2147483647" y="203712779"/>
                </a:cxn>
                <a:cxn ang="0">
                  <a:pos x="2147483647" y="407495409"/>
                </a:cxn>
                <a:cxn ang="0">
                  <a:pos x="2147483647" y="703823511"/>
                </a:cxn>
                <a:cxn ang="0">
                  <a:pos x="2147483647" y="1055735134"/>
                </a:cxn>
                <a:cxn ang="0">
                  <a:pos x="2147483647" y="144475006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26198542" y="2147483647"/>
                </a:cxn>
                <a:cxn ang="0">
                  <a:pos x="1074286654" y="2147483647"/>
                </a:cxn>
                <a:cxn ang="0">
                  <a:pos x="722375031" y="2147483647"/>
                </a:cxn>
                <a:cxn ang="0">
                  <a:pos x="444527541" y="2147483647"/>
                </a:cxn>
                <a:cxn ang="0">
                  <a:pos x="203712779" y="2147483647"/>
                </a:cxn>
                <a:cxn ang="0">
                  <a:pos x="55583405" y="2147483647"/>
                </a:cxn>
                <a:cxn ang="0">
                  <a:pos x="0" y="2147483647"/>
                </a:cxn>
                <a:cxn ang="0">
                  <a:pos x="0" y="1444750063"/>
                </a:cxn>
                <a:cxn ang="0">
                  <a:pos x="55583405" y="1055735134"/>
                </a:cxn>
                <a:cxn ang="0">
                  <a:pos x="203712779" y="722375031"/>
                </a:cxn>
                <a:cxn ang="0">
                  <a:pos x="444527541" y="425976550"/>
                </a:cxn>
                <a:cxn ang="0">
                  <a:pos x="722375031" y="203712779"/>
                </a:cxn>
                <a:cxn ang="0">
                  <a:pos x="1074286654" y="55583405"/>
                </a:cxn>
                <a:cxn ang="0">
                  <a:pos x="1426198542" y="0"/>
                </a:cxn>
              </a:cxnLst>
              <a:rect l="txL" t="txT" r="txR" b="txB"/>
              <a:pathLst>
                <a:path w="252" h="252">
                  <a:moveTo>
                    <a:pt x="77" y="0"/>
                  </a:moveTo>
                  <a:lnTo>
                    <a:pt x="174" y="0"/>
                  </a:lnTo>
                  <a:lnTo>
                    <a:pt x="195" y="3"/>
                  </a:lnTo>
                  <a:lnTo>
                    <a:pt x="213" y="11"/>
                  </a:lnTo>
                  <a:lnTo>
                    <a:pt x="229" y="22"/>
                  </a:lnTo>
                  <a:lnTo>
                    <a:pt x="240" y="38"/>
                  </a:lnTo>
                  <a:lnTo>
                    <a:pt x="248" y="57"/>
                  </a:lnTo>
                  <a:lnTo>
                    <a:pt x="252" y="78"/>
                  </a:lnTo>
                  <a:lnTo>
                    <a:pt x="252" y="175"/>
                  </a:lnTo>
                  <a:lnTo>
                    <a:pt x="248" y="196"/>
                  </a:lnTo>
                  <a:lnTo>
                    <a:pt x="240" y="214"/>
                  </a:lnTo>
                  <a:lnTo>
                    <a:pt x="229" y="230"/>
                  </a:lnTo>
                  <a:lnTo>
                    <a:pt x="213" y="242"/>
                  </a:lnTo>
                  <a:lnTo>
                    <a:pt x="195" y="249"/>
                  </a:lnTo>
                  <a:lnTo>
                    <a:pt x="174" y="252"/>
                  </a:lnTo>
                  <a:lnTo>
                    <a:pt x="77" y="252"/>
                  </a:lnTo>
                  <a:lnTo>
                    <a:pt x="58" y="249"/>
                  </a:lnTo>
                  <a:lnTo>
                    <a:pt x="39" y="241"/>
                  </a:lnTo>
                  <a:lnTo>
                    <a:pt x="24" y="228"/>
                  </a:lnTo>
                  <a:lnTo>
                    <a:pt x="11" y="213"/>
                  </a:lnTo>
                  <a:lnTo>
                    <a:pt x="3" y="194"/>
                  </a:lnTo>
                  <a:lnTo>
                    <a:pt x="0" y="175"/>
                  </a:lnTo>
                  <a:lnTo>
                    <a:pt x="0" y="78"/>
                  </a:lnTo>
                  <a:lnTo>
                    <a:pt x="3" y="57"/>
                  </a:lnTo>
                  <a:lnTo>
                    <a:pt x="11" y="39"/>
                  </a:lnTo>
                  <a:lnTo>
                    <a:pt x="24" y="23"/>
                  </a:lnTo>
                  <a:lnTo>
                    <a:pt x="39" y="11"/>
                  </a:lnTo>
                  <a:lnTo>
                    <a:pt x="58" y="3"/>
                  </a:lnTo>
                  <a:lnTo>
                    <a:pt x="77" y="0"/>
                  </a:lnTo>
                  <a:close/>
                </a:path>
              </a:pathLst>
            </a:custGeom>
            <a:grpFill/>
            <a:ln w="9525">
              <a:noFill/>
            </a:ln>
          </p:spPr>
          <p:txBody>
            <a:bodyPr/>
            <a:p>
              <a:endParaRPr lang="zh-CN" altLang="en-US" dirty="0">
                <a:latin typeface="Arial" panose="020B0604020202020204" pitchFamily="34" charset="0"/>
              </a:endParaRPr>
            </a:p>
          </p:txBody>
        </p:sp>
        <p:sp>
          <p:nvSpPr>
            <p:cNvPr id="27696" name="Freeform 92"/>
            <p:cNvSpPr/>
            <p:nvPr/>
          </p:nvSpPr>
          <p:spPr>
            <a:xfrm>
              <a:off x="322263" y="517525"/>
              <a:ext cx="66675" cy="66675"/>
            </a:xfrm>
            <a:custGeom>
              <a:avLst/>
              <a:gdLst>
                <a:gd name="txL" fmla="*/ 0 w 251"/>
                <a:gd name="txT" fmla="*/ 0 h 251"/>
                <a:gd name="txR" fmla="*/ 251 w 251"/>
                <a:gd name="txB" fmla="*/ 251 h 251"/>
              </a:gdLst>
              <a:ahLst/>
              <a:cxnLst>
                <a:cxn ang="0">
                  <a:pos x="1462070827" y="0"/>
                </a:cxn>
                <a:cxn ang="0">
                  <a:pos x="2147483647" y="0"/>
                </a:cxn>
                <a:cxn ang="0">
                  <a:pos x="2147483647" y="56238904"/>
                </a:cxn>
                <a:cxn ang="0">
                  <a:pos x="2147483647" y="206185946"/>
                </a:cxn>
                <a:cxn ang="0">
                  <a:pos x="2147483647" y="449840841"/>
                </a:cxn>
                <a:cxn ang="0">
                  <a:pos x="2147483647" y="749734691"/>
                </a:cxn>
                <a:cxn ang="0">
                  <a:pos x="2147483647" y="1087168018"/>
                </a:cxn>
                <a:cxn ang="0">
                  <a:pos x="2147483647" y="146207082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62070827" y="2147483647"/>
                </a:cxn>
                <a:cxn ang="0">
                  <a:pos x="1068398081" y="2147483647"/>
                </a:cxn>
                <a:cxn ang="0">
                  <a:pos x="731035413" y="2147483647"/>
                </a:cxn>
                <a:cxn ang="0">
                  <a:pos x="431141563" y="2147483647"/>
                </a:cxn>
                <a:cxn ang="0">
                  <a:pos x="206185946" y="2147483647"/>
                </a:cxn>
                <a:cxn ang="0">
                  <a:pos x="56238904" y="2147483647"/>
                </a:cxn>
                <a:cxn ang="0">
                  <a:pos x="0" y="2147483647"/>
                </a:cxn>
                <a:cxn ang="0">
                  <a:pos x="0" y="1462070827"/>
                </a:cxn>
                <a:cxn ang="0">
                  <a:pos x="56238904" y="1087168018"/>
                </a:cxn>
                <a:cxn ang="0">
                  <a:pos x="206185946" y="749734691"/>
                </a:cxn>
                <a:cxn ang="0">
                  <a:pos x="431141563" y="449840841"/>
                </a:cxn>
                <a:cxn ang="0">
                  <a:pos x="731035413" y="206185946"/>
                </a:cxn>
                <a:cxn ang="0">
                  <a:pos x="1068398081" y="56238904"/>
                </a:cxn>
                <a:cxn ang="0">
                  <a:pos x="1462070827" y="0"/>
                </a:cxn>
              </a:cxnLst>
              <a:rect l="txL" t="txT" r="txR" b="txB"/>
              <a:pathLst>
                <a:path w="251" h="251">
                  <a:moveTo>
                    <a:pt x="78" y="0"/>
                  </a:moveTo>
                  <a:lnTo>
                    <a:pt x="173" y="0"/>
                  </a:lnTo>
                  <a:lnTo>
                    <a:pt x="194" y="3"/>
                  </a:lnTo>
                  <a:lnTo>
                    <a:pt x="212" y="11"/>
                  </a:lnTo>
                  <a:lnTo>
                    <a:pt x="228" y="24"/>
                  </a:lnTo>
                  <a:lnTo>
                    <a:pt x="241" y="40"/>
                  </a:lnTo>
                  <a:lnTo>
                    <a:pt x="249" y="58"/>
                  </a:lnTo>
                  <a:lnTo>
                    <a:pt x="251" y="78"/>
                  </a:lnTo>
                  <a:lnTo>
                    <a:pt x="251" y="174"/>
                  </a:lnTo>
                  <a:lnTo>
                    <a:pt x="249" y="193"/>
                  </a:lnTo>
                  <a:lnTo>
                    <a:pt x="241" y="211"/>
                  </a:lnTo>
                  <a:lnTo>
                    <a:pt x="228" y="227"/>
                  </a:lnTo>
                  <a:lnTo>
                    <a:pt x="212" y="239"/>
                  </a:lnTo>
                  <a:lnTo>
                    <a:pt x="194" y="247"/>
                  </a:lnTo>
                  <a:lnTo>
                    <a:pt x="173" y="251"/>
                  </a:lnTo>
                  <a:lnTo>
                    <a:pt x="78" y="251"/>
                  </a:lnTo>
                  <a:lnTo>
                    <a:pt x="57" y="247"/>
                  </a:lnTo>
                  <a:lnTo>
                    <a:pt x="39" y="239"/>
                  </a:lnTo>
                  <a:lnTo>
                    <a:pt x="23" y="227"/>
                  </a:lnTo>
                  <a:lnTo>
                    <a:pt x="11" y="211"/>
                  </a:lnTo>
                  <a:lnTo>
                    <a:pt x="3" y="193"/>
                  </a:lnTo>
                  <a:lnTo>
                    <a:pt x="0" y="174"/>
                  </a:lnTo>
                  <a:lnTo>
                    <a:pt x="0" y="78"/>
                  </a:lnTo>
                  <a:lnTo>
                    <a:pt x="3" y="58"/>
                  </a:lnTo>
                  <a:lnTo>
                    <a:pt x="11" y="40"/>
                  </a:lnTo>
                  <a:lnTo>
                    <a:pt x="23" y="24"/>
                  </a:lnTo>
                  <a:lnTo>
                    <a:pt x="39" y="11"/>
                  </a:lnTo>
                  <a:lnTo>
                    <a:pt x="57" y="3"/>
                  </a:lnTo>
                  <a:lnTo>
                    <a:pt x="78" y="0"/>
                  </a:lnTo>
                  <a:close/>
                </a:path>
              </a:pathLst>
            </a:custGeom>
            <a:grpFill/>
            <a:ln w="9525">
              <a:noFill/>
            </a:ln>
          </p:spPr>
          <p:txBody>
            <a:bodyPr/>
            <a:p>
              <a:endParaRPr lang="zh-CN" altLang="en-US" dirty="0">
                <a:latin typeface="Arial" panose="020B0604020202020204" pitchFamily="34" charset="0"/>
              </a:endParaRPr>
            </a:p>
          </p:txBody>
        </p:sp>
        <p:sp>
          <p:nvSpPr>
            <p:cNvPr id="27697" name="Freeform 93"/>
            <p:cNvSpPr/>
            <p:nvPr/>
          </p:nvSpPr>
          <p:spPr>
            <a:xfrm>
              <a:off x="322263" y="649288"/>
              <a:ext cx="66675" cy="66675"/>
            </a:xfrm>
            <a:custGeom>
              <a:avLst/>
              <a:gdLst>
                <a:gd name="txL" fmla="*/ 0 w 251"/>
                <a:gd name="txT" fmla="*/ 0 h 249"/>
                <a:gd name="txR" fmla="*/ 251 w 251"/>
                <a:gd name="txB" fmla="*/ 249 h 249"/>
              </a:gdLst>
              <a:ahLst/>
              <a:cxnLst>
                <a:cxn ang="0">
                  <a:pos x="1462070827" y="0"/>
                </a:cxn>
                <a:cxn ang="0">
                  <a:pos x="2147483647" y="0"/>
                </a:cxn>
                <a:cxn ang="0">
                  <a:pos x="2147483647" y="38431852"/>
                </a:cxn>
                <a:cxn ang="0">
                  <a:pos x="2147483647" y="192016255"/>
                </a:cxn>
                <a:cxn ang="0">
                  <a:pos x="2147483647" y="441608633"/>
                </a:cxn>
                <a:cxn ang="0">
                  <a:pos x="2147483647" y="729561152"/>
                </a:cxn>
                <a:cxn ang="0">
                  <a:pos x="2147483647" y="1094377743"/>
                </a:cxn>
                <a:cxn ang="0">
                  <a:pos x="2147483647" y="147833862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62070827" y="2147483647"/>
                </a:cxn>
                <a:cxn ang="0">
                  <a:pos x="1068398081" y="2147483647"/>
                </a:cxn>
                <a:cxn ang="0">
                  <a:pos x="731035413" y="2147483647"/>
                </a:cxn>
                <a:cxn ang="0">
                  <a:pos x="431141563" y="2147483647"/>
                </a:cxn>
                <a:cxn ang="0">
                  <a:pos x="206185946" y="2147483647"/>
                </a:cxn>
                <a:cxn ang="0">
                  <a:pos x="56238904" y="2147483647"/>
                </a:cxn>
                <a:cxn ang="0">
                  <a:pos x="0" y="2147483647"/>
                </a:cxn>
                <a:cxn ang="0">
                  <a:pos x="0" y="1478338624"/>
                </a:cxn>
                <a:cxn ang="0">
                  <a:pos x="56238904" y="1094377743"/>
                </a:cxn>
                <a:cxn ang="0">
                  <a:pos x="206185946" y="729561152"/>
                </a:cxn>
                <a:cxn ang="0">
                  <a:pos x="431141563" y="441608633"/>
                </a:cxn>
                <a:cxn ang="0">
                  <a:pos x="731035413" y="192016255"/>
                </a:cxn>
                <a:cxn ang="0">
                  <a:pos x="1068398081" y="38431852"/>
                </a:cxn>
                <a:cxn ang="0">
                  <a:pos x="1462070827" y="0"/>
                </a:cxn>
              </a:cxnLst>
              <a:rect l="txL" t="txT" r="txR" b="txB"/>
              <a:pathLst>
                <a:path w="251" h="249">
                  <a:moveTo>
                    <a:pt x="78" y="0"/>
                  </a:moveTo>
                  <a:lnTo>
                    <a:pt x="173" y="0"/>
                  </a:lnTo>
                  <a:lnTo>
                    <a:pt x="194" y="2"/>
                  </a:lnTo>
                  <a:lnTo>
                    <a:pt x="212" y="10"/>
                  </a:lnTo>
                  <a:lnTo>
                    <a:pt x="228" y="23"/>
                  </a:lnTo>
                  <a:lnTo>
                    <a:pt x="241" y="38"/>
                  </a:lnTo>
                  <a:lnTo>
                    <a:pt x="249" y="57"/>
                  </a:lnTo>
                  <a:lnTo>
                    <a:pt x="251" y="77"/>
                  </a:lnTo>
                  <a:lnTo>
                    <a:pt x="251" y="172"/>
                  </a:lnTo>
                  <a:lnTo>
                    <a:pt x="249" y="193"/>
                  </a:lnTo>
                  <a:lnTo>
                    <a:pt x="241" y="211"/>
                  </a:lnTo>
                  <a:lnTo>
                    <a:pt x="228" y="227"/>
                  </a:lnTo>
                  <a:lnTo>
                    <a:pt x="212" y="239"/>
                  </a:lnTo>
                  <a:lnTo>
                    <a:pt x="194" y="247"/>
                  </a:lnTo>
                  <a:lnTo>
                    <a:pt x="173" y="249"/>
                  </a:lnTo>
                  <a:lnTo>
                    <a:pt x="78" y="249"/>
                  </a:lnTo>
                  <a:lnTo>
                    <a:pt x="57" y="247"/>
                  </a:lnTo>
                  <a:lnTo>
                    <a:pt x="39" y="239"/>
                  </a:lnTo>
                  <a:lnTo>
                    <a:pt x="23" y="227"/>
                  </a:lnTo>
                  <a:lnTo>
                    <a:pt x="11" y="211"/>
                  </a:lnTo>
                  <a:lnTo>
                    <a:pt x="3" y="193"/>
                  </a:lnTo>
                  <a:lnTo>
                    <a:pt x="0" y="172"/>
                  </a:lnTo>
                  <a:lnTo>
                    <a:pt x="0" y="77"/>
                  </a:lnTo>
                  <a:lnTo>
                    <a:pt x="3" y="57"/>
                  </a:lnTo>
                  <a:lnTo>
                    <a:pt x="11" y="38"/>
                  </a:lnTo>
                  <a:lnTo>
                    <a:pt x="23" y="23"/>
                  </a:lnTo>
                  <a:lnTo>
                    <a:pt x="39" y="10"/>
                  </a:lnTo>
                  <a:lnTo>
                    <a:pt x="57" y="2"/>
                  </a:lnTo>
                  <a:lnTo>
                    <a:pt x="78" y="0"/>
                  </a:lnTo>
                  <a:close/>
                </a:path>
              </a:pathLst>
            </a:custGeom>
            <a:grpFill/>
            <a:ln w="9525">
              <a:noFill/>
            </a:ln>
          </p:spPr>
          <p:txBody>
            <a:bodyPr/>
            <a:p>
              <a:endParaRPr lang="zh-CN" altLang="en-US" dirty="0">
                <a:latin typeface="Arial" panose="020B0604020202020204" pitchFamily="34" charset="0"/>
              </a:endParaRPr>
            </a:p>
          </p:txBody>
        </p:sp>
        <p:sp>
          <p:nvSpPr>
            <p:cNvPr id="27698" name="Freeform 94"/>
            <p:cNvSpPr/>
            <p:nvPr/>
          </p:nvSpPr>
          <p:spPr>
            <a:xfrm>
              <a:off x="257175" y="584200"/>
              <a:ext cx="65088" cy="66675"/>
            </a:xfrm>
            <a:custGeom>
              <a:avLst/>
              <a:gdLst>
                <a:gd name="txL" fmla="*/ 0 w 248"/>
                <a:gd name="txT" fmla="*/ 0 h 252"/>
                <a:gd name="txR" fmla="*/ 248 w 248"/>
                <a:gd name="txB" fmla="*/ 252 h 252"/>
              </a:gdLst>
              <a:ahLst/>
              <a:cxnLst>
                <a:cxn ang="0">
                  <a:pos x="1410060311" y="0"/>
                </a:cxn>
                <a:cxn ang="0">
                  <a:pos x="2147483647" y="0"/>
                </a:cxn>
                <a:cxn ang="0">
                  <a:pos x="2147483647" y="55583405"/>
                </a:cxn>
                <a:cxn ang="0">
                  <a:pos x="2147483647" y="203712779"/>
                </a:cxn>
                <a:cxn ang="0">
                  <a:pos x="2147483647" y="407495409"/>
                </a:cxn>
                <a:cxn ang="0">
                  <a:pos x="2147483647" y="703823511"/>
                </a:cxn>
                <a:cxn ang="0">
                  <a:pos x="2147483647" y="1055735134"/>
                </a:cxn>
                <a:cxn ang="0">
                  <a:pos x="2147483647" y="144475006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410060311" y="2147483647"/>
                </a:cxn>
                <a:cxn ang="0">
                  <a:pos x="1030457478" y="2147483647"/>
                </a:cxn>
                <a:cxn ang="0">
                  <a:pos x="705064274" y="2147483647"/>
                </a:cxn>
                <a:cxn ang="0">
                  <a:pos x="415764851" y="2147483647"/>
                </a:cxn>
                <a:cxn ang="0">
                  <a:pos x="198859079" y="2147483647"/>
                </a:cxn>
                <a:cxn ang="0">
                  <a:pos x="72324856" y="2147483647"/>
                </a:cxn>
                <a:cxn ang="0">
                  <a:pos x="0" y="2147483647"/>
                </a:cxn>
                <a:cxn ang="0">
                  <a:pos x="0" y="1444750063"/>
                </a:cxn>
                <a:cxn ang="0">
                  <a:pos x="72324856" y="1055735134"/>
                </a:cxn>
                <a:cxn ang="0">
                  <a:pos x="198859079" y="703823511"/>
                </a:cxn>
                <a:cxn ang="0">
                  <a:pos x="415764851" y="407495409"/>
                </a:cxn>
                <a:cxn ang="0">
                  <a:pos x="705064274" y="203712779"/>
                </a:cxn>
                <a:cxn ang="0">
                  <a:pos x="1030457478" y="55583405"/>
                </a:cxn>
                <a:cxn ang="0">
                  <a:pos x="1410060311" y="0"/>
                </a:cxn>
              </a:cxnLst>
              <a:rect l="txL" t="txT" r="txR" b="txB"/>
              <a:pathLst>
                <a:path w="248" h="252">
                  <a:moveTo>
                    <a:pt x="78" y="0"/>
                  </a:moveTo>
                  <a:lnTo>
                    <a:pt x="170" y="0"/>
                  </a:lnTo>
                  <a:lnTo>
                    <a:pt x="192" y="3"/>
                  </a:lnTo>
                  <a:lnTo>
                    <a:pt x="210" y="11"/>
                  </a:lnTo>
                  <a:lnTo>
                    <a:pt x="226" y="22"/>
                  </a:lnTo>
                  <a:lnTo>
                    <a:pt x="237" y="38"/>
                  </a:lnTo>
                  <a:lnTo>
                    <a:pt x="245" y="57"/>
                  </a:lnTo>
                  <a:lnTo>
                    <a:pt x="248" y="78"/>
                  </a:lnTo>
                  <a:lnTo>
                    <a:pt x="248" y="175"/>
                  </a:lnTo>
                  <a:lnTo>
                    <a:pt x="245" y="196"/>
                  </a:lnTo>
                  <a:lnTo>
                    <a:pt x="237" y="214"/>
                  </a:lnTo>
                  <a:lnTo>
                    <a:pt x="226" y="230"/>
                  </a:lnTo>
                  <a:lnTo>
                    <a:pt x="210" y="242"/>
                  </a:lnTo>
                  <a:lnTo>
                    <a:pt x="192" y="249"/>
                  </a:lnTo>
                  <a:lnTo>
                    <a:pt x="170" y="252"/>
                  </a:lnTo>
                  <a:lnTo>
                    <a:pt x="78" y="252"/>
                  </a:lnTo>
                  <a:lnTo>
                    <a:pt x="57" y="249"/>
                  </a:lnTo>
                  <a:lnTo>
                    <a:pt x="39" y="242"/>
                  </a:lnTo>
                  <a:lnTo>
                    <a:pt x="23" y="230"/>
                  </a:lnTo>
                  <a:lnTo>
                    <a:pt x="11" y="214"/>
                  </a:lnTo>
                  <a:lnTo>
                    <a:pt x="4" y="196"/>
                  </a:lnTo>
                  <a:lnTo>
                    <a:pt x="0" y="175"/>
                  </a:lnTo>
                  <a:lnTo>
                    <a:pt x="0" y="78"/>
                  </a:lnTo>
                  <a:lnTo>
                    <a:pt x="4" y="57"/>
                  </a:lnTo>
                  <a:lnTo>
                    <a:pt x="11" y="38"/>
                  </a:lnTo>
                  <a:lnTo>
                    <a:pt x="23" y="22"/>
                  </a:lnTo>
                  <a:lnTo>
                    <a:pt x="39" y="11"/>
                  </a:lnTo>
                  <a:lnTo>
                    <a:pt x="57" y="3"/>
                  </a:lnTo>
                  <a:lnTo>
                    <a:pt x="78" y="0"/>
                  </a:lnTo>
                  <a:close/>
                </a:path>
              </a:pathLst>
            </a:custGeom>
            <a:grpFill/>
            <a:ln w="9525">
              <a:noFill/>
            </a:ln>
          </p:spPr>
          <p:txBody>
            <a:bodyPr/>
            <a:p>
              <a:endParaRPr lang="zh-CN" altLang="en-US" dirty="0">
                <a:latin typeface="Arial" panose="020B0604020202020204" pitchFamily="34" charset="0"/>
              </a:endParaRPr>
            </a:p>
          </p:txBody>
        </p:sp>
        <p:sp>
          <p:nvSpPr>
            <p:cNvPr id="27699" name="Freeform 95"/>
            <p:cNvSpPr/>
            <p:nvPr/>
          </p:nvSpPr>
          <p:spPr>
            <a:xfrm>
              <a:off x="233363" y="803275"/>
              <a:ext cx="509588" cy="53975"/>
            </a:xfrm>
            <a:custGeom>
              <a:avLst/>
              <a:gdLst>
                <a:gd name="txL" fmla="*/ 0 w 1926"/>
                <a:gd name="txT" fmla="*/ 0 h 200"/>
                <a:gd name="txR" fmla="*/ 1926 w 1926"/>
                <a:gd name="txB" fmla="*/ 200 h 200"/>
              </a:gdLst>
              <a:ahLst/>
              <a:cxnLst>
                <a:cxn ang="0">
                  <a:pos x="1833696655" y="0"/>
                </a:cxn>
                <a:cxn ang="0">
                  <a:pos x="2147483647" y="0"/>
                </a:cxn>
                <a:cxn ang="0">
                  <a:pos x="2147483647" y="78659127"/>
                </a:cxn>
                <a:cxn ang="0">
                  <a:pos x="2147483647" y="196575068"/>
                </a:cxn>
                <a:cxn ang="0">
                  <a:pos x="2147483647" y="452071388"/>
                </a:cxn>
                <a:cxn ang="0">
                  <a:pos x="2147483647" y="746897456"/>
                </a:cxn>
                <a:cxn ang="0">
                  <a:pos x="2147483647" y="1120382212"/>
                </a:cxn>
                <a:cxn ang="0">
                  <a:pos x="2147483647" y="1533124323"/>
                </a:cxn>
                <a:cxn ang="0">
                  <a:pos x="2147483647" y="198519503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833696655" y="2147483647"/>
                </a:cxn>
                <a:cxn ang="0">
                  <a:pos x="1389168815" y="2147483647"/>
                </a:cxn>
                <a:cxn ang="0">
                  <a:pos x="1000223888" y="2147483647"/>
                </a:cxn>
                <a:cxn ang="0">
                  <a:pos x="666792554" y="2147483647"/>
                </a:cxn>
                <a:cxn ang="0">
                  <a:pos x="370463900" y="2147483647"/>
                </a:cxn>
                <a:cxn ang="0">
                  <a:pos x="166680808" y="2147483647"/>
                </a:cxn>
                <a:cxn ang="0">
                  <a:pos x="37032450" y="2147483647"/>
                </a:cxn>
                <a:cxn ang="0">
                  <a:pos x="0" y="1985195036"/>
                </a:cxn>
                <a:cxn ang="0">
                  <a:pos x="37032450" y="1533124323"/>
                </a:cxn>
                <a:cxn ang="0">
                  <a:pos x="166680808" y="1120382212"/>
                </a:cxn>
                <a:cxn ang="0">
                  <a:pos x="370463900" y="746897456"/>
                </a:cxn>
                <a:cxn ang="0">
                  <a:pos x="666792554" y="452071388"/>
                </a:cxn>
                <a:cxn ang="0">
                  <a:pos x="1000223888" y="196575068"/>
                </a:cxn>
                <a:cxn ang="0">
                  <a:pos x="1389168815" y="78659127"/>
                </a:cxn>
                <a:cxn ang="0">
                  <a:pos x="1833696655" y="0"/>
                </a:cxn>
              </a:cxnLst>
              <a:rect l="txL" t="txT" r="txR" b="txB"/>
              <a:pathLst>
                <a:path w="1926" h="200">
                  <a:moveTo>
                    <a:pt x="99" y="0"/>
                  </a:moveTo>
                  <a:lnTo>
                    <a:pt x="1826" y="0"/>
                  </a:lnTo>
                  <a:lnTo>
                    <a:pt x="1848" y="4"/>
                  </a:lnTo>
                  <a:lnTo>
                    <a:pt x="1870" y="10"/>
                  </a:lnTo>
                  <a:lnTo>
                    <a:pt x="1888" y="23"/>
                  </a:lnTo>
                  <a:lnTo>
                    <a:pt x="1904" y="38"/>
                  </a:lnTo>
                  <a:lnTo>
                    <a:pt x="1916" y="57"/>
                  </a:lnTo>
                  <a:lnTo>
                    <a:pt x="1924" y="78"/>
                  </a:lnTo>
                  <a:lnTo>
                    <a:pt x="1926" y="101"/>
                  </a:lnTo>
                  <a:lnTo>
                    <a:pt x="1924" y="124"/>
                  </a:lnTo>
                  <a:lnTo>
                    <a:pt x="1916" y="145"/>
                  </a:lnTo>
                  <a:lnTo>
                    <a:pt x="1904" y="164"/>
                  </a:lnTo>
                  <a:lnTo>
                    <a:pt x="1888" y="178"/>
                  </a:lnTo>
                  <a:lnTo>
                    <a:pt x="1870" y="191"/>
                  </a:lnTo>
                  <a:lnTo>
                    <a:pt x="1848" y="198"/>
                  </a:lnTo>
                  <a:lnTo>
                    <a:pt x="1826" y="200"/>
                  </a:lnTo>
                  <a:lnTo>
                    <a:pt x="99" y="200"/>
                  </a:lnTo>
                  <a:lnTo>
                    <a:pt x="75" y="198"/>
                  </a:lnTo>
                  <a:lnTo>
                    <a:pt x="54" y="191"/>
                  </a:lnTo>
                  <a:lnTo>
                    <a:pt x="36" y="178"/>
                  </a:lnTo>
                  <a:lnTo>
                    <a:pt x="20" y="164"/>
                  </a:lnTo>
                  <a:lnTo>
                    <a:pt x="9" y="145"/>
                  </a:lnTo>
                  <a:lnTo>
                    <a:pt x="2" y="124"/>
                  </a:lnTo>
                  <a:lnTo>
                    <a:pt x="0" y="101"/>
                  </a:lnTo>
                  <a:lnTo>
                    <a:pt x="2" y="78"/>
                  </a:lnTo>
                  <a:lnTo>
                    <a:pt x="9" y="57"/>
                  </a:lnTo>
                  <a:lnTo>
                    <a:pt x="20" y="38"/>
                  </a:lnTo>
                  <a:lnTo>
                    <a:pt x="36" y="23"/>
                  </a:lnTo>
                  <a:lnTo>
                    <a:pt x="54" y="10"/>
                  </a:lnTo>
                  <a:lnTo>
                    <a:pt x="75" y="4"/>
                  </a:lnTo>
                  <a:lnTo>
                    <a:pt x="99" y="0"/>
                  </a:lnTo>
                  <a:close/>
                </a:path>
              </a:pathLst>
            </a:custGeom>
            <a:grpFill/>
            <a:ln w="9525">
              <a:noFill/>
            </a:ln>
          </p:spPr>
          <p:txBody>
            <a:bodyPr/>
            <a:p>
              <a:endParaRPr lang="zh-CN" altLang="en-US" dirty="0">
                <a:latin typeface="Arial" panose="020B0604020202020204" pitchFamily="34" charset="0"/>
              </a:endParaRPr>
            </a:p>
          </p:txBody>
        </p:sp>
        <p:sp>
          <p:nvSpPr>
            <p:cNvPr id="27700" name="Freeform 96"/>
            <p:cNvSpPr/>
            <p:nvPr/>
          </p:nvSpPr>
          <p:spPr>
            <a:xfrm>
              <a:off x="190500" y="517525"/>
              <a:ext cx="65088" cy="66675"/>
            </a:xfrm>
            <a:custGeom>
              <a:avLst/>
              <a:gdLst>
                <a:gd name="txL" fmla="*/ 0 w 249"/>
                <a:gd name="txT" fmla="*/ 0 h 251"/>
                <a:gd name="txR" fmla="*/ 249 w 249"/>
                <a:gd name="txB" fmla="*/ 251 h 251"/>
              </a:gdLst>
              <a:ahLst/>
              <a:cxnLst>
                <a:cxn ang="0">
                  <a:pos x="1375319559" y="0"/>
                </a:cxn>
                <a:cxn ang="0">
                  <a:pos x="2147483647" y="0"/>
                </a:cxn>
                <a:cxn ang="0">
                  <a:pos x="2147483647" y="56238904"/>
                </a:cxn>
                <a:cxn ang="0">
                  <a:pos x="2147483647" y="206185946"/>
                </a:cxn>
                <a:cxn ang="0">
                  <a:pos x="2147483647" y="431141563"/>
                </a:cxn>
                <a:cxn ang="0">
                  <a:pos x="2147483647" y="731035413"/>
                </a:cxn>
                <a:cxn ang="0">
                  <a:pos x="2147483647" y="1068398081"/>
                </a:cxn>
                <a:cxn ang="0">
                  <a:pos x="2147483647" y="146207082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375319559" y="2147483647"/>
                </a:cxn>
                <a:cxn ang="0">
                  <a:pos x="1000195549" y="2147483647"/>
                </a:cxn>
                <a:cxn ang="0">
                  <a:pos x="678709005" y="2147483647"/>
                </a:cxn>
                <a:cxn ang="0">
                  <a:pos x="392958509" y="2147483647"/>
                </a:cxn>
                <a:cxn ang="0">
                  <a:pos x="178611165" y="2147483647"/>
                </a:cxn>
                <a:cxn ang="0">
                  <a:pos x="53569780" y="2147483647"/>
                </a:cxn>
                <a:cxn ang="0">
                  <a:pos x="0" y="2147483647"/>
                </a:cxn>
                <a:cxn ang="0">
                  <a:pos x="0" y="1462070827"/>
                </a:cxn>
                <a:cxn ang="0">
                  <a:pos x="53569780" y="1068398081"/>
                </a:cxn>
                <a:cxn ang="0">
                  <a:pos x="178611165" y="731035413"/>
                </a:cxn>
                <a:cxn ang="0">
                  <a:pos x="392958509" y="431141563"/>
                </a:cxn>
                <a:cxn ang="0">
                  <a:pos x="678709005" y="206185946"/>
                </a:cxn>
                <a:cxn ang="0">
                  <a:pos x="1000195549" y="56238904"/>
                </a:cxn>
                <a:cxn ang="0">
                  <a:pos x="1375319559" y="0"/>
                </a:cxn>
              </a:cxnLst>
              <a:rect l="txL" t="txT" r="txR" b="txB"/>
              <a:pathLst>
                <a:path w="249" h="251">
                  <a:moveTo>
                    <a:pt x="77" y="0"/>
                  </a:moveTo>
                  <a:lnTo>
                    <a:pt x="171" y="0"/>
                  </a:lnTo>
                  <a:lnTo>
                    <a:pt x="192" y="3"/>
                  </a:lnTo>
                  <a:lnTo>
                    <a:pt x="211" y="11"/>
                  </a:lnTo>
                  <a:lnTo>
                    <a:pt x="226" y="23"/>
                  </a:lnTo>
                  <a:lnTo>
                    <a:pt x="239" y="39"/>
                  </a:lnTo>
                  <a:lnTo>
                    <a:pt x="247" y="57"/>
                  </a:lnTo>
                  <a:lnTo>
                    <a:pt x="249" y="78"/>
                  </a:lnTo>
                  <a:lnTo>
                    <a:pt x="249" y="174"/>
                  </a:lnTo>
                  <a:lnTo>
                    <a:pt x="247" y="194"/>
                  </a:lnTo>
                  <a:lnTo>
                    <a:pt x="239" y="212"/>
                  </a:lnTo>
                  <a:lnTo>
                    <a:pt x="226" y="228"/>
                  </a:lnTo>
                  <a:lnTo>
                    <a:pt x="211" y="241"/>
                  </a:lnTo>
                  <a:lnTo>
                    <a:pt x="192" y="247"/>
                  </a:lnTo>
                  <a:lnTo>
                    <a:pt x="171" y="251"/>
                  </a:lnTo>
                  <a:lnTo>
                    <a:pt x="77" y="251"/>
                  </a:lnTo>
                  <a:lnTo>
                    <a:pt x="56" y="247"/>
                  </a:lnTo>
                  <a:lnTo>
                    <a:pt x="38" y="241"/>
                  </a:lnTo>
                  <a:lnTo>
                    <a:pt x="22" y="228"/>
                  </a:lnTo>
                  <a:lnTo>
                    <a:pt x="10" y="212"/>
                  </a:lnTo>
                  <a:lnTo>
                    <a:pt x="3" y="194"/>
                  </a:lnTo>
                  <a:lnTo>
                    <a:pt x="0" y="174"/>
                  </a:lnTo>
                  <a:lnTo>
                    <a:pt x="0" y="78"/>
                  </a:lnTo>
                  <a:lnTo>
                    <a:pt x="3" y="57"/>
                  </a:lnTo>
                  <a:lnTo>
                    <a:pt x="10" y="39"/>
                  </a:lnTo>
                  <a:lnTo>
                    <a:pt x="22" y="23"/>
                  </a:lnTo>
                  <a:lnTo>
                    <a:pt x="38" y="11"/>
                  </a:lnTo>
                  <a:lnTo>
                    <a:pt x="56" y="3"/>
                  </a:lnTo>
                  <a:lnTo>
                    <a:pt x="77" y="0"/>
                  </a:lnTo>
                  <a:close/>
                </a:path>
              </a:pathLst>
            </a:custGeom>
            <a:grpFill/>
            <a:ln w="9525">
              <a:noFill/>
            </a:ln>
          </p:spPr>
          <p:txBody>
            <a:bodyPr/>
            <a:p>
              <a:endParaRPr lang="zh-CN" altLang="en-US" dirty="0">
                <a:latin typeface="Arial" panose="020B0604020202020204" pitchFamily="34" charset="0"/>
              </a:endParaRPr>
            </a:p>
          </p:txBody>
        </p:sp>
        <p:sp>
          <p:nvSpPr>
            <p:cNvPr id="27701" name="Freeform 97"/>
            <p:cNvSpPr/>
            <p:nvPr/>
          </p:nvSpPr>
          <p:spPr>
            <a:xfrm>
              <a:off x="190500" y="649288"/>
              <a:ext cx="65088" cy="66675"/>
            </a:xfrm>
            <a:custGeom>
              <a:avLst/>
              <a:gdLst>
                <a:gd name="txL" fmla="*/ 0 w 249"/>
                <a:gd name="txT" fmla="*/ 0 h 249"/>
                <a:gd name="txR" fmla="*/ 249 w 249"/>
                <a:gd name="txB" fmla="*/ 249 h 249"/>
              </a:gdLst>
              <a:ahLst/>
              <a:cxnLst>
                <a:cxn ang="0">
                  <a:pos x="1375319559" y="0"/>
                </a:cxn>
                <a:cxn ang="0">
                  <a:pos x="2147483647" y="0"/>
                </a:cxn>
                <a:cxn ang="0">
                  <a:pos x="2147483647" y="38431852"/>
                </a:cxn>
                <a:cxn ang="0">
                  <a:pos x="2147483647" y="192016255"/>
                </a:cxn>
                <a:cxn ang="0">
                  <a:pos x="2147483647" y="403176798"/>
                </a:cxn>
                <a:cxn ang="0">
                  <a:pos x="2147483647" y="710417131"/>
                </a:cxn>
                <a:cxn ang="0">
                  <a:pos x="2147483647" y="1094377743"/>
                </a:cxn>
                <a:cxn ang="0">
                  <a:pos x="2147483647" y="147833862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375319559" y="2147483647"/>
                </a:cxn>
                <a:cxn ang="0">
                  <a:pos x="1000195549" y="2147483647"/>
                </a:cxn>
                <a:cxn ang="0">
                  <a:pos x="678709005" y="2147483647"/>
                </a:cxn>
                <a:cxn ang="0">
                  <a:pos x="392958509" y="2147483647"/>
                </a:cxn>
                <a:cxn ang="0">
                  <a:pos x="178611165" y="2147483647"/>
                </a:cxn>
                <a:cxn ang="0">
                  <a:pos x="53569780" y="2147483647"/>
                </a:cxn>
                <a:cxn ang="0">
                  <a:pos x="0" y="2147483647"/>
                </a:cxn>
                <a:cxn ang="0">
                  <a:pos x="0" y="1478338624"/>
                </a:cxn>
                <a:cxn ang="0">
                  <a:pos x="53569780" y="1094377743"/>
                </a:cxn>
                <a:cxn ang="0">
                  <a:pos x="178611165" y="710417131"/>
                </a:cxn>
                <a:cxn ang="0">
                  <a:pos x="392958509" y="403176798"/>
                </a:cxn>
                <a:cxn ang="0">
                  <a:pos x="678709005" y="192016255"/>
                </a:cxn>
                <a:cxn ang="0">
                  <a:pos x="1000195549" y="38431852"/>
                </a:cxn>
                <a:cxn ang="0">
                  <a:pos x="1375319559" y="0"/>
                </a:cxn>
              </a:cxnLst>
              <a:rect l="txL" t="txT" r="txR" b="txB"/>
              <a:pathLst>
                <a:path w="249" h="249">
                  <a:moveTo>
                    <a:pt x="77" y="0"/>
                  </a:moveTo>
                  <a:lnTo>
                    <a:pt x="171" y="0"/>
                  </a:lnTo>
                  <a:lnTo>
                    <a:pt x="192" y="2"/>
                  </a:lnTo>
                  <a:lnTo>
                    <a:pt x="211" y="10"/>
                  </a:lnTo>
                  <a:lnTo>
                    <a:pt x="226" y="21"/>
                  </a:lnTo>
                  <a:lnTo>
                    <a:pt x="239" y="37"/>
                  </a:lnTo>
                  <a:lnTo>
                    <a:pt x="247" y="57"/>
                  </a:lnTo>
                  <a:lnTo>
                    <a:pt x="249" y="77"/>
                  </a:lnTo>
                  <a:lnTo>
                    <a:pt x="249" y="172"/>
                  </a:lnTo>
                  <a:lnTo>
                    <a:pt x="247" y="193"/>
                  </a:lnTo>
                  <a:lnTo>
                    <a:pt x="239" y="212"/>
                  </a:lnTo>
                  <a:lnTo>
                    <a:pt x="226" y="227"/>
                  </a:lnTo>
                  <a:lnTo>
                    <a:pt x="211" y="239"/>
                  </a:lnTo>
                  <a:lnTo>
                    <a:pt x="192" y="247"/>
                  </a:lnTo>
                  <a:lnTo>
                    <a:pt x="171" y="249"/>
                  </a:lnTo>
                  <a:lnTo>
                    <a:pt x="77" y="249"/>
                  </a:lnTo>
                  <a:lnTo>
                    <a:pt x="56" y="247"/>
                  </a:lnTo>
                  <a:lnTo>
                    <a:pt x="38" y="239"/>
                  </a:lnTo>
                  <a:lnTo>
                    <a:pt x="22" y="227"/>
                  </a:lnTo>
                  <a:lnTo>
                    <a:pt x="10" y="212"/>
                  </a:lnTo>
                  <a:lnTo>
                    <a:pt x="3" y="193"/>
                  </a:lnTo>
                  <a:lnTo>
                    <a:pt x="0" y="172"/>
                  </a:lnTo>
                  <a:lnTo>
                    <a:pt x="0" y="77"/>
                  </a:lnTo>
                  <a:lnTo>
                    <a:pt x="3" y="57"/>
                  </a:lnTo>
                  <a:lnTo>
                    <a:pt x="10" y="37"/>
                  </a:lnTo>
                  <a:lnTo>
                    <a:pt x="22" y="21"/>
                  </a:lnTo>
                  <a:lnTo>
                    <a:pt x="38" y="10"/>
                  </a:lnTo>
                  <a:lnTo>
                    <a:pt x="56" y="2"/>
                  </a:lnTo>
                  <a:lnTo>
                    <a:pt x="77" y="0"/>
                  </a:lnTo>
                  <a:close/>
                </a:path>
              </a:pathLst>
            </a:custGeom>
            <a:grpFill/>
            <a:ln w="9525">
              <a:noFill/>
            </a:ln>
          </p:spPr>
          <p:txBody>
            <a:bodyPr/>
            <a:p>
              <a:endParaRPr lang="zh-CN" altLang="en-US" dirty="0">
                <a:latin typeface="Arial" panose="020B0604020202020204" pitchFamily="34" charset="0"/>
              </a:endParaRPr>
            </a:p>
          </p:txBody>
        </p:sp>
      </p:grpSp>
      <p:grpSp>
        <p:nvGrpSpPr>
          <p:cNvPr id="27670" name="그룹 137"/>
          <p:cNvGrpSpPr/>
          <p:nvPr/>
        </p:nvGrpSpPr>
        <p:grpSpPr>
          <a:xfrm>
            <a:off x="9279255" y="3395980"/>
            <a:ext cx="850265" cy="824230"/>
            <a:chOff x="0" y="0"/>
            <a:chExt cx="977901" cy="728663"/>
          </a:xfrm>
          <a:solidFill>
            <a:schemeClr val="accent2"/>
          </a:solidFill>
        </p:grpSpPr>
        <p:sp>
          <p:nvSpPr>
            <p:cNvPr id="27684" name="Freeform 102"/>
            <p:cNvSpPr>
              <a:spLocks noEditPoints="1"/>
            </p:cNvSpPr>
            <p:nvPr/>
          </p:nvSpPr>
          <p:spPr>
            <a:xfrm>
              <a:off x="392113" y="312737"/>
              <a:ext cx="585788" cy="415925"/>
            </a:xfrm>
            <a:custGeom>
              <a:avLst/>
              <a:gdLst>
                <a:gd name="txL" fmla="*/ 0 w 2209"/>
                <a:gd name="txT" fmla="*/ 0 h 1574"/>
                <a:gd name="txR" fmla="*/ 2209 w 2209"/>
                <a:gd name="txB" fmla="*/ 1574 h 157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5828835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715637846" y="2147483647"/>
                </a:cxn>
                <a:cxn ang="0">
                  <a:pos x="615385535" y="2147483647"/>
                </a:cxn>
                <a:cxn ang="0">
                  <a:pos x="0" y="2147483647"/>
                </a:cxn>
                <a:cxn ang="0">
                  <a:pos x="279739899" y="2147483647"/>
                </a:cxn>
                <a:cxn ang="0">
                  <a:pos x="820513605" y="2147483647"/>
                </a:cxn>
                <a:cxn ang="0">
                  <a:pos x="1659662102"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63600799"/>
                </a:cxn>
                <a:cxn ang="0">
                  <a:pos x="2147483647" y="645825890"/>
                </a:cxn>
                <a:cxn ang="0">
                  <a:pos x="2147483647" y="36868559"/>
                </a:cxn>
              </a:cxnLst>
              <a:rect l="txL" t="txT" r="txR" b="txB"/>
              <a:pathLst>
                <a:path w="2209" h="1574">
                  <a:moveTo>
                    <a:pt x="1523" y="341"/>
                  </a:moveTo>
                  <a:lnTo>
                    <a:pt x="1523" y="539"/>
                  </a:lnTo>
                  <a:lnTo>
                    <a:pt x="1519" y="563"/>
                  </a:lnTo>
                  <a:lnTo>
                    <a:pt x="1512" y="586"/>
                  </a:lnTo>
                  <a:lnTo>
                    <a:pt x="1498" y="605"/>
                  </a:lnTo>
                  <a:lnTo>
                    <a:pt x="1481" y="621"/>
                  </a:lnTo>
                  <a:lnTo>
                    <a:pt x="1461" y="632"/>
                  </a:lnTo>
                  <a:lnTo>
                    <a:pt x="1437" y="638"/>
                  </a:lnTo>
                  <a:lnTo>
                    <a:pt x="1331" y="656"/>
                  </a:lnTo>
                  <a:lnTo>
                    <a:pt x="1227" y="678"/>
                  </a:lnTo>
                  <a:lnTo>
                    <a:pt x="1125" y="707"/>
                  </a:lnTo>
                  <a:lnTo>
                    <a:pt x="1026" y="741"/>
                  </a:lnTo>
                  <a:lnTo>
                    <a:pt x="930" y="782"/>
                  </a:lnTo>
                  <a:lnTo>
                    <a:pt x="835" y="828"/>
                  </a:lnTo>
                  <a:lnTo>
                    <a:pt x="743" y="878"/>
                  </a:lnTo>
                  <a:lnTo>
                    <a:pt x="653" y="936"/>
                  </a:lnTo>
                  <a:lnTo>
                    <a:pt x="566" y="998"/>
                  </a:lnTo>
                  <a:lnTo>
                    <a:pt x="481" y="1066"/>
                  </a:lnTo>
                  <a:lnTo>
                    <a:pt x="610" y="1026"/>
                  </a:lnTo>
                  <a:lnTo>
                    <a:pt x="740" y="992"/>
                  </a:lnTo>
                  <a:lnTo>
                    <a:pt x="869" y="967"/>
                  </a:lnTo>
                  <a:lnTo>
                    <a:pt x="998" y="949"/>
                  </a:lnTo>
                  <a:lnTo>
                    <a:pt x="1128" y="938"/>
                  </a:lnTo>
                  <a:lnTo>
                    <a:pt x="1258" y="935"/>
                  </a:lnTo>
                  <a:lnTo>
                    <a:pt x="1301" y="935"/>
                  </a:lnTo>
                  <a:lnTo>
                    <a:pt x="1341" y="935"/>
                  </a:lnTo>
                  <a:lnTo>
                    <a:pt x="1376" y="937"/>
                  </a:lnTo>
                  <a:lnTo>
                    <a:pt x="1406" y="938"/>
                  </a:lnTo>
                  <a:lnTo>
                    <a:pt x="1431" y="941"/>
                  </a:lnTo>
                  <a:lnTo>
                    <a:pt x="1452" y="945"/>
                  </a:lnTo>
                  <a:lnTo>
                    <a:pt x="1471" y="953"/>
                  </a:lnTo>
                  <a:lnTo>
                    <a:pt x="1489" y="965"/>
                  </a:lnTo>
                  <a:lnTo>
                    <a:pt x="1503" y="980"/>
                  </a:lnTo>
                  <a:lnTo>
                    <a:pt x="1514" y="999"/>
                  </a:lnTo>
                  <a:lnTo>
                    <a:pt x="1521" y="1019"/>
                  </a:lnTo>
                  <a:lnTo>
                    <a:pt x="1523" y="1040"/>
                  </a:lnTo>
                  <a:lnTo>
                    <a:pt x="1523" y="1234"/>
                  </a:lnTo>
                  <a:lnTo>
                    <a:pt x="1967" y="790"/>
                  </a:lnTo>
                  <a:lnTo>
                    <a:pt x="1523" y="341"/>
                  </a:lnTo>
                  <a:close/>
                  <a:moveTo>
                    <a:pt x="1433" y="0"/>
                  </a:moveTo>
                  <a:lnTo>
                    <a:pt x="1454" y="4"/>
                  </a:lnTo>
                  <a:lnTo>
                    <a:pt x="1475" y="14"/>
                  </a:lnTo>
                  <a:lnTo>
                    <a:pt x="1494" y="30"/>
                  </a:lnTo>
                  <a:lnTo>
                    <a:pt x="2182" y="719"/>
                  </a:lnTo>
                  <a:lnTo>
                    <a:pt x="2196" y="737"/>
                  </a:lnTo>
                  <a:lnTo>
                    <a:pt x="2205" y="757"/>
                  </a:lnTo>
                  <a:lnTo>
                    <a:pt x="2209" y="778"/>
                  </a:lnTo>
                  <a:lnTo>
                    <a:pt x="2209" y="801"/>
                  </a:lnTo>
                  <a:lnTo>
                    <a:pt x="2205" y="822"/>
                  </a:lnTo>
                  <a:lnTo>
                    <a:pt x="2196" y="842"/>
                  </a:lnTo>
                  <a:lnTo>
                    <a:pt x="2182" y="860"/>
                  </a:lnTo>
                  <a:lnTo>
                    <a:pt x="1494" y="1546"/>
                  </a:lnTo>
                  <a:lnTo>
                    <a:pt x="1478" y="1558"/>
                  </a:lnTo>
                  <a:lnTo>
                    <a:pt x="1461" y="1567"/>
                  </a:lnTo>
                  <a:lnTo>
                    <a:pt x="1443" y="1573"/>
                  </a:lnTo>
                  <a:lnTo>
                    <a:pt x="1424" y="1574"/>
                  </a:lnTo>
                  <a:lnTo>
                    <a:pt x="1406" y="1573"/>
                  </a:lnTo>
                  <a:lnTo>
                    <a:pt x="1386" y="1567"/>
                  </a:lnTo>
                  <a:lnTo>
                    <a:pt x="1363" y="1553"/>
                  </a:lnTo>
                  <a:lnTo>
                    <a:pt x="1345" y="1538"/>
                  </a:lnTo>
                  <a:lnTo>
                    <a:pt x="1334" y="1520"/>
                  </a:lnTo>
                  <a:lnTo>
                    <a:pt x="1326" y="1498"/>
                  </a:lnTo>
                  <a:lnTo>
                    <a:pt x="1324" y="1475"/>
                  </a:lnTo>
                  <a:lnTo>
                    <a:pt x="1324" y="1133"/>
                  </a:lnTo>
                  <a:lnTo>
                    <a:pt x="1258" y="1133"/>
                  </a:lnTo>
                  <a:lnTo>
                    <a:pt x="1141" y="1137"/>
                  </a:lnTo>
                  <a:lnTo>
                    <a:pt x="1024" y="1147"/>
                  </a:lnTo>
                  <a:lnTo>
                    <a:pt x="905" y="1165"/>
                  </a:lnTo>
                  <a:lnTo>
                    <a:pt x="819" y="1182"/>
                  </a:lnTo>
                  <a:lnTo>
                    <a:pt x="741" y="1200"/>
                  </a:lnTo>
                  <a:lnTo>
                    <a:pt x="667" y="1219"/>
                  </a:lnTo>
                  <a:lnTo>
                    <a:pt x="600" y="1240"/>
                  </a:lnTo>
                  <a:lnTo>
                    <a:pt x="517" y="1268"/>
                  </a:lnTo>
                  <a:lnTo>
                    <a:pt x="440" y="1298"/>
                  </a:lnTo>
                  <a:lnTo>
                    <a:pt x="367" y="1328"/>
                  </a:lnTo>
                  <a:lnTo>
                    <a:pt x="323" y="1349"/>
                  </a:lnTo>
                  <a:lnTo>
                    <a:pt x="283" y="1367"/>
                  </a:lnTo>
                  <a:lnTo>
                    <a:pt x="250" y="1382"/>
                  </a:lnTo>
                  <a:lnTo>
                    <a:pt x="222" y="1397"/>
                  </a:lnTo>
                  <a:lnTo>
                    <a:pt x="199" y="1409"/>
                  </a:lnTo>
                  <a:lnTo>
                    <a:pt x="180" y="1420"/>
                  </a:lnTo>
                  <a:lnTo>
                    <a:pt x="168" y="1427"/>
                  </a:lnTo>
                  <a:lnTo>
                    <a:pt x="159" y="1433"/>
                  </a:lnTo>
                  <a:lnTo>
                    <a:pt x="154" y="1436"/>
                  </a:lnTo>
                  <a:lnTo>
                    <a:pt x="135" y="1447"/>
                  </a:lnTo>
                  <a:lnTo>
                    <a:pt x="114" y="1451"/>
                  </a:lnTo>
                  <a:lnTo>
                    <a:pt x="92" y="1452"/>
                  </a:lnTo>
                  <a:lnTo>
                    <a:pt x="71" y="1448"/>
                  </a:lnTo>
                  <a:lnTo>
                    <a:pt x="51" y="1439"/>
                  </a:lnTo>
                  <a:lnTo>
                    <a:pt x="33" y="1426"/>
                  </a:lnTo>
                  <a:lnTo>
                    <a:pt x="17" y="1408"/>
                  </a:lnTo>
                  <a:lnTo>
                    <a:pt x="6" y="1389"/>
                  </a:lnTo>
                  <a:lnTo>
                    <a:pt x="0" y="1368"/>
                  </a:lnTo>
                  <a:lnTo>
                    <a:pt x="0" y="1348"/>
                  </a:lnTo>
                  <a:lnTo>
                    <a:pt x="5" y="1325"/>
                  </a:lnTo>
                  <a:lnTo>
                    <a:pt x="15" y="1303"/>
                  </a:lnTo>
                  <a:lnTo>
                    <a:pt x="22" y="1291"/>
                  </a:lnTo>
                  <a:lnTo>
                    <a:pt x="31" y="1276"/>
                  </a:lnTo>
                  <a:lnTo>
                    <a:pt x="44" y="1256"/>
                  </a:lnTo>
                  <a:lnTo>
                    <a:pt x="55" y="1238"/>
                  </a:lnTo>
                  <a:lnTo>
                    <a:pt x="70" y="1217"/>
                  </a:lnTo>
                  <a:lnTo>
                    <a:pt x="89" y="1192"/>
                  </a:lnTo>
                  <a:lnTo>
                    <a:pt x="110" y="1165"/>
                  </a:lnTo>
                  <a:lnTo>
                    <a:pt x="134" y="1135"/>
                  </a:lnTo>
                  <a:lnTo>
                    <a:pt x="160" y="1103"/>
                  </a:lnTo>
                  <a:lnTo>
                    <a:pt x="188" y="1072"/>
                  </a:lnTo>
                  <a:lnTo>
                    <a:pt x="217" y="1039"/>
                  </a:lnTo>
                  <a:lnTo>
                    <a:pt x="248" y="1007"/>
                  </a:lnTo>
                  <a:lnTo>
                    <a:pt x="281" y="973"/>
                  </a:lnTo>
                  <a:lnTo>
                    <a:pt x="319" y="938"/>
                  </a:lnTo>
                  <a:lnTo>
                    <a:pt x="361" y="902"/>
                  </a:lnTo>
                  <a:lnTo>
                    <a:pt x="407" y="865"/>
                  </a:lnTo>
                  <a:lnTo>
                    <a:pt x="454" y="828"/>
                  </a:lnTo>
                  <a:lnTo>
                    <a:pt x="505" y="791"/>
                  </a:lnTo>
                  <a:lnTo>
                    <a:pt x="558" y="755"/>
                  </a:lnTo>
                  <a:lnTo>
                    <a:pt x="612" y="720"/>
                  </a:lnTo>
                  <a:lnTo>
                    <a:pt x="667" y="686"/>
                  </a:lnTo>
                  <a:lnTo>
                    <a:pt x="733" y="650"/>
                  </a:lnTo>
                  <a:lnTo>
                    <a:pt x="806" y="614"/>
                  </a:lnTo>
                  <a:lnTo>
                    <a:pt x="884" y="580"/>
                  </a:lnTo>
                  <a:lnTo>
                    <a:pt x="966" y="549"/>
                  </a:lnTo>
                  <a:lnTo>
                    <a:pt x="1052" y="518"/>
                  </a:lnTo>
                  <a:lnTo>
                    <a:pt x="1141" y="493"/>
                  </a:lnTo>
                  <a:lnTo>
                    <a:pt x="1232" y="470"/>
                  </a:lnTo>
                  <a:lnTo>
                    <a:pt x="1324" y="451"/>
                  </a:lnTo>
                  <a:lnTo>
                    <a:pt x="1324" y="101"/>
                  </a:lnTo>
                  <a:lnTo>
                    <a:pt x="1326" y="75"/>
                  </a:lnTo>
                  <a:lnTo>
                    <a:pt x="1334" y="54"/>
                  </a:lnTo>
                  <a:lnTo>
                    <a:pt x="1345" y="35"/>
                  </a:lnTo>
                  <a:lnTo>
                    <a:pt x="1363" y="20"/>
                  </a:lnTo>
                  <a:lnTo>
                    <a:pt x="1386" y="9"/>
                  </a:lnTo>
                  <a:lnTo>
                    <a:pt x="1409" y="2"/>
                  </a:lnTo>
                  <a:lnTo>
                    <a:pt x="1433" y="0"/>
                  </a:lnTo>
                  <a:close/>
                </a:path>
              </a:pathLst>
            </a:custGeom>
            <a:grpFill/>
            <a:ln w="9525">
              <a:noFill/>
            </a:ln>
          </p:spPr>
          <p:txBody>
            <a:bodyPr/>
            <a:p>
              <a:endParaRPr lang="zh-CN" altLang="en-US" dirty="0">
                <a:latin typeface="Arial" panose="020B0604020202020204" pitchFamily="34" charset="0"/>
              </a:endParaRPr>
            </a:p>
          </p:txBody>
        </p:sp>
        <p:sp>
          <p:nvSpPr>
            <p:cNvPr id="27685" name="Freeform 103"/>
            <p:cNvSpPr>
              <a:spLocks noEditPoints="1"/>
            </p:cNvSpPr>
            <p:nvPr/>
          </p:nvSpPr>
          <p:spPr>
            <a:xfrm>
              <a:off x="0" y="0"/>
              <a:ext cx="881063" cy="728663"/>
            </a:xfrm>
            <a:custGeom>
              <a:avLst/>
              <a:gdLst>
                <a:gd name="txL" fmla="*/ 0 w 3332"/>
                <a:gd name="txT" fmla="*/ 0 h 2752"/>
                <a:gd name="txR" fmla="*/ 3332 w 3332"/>
                <a:gd name="txB" fmla="*/ 2752 h 275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22727536"/>
                </a:cxn>
                <a:cxn ang="0">
                  <a:pos x="2147483647" y="816737467"/>
                </a:cxn>
                <a:cxn ang="0">
                  <a:pos x="2147483647" y="1689209162"/>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164803551" y="2147483647"/>
                </a:cxn>
                <a:cxn ang="0">
                  <a:pos x="406726934" y="2147483647"/>
                </a:cxn>
                <a:cxn ang="0">
                  <a:pos x="36987993" y="2147483647"/>
                </a:cxn>
                <a:cxn ang="0">
                  <a:pos x="0" y="2147483647"/>
                </a:cxn>
                <a:cxn ang="0">
                  <a:pos x="184869611" y="2147483647"/>
                </a:cxn>
                <a:cxn ang="0">
                  <a:pos x="739548253" y="1707716983"/>
                </a:cxn>
                <a:cxn ang="0">
                  <a:pos x="1663965258" y="779651393"/>
                </a:cxn>
                <a:cxn ang="0">
                  <a:pos x="2147483647" y="204219450"/>
                </a:cxn>
                <a:cxn ang="0">
                  <a:pos x="2147483647" y="0"/>
                </a:cxn>
              </a:cxnLst>
              <a:rect l="txL" t="txT" r="txR" b="txB"/>
              <a:pathLst>
                <a:path w="3332" h="2752">
                  <a:moveTo>
                    <a:pt x="218" y="201"/>
                  </a:moveTo>
                  <a:lnTo>
                    <a:pt x="210" y="202"/>
                  </a:lnTo>
                  <a:lnTo>
                    <a:pt x="205" y="207"/>
                  </a:lnTo>
                  <a:lnTo>
                    <a:pt x="201" y="214"/>
                  </a:lnTo>
                  <a:lnTo>
                    <a:pt x="200" y="223"/>
                  </a:lnTo>
                  <a:lnTo>
                    <a:pt x="200" y="241"/>
                  </a:lnTo>
                  <a:lnTo>
                    <a:pt x="1669" y="1741"/>
                  </a:lnTo>
                  <a:lnTo>
                    <a:pt x="3133" y="241"/>
                  </a:lnTo>
                  <a:lnTo>
                    <a:pt x="3133" y="223"/>
                  </a:lnTo>
                  <a:lnTo>
                    <a:pt x="3132" y="214"/>
                  </a:lnTo>
                  <a:lnTo>
                    <a:pt x="3129" y="207"/>
                  </a:lnTo>
                  <a:lnTo>
                    <a:pt x="3124" y="202"/>
                  </a:lnTo>
                  <a:lnTo>
                    <a:pt x="3115" y="201"/>
                  </a:lnTo>
                  <a:lnTo>
                    <a:pt x="218" y="201"/>
                  </a:lnTo>
                  <a:close/>
                  <a:moveTo>
                    <a:pt x="218" y="0"/>
                  </a:moveTo>
                  <a:lnTo>
                    <a:pt x="3115" y="0"/>
                  </a:lnTo>
                  <a:lnTo>
                    <a:pt x="3151" y="3"/>
                  </a:lnTo>
                  <a:lnTo>
                    <a:pt x="3184" y="12"/>
                  </a:lnTo>
                  <a:lnTo>
                    <a:pt x="3216" y="26"/>
                  </a:lnTo>
                  <a:lnTo>
                    <a:pt x="3244" y="44"/>
                  </a:lnTo>
                  <a:lnTo>
                    <a:pt x="3270" y="65"/>
                  </a:lnTo>
                  <a:lnTo>
                    <a:pt x="3291" y="91"/>
                  </a:lnTo>
                  <a:lnTo>
                    <a:pt x="3308" y="120"/>
                  </a:lnTo>
                  <a:lnTo>
                    <a:pt x="3321" y="153"/>
                  </a:lnTo>
                  <a:lnTo>
                    <a:pt x="3329" y="187"/>
                  </a:lnTo>
                  <a:lnTo>
                    <a:pt x="3332" y="223"/>
                  </a:lnTo>
                  <a:lnTo>
                    <a:pt x="3332" y="1056"/>
                  </a:lnTo>
                  <a:lnTo>
                    <a:pt x="3133" y="1056"/>
                  </a:lnTo>
                  <a:lnTo>
                    <a:pt x="3133" y="526"/>
                  </a:lnTo>
                  <a:lnTo>
                    <a:pt x="1743" y="1953"/>
                  </a:lnTo>
                  <a:lnTo>
                    <a:pt x="1727" y="1966"/>
                  </a:lnTo>
                  <a:lnTo>
                    <a:pt x="1710" y="1975"/>
                  </a:lnTo>
                  <a:lnTo>
                    <a:pt x="1690" y="1980"/>
                  </a:lnTo>
                  <a:lnTo>
                    <a:pt x="1669" y="1982"/>
                  </a:lnTo>
                  <a:lnTo>
                    <a:pt x="1665" y="1982"/>
                  </a:lnTo>
                  <a:lnTo>
                    <a:pt x="1645" y="1980"/>
                  </a:lnTo>
                  <a:lnTo>
                    <a:pt x="1627" y="1975"/>
                  </a:lnTo>
                  <a:lnTo>
                    <a:pt x="1610" y="1966"/>
                  </a:lnTo>
                  <a:lnTo>
                    <a:pt x="1594" y="1953"/>
                  </a:lnTo>
                  <a:lnTo>
                    <a:pt x="200" y="526"/>
                  </a:lnTo>
                  <a:lnTo>
                    <a:pt x="200" y="2533"/>
                  </a:lnTo>
                  <a:lnTo>
                    <a:pt x="202" y="2544"/>
                  </a:lnTo>
                  <a:lnTo>
                    <a:pt x="208" y="2549"/>
                  </a:lnTo>
                  <a:lnTo>
                    <a:pt x="218" y="2551"/>
                  </a:lnTo>
                  <a:lnTo>
                    <a:pt x="1280" y="2551"/>
                  </a:lnTo>
                  <a:lnTo>
                    <a:pt x="1280" y="2752"/>
                  </a:lnTo>
                  <a:lnTo>
                    <a:pt x="218" y="2752"/>
                  </a:lnTo>
                  <a:lnTo>
                    <a:pt x="183" y="2749"/>
                  </a:lnTo>
                  <a:lnTo>
                    <a:pt x="149" y="2742"/>
                  </a:lnTo>
                  <a:lnTo>
                    <a:pt x="118" y="2729"/>
                  </a:lnTo>
                  <a:lnTo>
                    <a:pt x="89" y="2711"/>
                  </a:lnTo>
                  <a:lnTo>
                    <a:pt x="63" y="2689"/>
                  </a:lnTo>
                  <a:lnTo>
                    <a:pt x="40" y="2662"/>
                  </a:lnTo>
                  <a:lnTo>
                    <a:pt x="22" y="2632"/>
                  </a:lnTo>
                  <a:lnTo>
                    <a:pt x="10" y="2602"/>
                  </a:lnTo>
                  <a:lnTo>
                    <a:pt x="2" y="2568"/>
                  </a:lnTo>
                  <a:lnTo>
                    <a:pt x="0" y="2533"/>
                  </a:lnTo>
                  <a:lnTo>
                    <a:pt x="0" y="223"/>
                  </a:lnTo>
                  <a:lnTo>
                    <a:pt x="2" y="187"/>
                  </a:lnTo>
                  <a:lnTo>
                    <a:pt x="10" y="153"/>
                  </a:lnTo>
                  <a:lnTo>
                    <a:pt x="22" y="121"/>
                  </a:lnTo>
                  <a:lnTo>
                    <a:pt x="40" y="92"/>
                  </a:lnTo>
                  <a:lnTo>
                    <a:pt x="63" y="65"/>
                  </a:lnTo>
                  <a:lnTo>
                    <a:pt x="90" y="42"/>
                  </a:lnTo>
                  <a:lnTo>
                    <a:pt x="118" y="24"/>
                  </a:lnTo>
                  <a:lnTo>
                    <a:pt x="149" y="11"/>
                  </a:lnTo>
                  <a:lnTo>
                    <a:pt x="183" y="3"/>
                  </a:lnTo>
                  <a:lnTo>
                    <a:pt x="218" y="0"/>
                  </a:lnTo>
                  <a:close/>
                </a:path>
              </a:pathLst>
            </a:custGeom>
            <a:grpFill/>
            <a:ln w="9525">
              <a:noFill/>
            </a:ln>
          </p:spPr>
          <p:txBody>
            <a:bodyPr/>
            <a:p>
              <a:endParaRPr lang="zh-CN" altLang="en-US" dirty="0">
                <a:latin typeface="Arial" panose="020B0604020202020204" pitchFamily="34" charset="0"/>
              </a:endParaRPr>
            </a:p>
          </p:txBody>
        </p:sp>
      </p:grpSp>
      <p:sp>
        <p:nvSpPr>
          <p:cNvPr id="27671" name="Freeform 108"/>
          <p:cNvSpPr>
            <a:spLocks noEditPoints="1"/>
          </p:cNvSpPr>
          <p:nvPr/>
        </p:nvSpPr>
        <p:spPr>
          <a:xfrm>
            <a:off x="9317355" y="4404360"/>
            <a:ext cx="671830" cy="809625"/>
          </a:xfrm>
          <a:custGeom>
            <a:avLst/>
            <a:gdLst>
              <a:gd name="txL" fmla="*/ 0 w 3396"/>
              <a:gd name="txT" fmla="*/ 0 h 3137"/>
              <a:gd name="txR" fmla="*/ 3396 w 3396"/>
              <a:gd name="txB" fmla="*/ 3137 h 31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490022660"/>
              </a:cxn>
              <a:cxn ang="0">
                <a:pos x="2147483647" y="2147483647"/>
              </a:cxn>
              <a:cxn ang="0">
                <a:pos x="2147483647" y="2147483647"/>
              </a:cxn>
              <a:cxn ang="0">
                <a:pos x="2147483647" y="490022660"/>
              </a:cxn>
              <a:cxn ang="0">
                <a:pos x="2147483647" y="130685872"/>
              </a:cxn>
              <a:cxn ang="0">
                <a:pos x="2147483647" y="1949281079"/>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034304499" y="2147483647"/>
              </a:cxn>
              <a:cxn ang="0">
                <a:pos x="511289111" y="2147483647"/>
              </a:cxn>
              <a:cxn ang="0">
                <a:pos x="32649132" y="2147483647"/>
              </a:cxn>
              <a:cxn ang="0">
                <a:pos x="1533866668" y="2147483647"/>
              </a:cxn>
              <a:cxn ang="0">
                <a:pos x="2147483647" y="1513694790"/>
              </a:cxn>
              <a:cxn ang="0">
                <a:pos x="2147483647" y="32671413"/>
              </a:cxn>
            </a:cxnLst>
            <a:rect l="txL" t="txT" r="txR" b="txB"/>
            <a:pathLst>
              <a:path w="3396" h="3137">
                <a:moveTo>
                  <a:pt x="939" y="199"/>
                </a:moveTo>
                <a:lnTo>
                  <a:pt x="873" y="201"/>
                </a:lnTo>
                <a:lnTo>
                  <a:pt x="807" y="209"/>
                </a:lnTo>
                <a:lnTo>
                  <a:pt x="745" y="223"/>
                </a:lnTo>
                <a:lnTo>
                  <a:pt x="685" y="241"/>
                </a:lnTo>
                <a:lnTo>
                  <a:pt x="627" y="265"/>
                </a:lnTo>
                <a:lnTo>
                  <a:pt x="571" y="295"/>
                </a:lnTo>
                <a:lnTo>
                  <a:pt x="517" y="329"/>
                </a:lnTo>
                <a:lnTo>
                  <a:pt x="465" y="369"/>
                </a:lnTo>
                <a:lnTo>
                  <a:pt x="416" y="414"/>
                </a:lnTo>
                <a:lnTo>
                  <a:pt x="370" y="463"/>
                </a:lnTo>
                <a:lnTo>
                  <a:pt x="330" y="513"/>
                </a:lnTo>
                <a:lnTo>
                  <a:pt x="295" y="565"/>
                </a:lnTo>
                <a:lnTo>
                  <a:pt x="265" y="621"/>
                </a:lnTo>
                <a:lnTo>
                  <a:pt x="241" y="678"/>
                </a:lnTo>
                <a:lnTo>
                  <a:pt x="223" y="737"/>
                </a:lnTo>
                <a:lnTo>
                  <a:pt x="209" y="799"/>
                </a:lnTo>
                <a:lnTo>
                  <a:pt x="201" y="863"/>
                </a:lnTo>
                <a:lnTo>
                  <a:pt x="199" y="929"/>
                </a:lnTo>
                <a:lnTo>
                  <a:pt x="200" y="991"/>
                </a:lnTo>
                <a:lnTo>
                  <a:pt x="204" y="1051"/>
                </a:lnTo>
                <a:lnTo>
                  <a:pt x="211" y="1110"/>
                </a:lnTo>
                <a:lnTo>
                  <a:pt x="223" y="1166"/>
                </a:lnTo>
                <a:lnTo>
                  <a:pt x="238" y="1223"/>
                </a:lnTo>
                <a:lnTo>
                  <a:pt x="280" y="1350"/>
                </a:lnTo>
                <a:lnTo>
                  <a:pt x="293" y="1384"/>
                </a:lnTo>
                <a:lnTo>
                  <a:pt x="311" y="1420"/>
                </a:lnTo>
                <a:lnTo>
                  <a:pt x="332" y="1455"/>
                </a:lnTo>
                <a:lnTo>
                  <a:pt x="354" y="1490"/>
                </a:lnTo>
                <a:lnTo>
                  <a:pt x="376" y="1524"/>
                </a:lnTo>
                <a:lnTo>
                  <a:pt x="398" y="1556"/>
                </a:lnTo>
                <a:lnTo>
                  <a:pt x="418" y="1585"/>
                </a:lnTo>
                <a:lnTo>
                  <a:pt x="434" y="1609"/>
                </a:lnTo>
                <a:lnTo>
                  <a:pt x="455" y="1636"/>
                </a:lnTo>
                <a:lnTo>
                  <a:pt x="480" y="1665"/>
                </a:lnTo>
                <a:lnTo>
                  <a:pt x="508" y="1696"/>
                </a:lnTo>
                <a:lnTo>
                  <a:pt x="536" y="1727"/>
                </a:lnTo>
                <a:lnTo>
                  <a:pt x="562" y="1755"/>
                </a:lnTo>
                <a:lnTo>
                  <a:pt x="583" y="1779"/>
                </a:lnTo>
                <a:lnTo>
                  <a:pt x="603" y="1800"/>
                </a:lnTo>
                <a:lnTo>
                  <a:pt x="624" y="1823"/>
                </a:lnTo>
                <a:lnTo>
                  <a:pt x="650" y="1847"/>
                </a:lnTo>
                <a:lnTo>
                  <a:pt x="681" y="1876"/>
                </a:lnTo>
                <a:lnTo>
                  <a:pt x="715" y="1908"/>
                </a:lnTo>
                <a:lnTo>
                  <a:pt x="829" y="2010"/>
                </a:lnTo>
                <a:lnTo>
                  <a:pt x="953" y="2119"/>
                </a:lnTo>
                <a:lnTo>
                  <a:pt x="1002" y="2161"/>
                </a:lnTo>
                <a:lnTo>
                  <a:pt x="1047" y="2200"/>
                </a:lnTo>
                <a:lnTo>
                  <a:pt x="1087" y="2236"/>
                </a:lnTo>
                <a:lnTo>
                  <a:pt x="1123" y="2268"/>
                </a:lnTo>
                <a:lnTo>
                  <a:pt x="1157" y="2298"/>
                </a:lnTo>
                <a:lnTo>
                  <a:pt x="1187" y="2324"/>
                </a:lnTo>
                <a:lnTo>
                  <a:pt x="1213" y="2348"/>
                </a:lnTo>
                <a:lnTo>
                  <a:pt x="1242" y="2374"/>
                </a:lnTo>
                <a:lnTo>
                  <a:pt x="1275" y="2406"/>
                </a:lnTo>
                <a:lnTo>
                  <a:pt x="1311" y="2441"/>
                </a:lnTo>
                <a:lnTo>
                  <a:pt x="1350" y="2481"/>
                </a:lnTo>
                <a:lnTo>
                  <a:pt x="1394" y="2526"/>
                </a:lnTo>
                <a:lnTo>
                  <a:pt x="1442" y="2573"/>
                </a:lnTo>
                <a:lnTo>
                  <a:pt x="1512" y="2647"/>
                </a:lnTo>
                <a:lnTo>
                  <a:pt x="1578" y="2720"/>
                </a:lnTo>
                <a:lnTo>
                  <a:pt x="1641" y="2792"/>
                </a:lnTo>
                <a:lnTo>
                  <a:pt x="1698" y="2864"/>
                </a:lnTo>
                <a:lnTo>
                  <a:pt x="1754" y="2791"/>
                </a:lnTo>
                <a:lnTo>
                  <a:pt x="1813" y="2717"/>
                </a:lnTo>
                <a:lnTo>
                  <a:pt x="1877" y="2643"/>
                </a:lnTo>
                <a:lnTo>
                  <a:pt x="1945" y="2568"/>
                </a:lnTo>
                <a:lnTo>
                  <a:pt x="1992" y="2519"/>
                </a:lnTo>
                <a:lnTo>
                  <a:pt x="2035" y="2474"/>
                </a:lnTo>
                <a:lnTo>
                  <a:pt x="2077" y="2432"/>
                </a:lnTo>
                <a:lnTo>
                  <a:pt x="2115" y="2394"/>
                </a:lnTo>
                <a:lnTo>
                  <a:pt x="2151" y="2359"/>
                </a:lnTo>
                <a:lnTo>
                  <a:pt x="2186" y="2328"/>
                </a:lnTo>
                <a:lnTo>
                  <a:pt x="2221" y="2296"/>
                </a:lnTo>
                <a:lnTo>
                  <a:pt x="2259" y="2261"/>
                </a:lnTo>
                <a:lnTo>
                  <a:pt x="2300" y="2224"/>
                </a:lnTo>
                <a:lnTo>
                  <a:pt x="2344" y="2184"/>
                </a:lnTo>
                <a:lnTo>
                  <a:pt x="2393" y="2142"/>
                </a:lnTo>
                <a:lnTo>
                  <a:pt x="2444" y="2096"/>
                </a:lnTo>
                <a:lnTo>
                  <a:pt x="2504" y="2043"/>
                </a:lnTo>
                <a:lnTo>
                  <a:pt x="2559" y="1994"/>
                </a:lnTo>
                <a:lnTo>
                  <a:pt x="2611" y="1946"/>
                </a:lnTo>
                <a:lnTo>
                  <a:pt x="2658" y="1902"/>
                </a:lnTo>
                <a:lnTo>
                  <a:pt x="2703" y="1861"/>
                </a:lnTo>
                <a:lnTo>
                  <a:pt x="2742" y="1823"/>
                </a:lnTo>
                <a:lnTo>
                  <a:pt x="2778" y="1787"/>
                </a:lnTo>
                <a:lnTo>
                  <a:pt x="2812" y="1754"/>
                </a:lnTo>
                <a:lnTo>
                  <a:pt x="2840" y="1725"/>
                </a:lnTo>
                <a:lnTo>
                  <a:pt x="2865" y="1698"/>
                </a:lnTo>
                <a:lnTo>
                  <a:pt x="2927" y="1626"/>
                </a:lnTo>
                <a:lnTo>
                  <a:pt x="2983" y="1553"/>
                </a:lnTo>
                <a:lnTo>
                  <a:pt x="3031" y="1480"/>
                </a:lnTo>
                <a:lnTo>
                  <a:pt x="3075" y="1407"/>
                </a:lnTo>
                <a:lnTo>
                  <a:pt x="3110" y="1334"/>
                </a:lnTo>
                <a:lnTo>
                  <a:pt x="3140" y="1260"/>
                </a:lnTo>
                <a:lnTo>
                  <a:pt x="3163" y="1186"/>
                </a:lnTo>
                <a:lnTo>
                  <a:pt x="3180" y="1112"/>
                </a:lnTo>
                <a:lnTo>
                  <a:pt x="3188" y="1052"/>
                </a:lnTo>
                <a:lnTo>
                  <a:pt x="3193" y="990"/>
                </a:lnTo>
                <a:lnTo>
                  <a:pt x="3195" y="929"/>
                </a:lnTo>
                <a:lnTo>
                  <a:pt x="3193" y="862"/>
                </a:lnTo>
                <a:lnTo>
                  <a:pt x="3185" y="798"/>
                </a:lnTo>
                <a:lnTo>
                  <a:pt x="3171" y="736"/>
                </a:lnTo>
                <a:lnTo>
                  <a:pt x="3153" y="677"/>
                </a:lnTo>
                <a:lnTo>
                  <a:pt x="3129" y="619"/>
                </a:lnTo>
                <a:lnTo>
                  <a:pt x="3099" y="564"/>
                </a:lnTo>
                <a:lnTo>
                  <a:pt x="3065" y="511"/>
                </a:lnTo>
                <a:lnTo>
                  <a:pt x="3024" y="460"/>
                </a:lnTo>
                <a:lnTo>
                  <a:pt x="2979" y="412"/>
                </a:lnTo>
                <a:lnTo>
                  <a:pt x="2930" y="368"/>
                </a:lnTo>
                <a:lnTo>
                  <a:pt x="2878" y="328"/>
                </a:lnTo>
                <a:lnTo>
                  <a:pt x="2824" y="294"/>
                </a:lnTo>
                <a:lnTo>
                  <a:pt x="2769" y="265"/>
                </a:lnTo>
                <a:lnTo>
                  <a:pt x="2711" y="241"/>
                </a:lnTo>
                <a:lnTo>
                  <a:pt x="2651" y="223"/>
                </a:lnTo>
                <a:lnTo>
                  <a:pt x="2588" y="209"/>
                </a:lnTo>
                <a:lnTo>
                  <a:pt x="2524" y="201"/>
                </a:lnTo>
                <a:lnTo>
                  <a:pt x="2456" y="199"/>
                </a:lnTo>
                <a:lnTo>
                  <a:pt x="2396" y="201"/>
                </a:lnTo>
                <a:lnTo>
                  <a:pt x="2337" y="208"/>
                </a:lnTo>
                <a:lnTo>
                  <a:pt x="2278" y="220"/>
                </a:lnTo>
                <a:lnTo>
                  <a:pt x="2222" y="236"/>
                </a:lnTo>
                <a:lnTo>
                  <a:pt x="2166" y="257"/>
                </a:lnTo>
                <a:lnTo>
                  <a:pt x="2112" y="282"/>
                </a:lnTo>
                <a:lnTo>
                  <a:pt x="2059" y="313"/>
                </a:lnTo>
                <a:lnTo>
                  <a:pt x="2010" y="348"/>
                </a:lnTo>
                <a:lnTo>
                  <a:pt x="1964" y="386"/>
                </a:lnTo>
                <a:lnTo>
                  <a:pt x="1921" y="427"/>
                </a:lnTo>
                <a:lnTo>
                  <a:pt x="1883" y="471"/>
                </a:lnTo>
                <a:lnTo>
                  <a:pt x="1849" y="517"/>
                </a:lnTo>
                <a:lnTo>
                  <a:pt x="1818" y="568"/>
                </a:lnTo>
                <a:lnTo>
                  <a:pt x="1790" y="620"/>
                </a:lnTo>
                <a:lnTo>
                  <a:pt x="1779" y="637"/>
                </a:lnTo>
                <a:lnTo>
                  <a:pt x="1767" y="652"/>
                </a:lnTo>
                <a:lnTo>
                  <a:pt x="1752" y="662"/>
                </a:lnTo>
                <a:lnTo>
                  <a:pt x="1736" y="670"/>
                </a:lnTo>
                <a:lnTo>
                  <a:pt x="1718" y="675"/>
                </a:lnTo>
                <a:lnTo>
                  <a:pt x="1698" y="676"/>
                </a:lnTo>
                <a:lnTo>
                  <a:pt x="1675" y="673"/>
                </a:lnTo>
                <a:lnTo>
                  <a:pt x="1654" y="667"/>
                </a:lnTo>
                <a:lnTo>
                  <a:pt x="1636" y="656"/>
                </a:lnTo>
                <a:lnTo>
                  <a:pt x="1622" y="641"/>
                </a:lnTo>
                <a:lnTo>
                  <a:pt x="1609" y="620"/>
                </a:lnTo>
                <a:lnTo>
                  <a:pt x="1581" y="566"/>
                </a:lnTo>
                <a:lnTo>
                  <a:pt x="1550" y="517"/>
                </a:lnTo>
                <a:lnTo>
                  <a:pt x="1514" y="470"/>
                </a:lnTo>
                <a:lnTo>
                  <a:pt x="1475" y="427"/>
                </a:lnTo>
                <a:lnTo>
                  <a:pt x="1432" y="385"/>
                </a:lnTo>
                <a:lnTo>
                  <a:pt x="1386" y="348"/>
                </a:lnTo>
                <a:lnTo>
                  <a:pt x="1335" y="313"/>
                </a:lnTo>
                <a:lnTo>
                  <a:pt x="1282" y="282"/>
                </a:lnTo>
                <a:lnTo>
                  <a:pt x="1228" y="257"/>
                </a:lnTo>
                <a:lnTo>
                  <a:pt x="1173" y="236"/>
                </a:lnTo>
                <a:lnTo>
                  <a:pt x="1117" y="220"/>
                </a:lnTo>
                <a:lnTo>
                  <a:pt x="1059" y="208"/>
                </a:lnTo>
                <a:lnTo>
                  <a:pt x="1000" y="201"/>
                </a:lnTo>
                <a:lnTo>
                  <a:pt x="939" y="199"/>
                </a:lnTo>
                <a:close/>
                <a:moveTo>
                  <a:pt x="939" y="0"/>
                </a:moveTo>
                <a:lnTo>
                  <a:pt x="1014" y="3"/>
                </a:lnTo>
                <a:lnTo>
                  <a:pt x="1086" y="11"/>
                </a:lnTo>
                <a:lnTo>
                  <a:pt x="1158" y="25"/>
                </a:lnTo>
                <a:lnTo>
                  <a:pt x="1228" y="45"/>
                </a:lnTo>
                <a:lnTo>
                  <a:pt x="1298" y="71"/>
                </a:lnTo>
                <a:lnTo>
                  <a:pt x="1366" y="101"/>
                </a:lnTo>
                <a:lnTo>
                  <a:pt x="1422" y="132"/>
                </a:lnTo>
                <a:lnTo>
                  <a:pt x="1476" y="166"/>
                </a:lnTo>
                <a:lnTo>
                  <a:pt x="1526" y="203"/>
                </a:lnTo>
                <a:lnTo>
                  <a:pt x="1573" y="243"/>
                </a:lnTo>
                <a:lnTo>
                  <a:pt x="1618" y="287"/>
                </a:lnTo>
                <a:lnTo>
                  <a:pt x="1659" y="333"/>
                </a:lnTo>
                <a:lnTo>
                  <a:pt x="1698" y="381"/>
                </a:lnTo>
                <a:lnTo>
                  <a:pt x="1737" y="333"/>
                </a:lnTo>
                <a:lnTo>
                  <a:pt x="1778" y="287"/>
                </a:lnTo>
                <a:lnTo>
                  <a:pt x="1823" y="243"/>
                </a:lnTo>
                <a:lnTo>
                  <a:pt x="1870" y="203"/>
                </a:lnTo>
                <a:lnTo>
                  <a:pt x="1920" y="166"/>
                </a:lnTo>
                <a:lnTo>
                  <a:pt x="1973" y="132"/>
                </a:lnTo>
                <a:lnTo>
                  <a:pt x="2030" y="101"/>
                </a:lnTo>
                <a:lnTo>
                  <a:pt x="2099" y="71"/>
                </a:lnTo>
                <a:lnTo>
                  <a:pt x="2168" y="45"/>
                </a:lnTo>
                <a:lnTo>
                  <a:pt x="2238" y="25"/>
                </a:lnTo>
                <a:lnTo>
                  <a:pt x="2310" y="11"/>
                </a:lnTo>
                <a:lnTo>
                  <a:pt x="2383" y="3"/>
                </a:lnTo>
                <a:lnTo>
                  <a:pt x="2456" y="0"/>
                </a:lnTo>
                <a:lnTo>
                  <a:pt x="2533" y="3"/>
                </a:lnTo>
                <a:lnTo>
                  <a:pt x="2607" y="12"/>
                </a:lnTo>
                <a:lnTo>
                  <a:pt x="2681" y="27"/>
                </a:lnTo>
                <a:lnTo>
                  <a:pt x="2753" y="48"/>
                </a:lnTo>
                <a:lnTo>
                  <a:pt x="2821" y="74"/>
                </a:lnTo>
                <a:lnTo>
                  <a:pt x="2888" y="103"/>
                </a:lnTo>
                <a:lnTo>
                  <a:pt x="2952" y="139"/>
                </a:lnTo>
                <a:lnTo>
                  <a:pt x="3012" y="179"/>
                </a:lnTo>
                <a:lnTo>
                  <a:pt x="3069" y="223"/>
                </a:lnTo>
                <a:lnTo>
                  <a:pt x="3122" y="270"/>
                </a:lnTo>
                <a:lnTo>
                  <a:pt x="3170" y="323"/>
                </a:lnTo>
                <a:lnTo>
                  <a:pt x="3215" y="378"/>
                </a:lnTo>
                <a:lnTo>
                  <a:pt x="3255" y="438"/>
                </a:lnTo>
                <a:lnTo>
                  <a:pt x="3290" y="501"/>
                </a:lnTo>
                <a:lnTo>
                  <a:pt x="3322" y="566"/>
                </a:lnTo>
                <a:lnTo>
                  <a:pt x="3347" y="635"/>
                </a:lnTo>
                <a:lnTo>
                  <a:pt x="3368" y="706"/>
                </a:lnTo>
                <a:lnTo>
                  <a:pt x="3384" y="779"/>
                </a:lnTo>
                <a:lnTo>
                  <a:pt x="3393" y="854"/>
                </a:lnTo>
                <a:lnTo>
                  <a:pt x="3396" y="929"/>
                </a:lnTo>
                <a:lnTo>
                  <a:pt x="3393" y="1011"/>
                </a:lnTo>
                <a:lnTo>
                  <a:pt x="3385" y="1091"/>
                </a:lnTo>
                <a:lnTo>
                  <a:pt x="3370" y="1170"/>
                </a:lnTo>
                <a:lnTo>
                  <a:pt x="3358" y="1228"/>
                </a:lnTo>
                <a:lnTo>
                  <a:pt x="3343" y="1282"/>
                </a:lnTo>
                <a:lnTo>
                  <a:pt x="3327" y="1333"/>
                </a:lnTo>
                <a:lnTo>
                  <a:pt x="3309" y="1383"/>
                </a:lnTo>
                <a:lnTo>
                  <a:pt x="3288" y="1432"/>
                </a:lnTo>
                <a:lnTo>
                  <a:pt x="3264" y="1481"/>
                </a:lnTo>
                <a:lnTo>
                  <a:pt x="3236" y="1532"/>
                </a:lnTo>
                <a:lnTo>
                  <a:pt x="3202" y="1583"/>
                </a:lnTo>
                <a:lnTo>
                  <a:pt x="3169" y="1633"/>
                </a:lnTo>
                <a:lnTo>
                  <a:pt x="3137" y="1679"/>
                </a:lnTo>
                <a:lnTo>
                  <a:pt x="3107" y="1721"/>
                </a:lnTo>
                <a:lnTo>
                  <a:pt x="3078" y="1759"/>
                </a:lnTo>
                <a:lnTo>
                  <a:pt x="3053" y="1789"/>
                </a:lnTo>
                <a:lnTo>
                  <a:pt x="3026" y="1820"/>
                </a:lnTo>
                <a:lnTo>
                  <a:pt x="2994" y="1855"/>
                </a:lnTo>
                <a:lnTo>
                  <a:pt x="2959" y="1891"/>
                </a:lnTo>
                <a:lnTo>
                  <a:pt x="2920" y="1929"/>
                </a:lnTo>
                <a:lnTo>
                  <a:pt x="2882" y="1968"/>
                </a:lnTo>
                <a:lnTo>
                  <a:pt x="2847" y="2002"/>
                </a:lnTo>
                <a:lnTo>
                  <a:pt x="2814" y="2034"/>
                </a:lnTo>
                <a:lnTo>
                  <a:pt x="2785" y="2061"/>
                </a:lnTo>
                <a:lnTo>
                  <a:pt x="2758" y="2085"/>
                </a:lnTo>
                <a:lnTo>
                  <a:pt x="2731" y="2110"/>
                </a:lnTo>
                <a:lnTo>
                  <a:pt x="2699" y="2138"/>
                </a:lnTo>
                <a:lnTo>
                  <a:pt x="2662" y="2168"/>
                </a:lnTo>
                <a:lnTo>
                  <a:pt x="2622" y="2203"/>
                </a:lnTo>
                <a:lnTo>
                  <a:pt x="2577" y="2244"/>
                </a:lnTo>
                <a:lnTo>
                  <a:pt x="2526" y="2289"/>
                </a:lnTo>
                <a:lnTo>
                  <a:pt x="2477" y="2332"/>
                </a:lnTo>
                <a:lnTo>
                  <a:pt x="2432" y="2372"/>
                </a:lnTo>
                <a:lnTo>
                  <a:pt x="2391" y="2409"/>
                </a:lnTo>
                <a:lnTo>
                  <a:pt x="2354" y="2444"/>
                </a:lnTo>
                <a:lnTo>
                  <a:pt x="2319" y="2475"/>
                </a:lnTo>
                <a:lnTo>
                  <a:pt x="2288" y="2503"/>
                </a:lnTo>
                <a:lnTo>
                  <a:pt x="2254" y="2536"/>
                </a:lnTo>
                <a:lnTo>
                  <a:pt x="2217" y="2573"/>
                </a:lnTo>
                <a:lnTo>
                  <a:pt x="2176" y="2614"/>
                </a:lnTo>
                <a:lnTo>
                  <a:pt x="2134" y="2659"/>
                </a:lnTo>
                <a:lnTo>
                  <a:pt x="2088" y="2709"/>
                </a:lnTo>
                <a:lnTo>
                  <a:pt x="2040" y="2761"/>
                </a:lnTo>
                <a:lnTo>
                  <a:pt x="1968" y="2844"/>
                </a:lnTo>
                <a:lnTo>
                  <a:pt x="1902" y="2927"/>
                </a:lnTo>
                <a:lnTo>
                  <a:pt x="1840" y="3009"/>
                </a:lnTo>
                <a:lnTo>
                  <a:pt x="1783" y="3091"/>
                </a:lnTo>
                <a:lnTo>
                  <a:pt x="1769" y="3108"/>
                </a:lnTo>
                <a:lnTo>
                  <a:pt x="1754" y="3120"/>
                </a:lnTo>
                <a:lnTo>
                  <a:pt x="1737" y="3129"/>
                </a:lnTo>
                <a:lnTo>
                  <a:pt x="1718" y="3135"/>
                </a:lnTo>
                <a:lnTo>
                  <a:pt x="1698" y="3137"/>
                </a:lnTo>
                <a:lnTo>
                  <a:pt x="1679" y="3135"/>
                </a:lnTo>
                <a:lnTo>
                  <a:pt x="1661" y="3129"/>
                </a:lnTo>
                <a:lnTo>
                  <a:pt x="1645" y="3120"/>
                </a:lnTo>
                <a:lnTo>
                  <a:pt x="1630" y="3108"/>
                </a:lnTo>
                <a:lnTo>
                  <a:pt x="1617" y="3091"/>
                </a:lnTo>
                <a:lnTo>
                  <a:pt x="1567" y="3022"/>
                </a:lnTo>
                <a:lnTo>
                  <a:pt x="1516" y="2955"/>
                </a:lnTo>
                <a:lnTo>
                  <a:pt x="1463" y="2889"/>
                </a:lnTo>
                <a:lnTo>
                  <a:pt x="1407" y="2823"/>
                </a:lnTo>
                <a:lnTo>
                  <a:pt x="1348" y="2758"/>
                </a:lnTo>
                <a:lnTo>
                  <a:pt x="1285" y="2693"/>
                </a:lnTo>
                <a:lnTo>
                  <a:pt x="1218" y="2627"/>
                </a:lnTo>
                <a:lnTo>
                  <a:pt x="1178" y="2590"/>
                </a:lnTo>
                <a:lnTo>
                  <a:pt x="1142" y="2556"/>
                </a:lnTo>
                <a:lnTo>
                  <a:pt x="1110" y="2526"/>
                </a:lnTo>
                <a:lnTo>
                  <a:pt x="1081" y="2498"/>
                </a:lnTo>
                <a:lnTo>
                  <a:pt x="1054" y="2474"/>
                </a:lnTo>
                <a:lnTo>
                  <a:pt x="1031" y="2453"/>
                </a:lnTo>
                <a:lnTo>
                  <a:pt x="1007" y="2432"/>
                </a:lnTo>
                <a:lnTo>
                  <a:pt x="979" y="2406"/>
                </a:lnTo>
                <a:lnTo>
                  <a:pt x="947" y="2377"/>
                </a:lnTo>
                <a:lnTo>
                  <a:pt x="910" y="2345"/>
                </a:lnTo>
                <a:lnTo>
                  <a:pt x="870" y="2309"/>
                </a:lnTo>
                <a:lnTo>
                  <a:pt x="824" y="2270"/>
                </a:lnTo>
                <a:lnTo>
                  <a:pt x="783" y="2235"/>
                </a:lnTo>
                <a:lnTo>
                  <a:pt x="747" y="2203"/>
                </a:lnTo>
                <a:lnTo>
                  <a:pt x="714" y="2175"/>
                </a:lnTo>
                <a:lnTo>
                  <a:pt x="684" y="2149"/>
                </a:lnTo>
                <a:lnTo>
                  <a:pt x="658" y="2125"/>
                </a:lnTo>
                <a:lnTo>
                  <a:pt x="635" y="2105"/>
                </a:lnTo>
                <a:lnTo>
                  <a:pt x="609" y="2081"/>
                </a:lnTo>
                <a:lnTo>
                  <a:pt x="578" y="2052"/>
                </a:lnTo>
                <a:lnTo>
                  <a:pt x="545" y="2021"/>
                </a:lnTo>
                <a:lnTo>
                  <a:pt x="508" y="1986"/>
                </a:lnTo>
                <a:lnTo>
                  <a:pt x="467" y="1947"/>
                </a:lnTo>
                <a:lnTo>
                  <a:pt x="428" y="1908"/>
                </a:lnTo>
                <a:lnTo>
                  <a:pt x="393" y="1871"/>
                </a:lnTo>
                <a:lnTo>
                  <a:pt x="362" y="1836"/>
                </a:lnTo>
                <a:lnTo>
                  <a:pt x="334" y="1804"/>
                </a:lnTo>
                <a:lnTo>
                  <a:pt x="311" y="1775"/>
                </a:lnTo>
                <a:lnTo>
                  <a:pt x="283" y="1737"/>
                </a:lnTo>
                <a:lnTo>
                  <a:pt x="252" y="1696"/>
                </a:lnTo>
                <a:lnTo>
                  <a:pt x="220" y="1650"/>
                </a:lnTo>
                <a:lnTo>
                  <a:pt x="187" y="1599"/>
                </a:lnTo>
                <a:lnTo>
                  <a:pt x="153" y="1547"/>
                </a:lnTo>
                <a:lnTo>
                  <a:pt x="126" y="1497"/>
                </a:lnTo>
                <a:lnTo>
                  <a:pt x="103" y="1447"/>
                </a:lnTo>
                <a:lnTo>
                  <a:pt x="83" y="1399"/>
                </a:lnTo>
                <a:lnTo>
                  <a:pt x="64" y="1341"/>
                </a:lnTo>
                <a:lnTo>
                  <a:pt x="47" y="1281"/>
                </a:lnTo>
                <a:lnTo>
                  <a:pt x="31" y="1215"/>
                </a:lnTo>
                <a:lnTo>
                  <a:pt x="19" y="1147"/>
                </a:lnTo>
                <a:lnTo>
                  <a:pt x="8" y="1076"/>
                </a:lnTo>
                <a:lnTo>
                  <a:pt x="2" y="1003"/>
                </a:lnTo>
                <a:lnTo>
                  <a:pt x="0" y="929"/>
                </a:lnTo>
                <a:lnTo>
                  <a:pt x="3" y="854"/>
                </a:lnTo>
                <a:lnTo>
                  <a:pt x="12" y="779"/>
                </a:lnTo>
                <a:lnTo>
                  <a:pt x="28" y="706"/>
                </a:lnTo>
                <a:lnTo>
                  <a:pt x="49" y="635"/>
                </a:lnTo>
                <a:lnTo>
                  <a:pt x="75" y="566"/>
                </a:lnTo>
                <a:lnTo>
                  <a:pt x="106" y="501"/>
                </a:lnTo>
                <a:lnTo>
                  <a:pt x="141" y="438"/>
                </a:lnTo>
                <a:lnTo>
                  <a:pt x="181" y="378"/>
                </a:lnTo>
                <a:lnTo>
                  <a:pt x="226" y="323"/>
                </a:lnTo>
                <a:lnTo>
                  <a:pt x="275" y="270"/>
                </a:lnTo>
                <a:lnTo>
                  <a:pt x="327" y="223"/>
                </a:lnTo>
                <a:lnTo>
                  <a:pt x="383" y="179"/>
                </a:lnTo>
                <a:lnTo>
                  <a:pt x="444" y="139"/>
                </a:lnTo>
                <a:lnTo>
                  <a:pt x="508" y="103"/>
                </a:lnTo>
                <a:lnTo>
                  <a:pt x="574" y="74"/>
                </a:lnTo>
                <a:lnTo>
                  <a:pt x="644" y="48"/>
                </a:lnTo>
                <a:lnTo>
                  <a:pt x="715" y="27"/>
                </a:lnTo>
                <a:lnTo>
                  <a:pt x="789" y="12"/>
                </a:lnTo>
                <a:lnTo>
                  <a:pt x="863" y="3"/>
                </a:lnTo>
                <a:lnTo>
                  <a:pt x="939" y="0"/>
                </a:lnTo>
                <a:close/>
              </a:path>
            </a:pathLst>
          </a:custGeom>
          <a:blipFill rotWithShape="1">
            <a:blip r:embed="rId3"/>
            <a:stretch>
              <a:fillRect/>
            </a:stretch>
          </a:blipFill>
          <a:ln w="9525">
            <a:noFill/>
          </a:ln>
        </p:spPr>
        <p:txBody>
          <a:bodyPr/>
          <a:p>
            <a:endParaRPr lang="zh-CN" altLang="en-US" dirty="0">
              <a:latin typeface="Arial" panose="020B0604020202020204" pitchFamily="34" charset="0"/>
            </a:endParaRPr>
          </a:p>
        </p:txBody>
      </p:sp>
      <p:grpSp>
        <p:nvGrpSpPr>
          <p:cNvPr id="27672" name="그룹 147"/>
          <p:cNvGrpSpPr/>
          <p:nvPr/>
        </p:nvGrpSpPr>
        <p:grpSpPr>
          <a:xfrm>
            <a:off x="10706100" y="4335145"/>
            <a:ext cx="810895" cy="994410"/>
            <a:chOff x="0" y="0"/>
            <a:chExt cx="908050" cy="854075"/>
          </a:xfrm>
          <a:solidFill>
            <a:schemeClr val="accent2"/>
          </a:solidFill>
        </p:grpSpPr>
        <p:sp>
          <p:nvSpPr>
            <p:cNvPr id="27682" name="Freeform 113"/>
            <p:cNvSpPr/>
            <p:nvPr/>
          </p:nvSpPr>
          <p:spPr>
            <a:xfrm>
              <a:off x="123825" y="419100"/>
              <a:ext cx="660400" cy="434975"/>
            </a:xfrm>
            <a:custGeom>
              <a:avLst/>
              <a:gdLst>
                <a:gd name="txL" fmla="*/ 0 w 2495"/>
                <a:gd name="txT" fmla="*/ 0 h 1647"/>
                <a:gd name="txR" fmla="*/ 2495 w 2495"/>
                <a:gd name="txB" fmla="*/ 1647 h 1647"/>
              </a:gdLst>
              <a:ahLst/>
              <a:cxnLst>
                <a:cxn ang="0">
                  <a:pos x="2147483647" y="36827889"/>
                </a:cxn>
                <a:cxn ang="0">
                  <a:pos x="2147483647" y="386830917"/>
                </a:cxn>
                <a:cxn ang="0">
                  <a:pos x="2147483647" y="1013181659"/>
                </a:cxn>
                <a:cxn ang="0">
                  <a:pos x="2147483647" y="1823670838"/>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353708301" y="2147483647"/>
                </a:cxn>
                <a:cxn ang="0">
                  <a:pos x="667605907" y="2147483647"/>
                </a:cxn>
                <a:cxn ang="0">
                  <a:pos x="185450107" y="2147483647"/>
                </a:cxn>
                <a:cxn ang="0">
                  <a:pos x="0" y="2147483647"/>
                </a:cxn>
                <a:cxn ang="0">
                  <a:pos x="55627909" y="2147483647"/>
                </a:cxn>
                <a:cxn ang="0">
                  <a:pos x="389396171" y="1547393392"/>
                </a:cxn>
                <a:cxn ang="0">
                  <a:pos x="1001373789" y="1068423203"/>
                </a:cxn>
                <a:cxn ang="0">
                  <a:pos x="1761669645" y="884214647"/>
                </a:cxn>
                <a:cxn ang="0">
                  <a:pos x="2147483647" y="1068423203"/>
                </a:cxn>
                <a:cxn ang="0">
                  <a:pos x="2147483647" y="1547393392"/>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23670838"/>
                </a:cxn>
                <a:cxn ang="0">
                  <a:pos x="2147483647" y="1013181659"/>
                </a:cxn>
                <a:cxn ang="0">
                  <a:pos x="2147483647" y="386830917"/>
                </a:cxn>
                <a:cxn ang="0">
                  <a:pos x="2147483647" y="36827889"/>
                </a:cxn>
              </a:cxnLst>
              <a:rect l="txL" t="txT" r="txR" b="txB"/>
              <a:pathLst>
                <a:path w="2495" h="1647">
                  <a:moveTo>
                    <a:pt x="2399" y="0"/>
                  </a:moveTo>
                  <a:lnTo>
                    <a:pt x="2421" y="2"/>
                  </a:lnTo>
                  <a:lnTo>
                    <a:pt x="2441" y="10"/>
                  </a:lnTo>
                  <a:lnTo>
                    <a:pt x="2459" y="21"/>
                  </a:lnTo>
                  <a:lnTo>
                    <a:pt x="2474" y="37"/>
                  </a:lnTo>
                  <a:lnTo>
                    <a:pt x="2485" y="55"/>
                  </a:lnTo>
                  <a:lnTo>
                    <a:pt x="2493" y="76"/>
                  </a:lnTo>
                  <a:lnTo>
                    <a:pt x="2495" y="99"/>
                  </a:lnTo>
                  <a:lnTo>
                    <a:pt x="2495" y="1552"/>
                  </a:lnTo>
                  <a:lnTo>
                    <a:pt x="2493" y="1573"/>
                  </a:lnTo>
                  <a:lnTo>
                    <a:pt x="2485" y="1593"/>
                  </a:lnTo>
                  <a:lnTo>
                    <a:pt x="2474" y="1611"/>
                  </a:lnTo>
                  <a:lnTo>
                    <a:pt x="2459" y="1626"/>
                  </a:lnTo>
                  <a:lnTo>
                    <a:pt x="2441" y="1637"/>
                  </a:lnTo>
                  <a:lnTo>
                    <a:pt x="2421" y="1645"/>
                  </a:lnTo>
                  <a:lnTo>
                    <a:pt x="2399" y="1647"/>
                  </a:lnTo>
                  <a:lnTo>
                    <a:pt x="1503" y="1647"/>
                  </a:lnTo>
                  <a:lnTo>
                    <a:pt x="1480" y="1645"/>
                  </a:lnTo>
                  <a:lnTo>
                    <a:pt x="1459" y="1637"/>
                  </a:lnTo>
                  <a:lnTo>
                    <a:pt x="1441" y="1626"/>
                  </a:lnTo>
                  <a:lnTo>
                    <a:pt x="1426" y="1611"/>
                  </a:lnTo>
                  <a:lnTo>
                    <a:pt x="1414" y="1593"/>
                  </a:lnTo>
                  <a:lnTo>
                    <a:pt x="1407" y="1573"/>
                  </a:lnTo>
                  <a:lnTo>
                    <a:pt x="1405" y="1552"/>
                  </a:lnTo>
                  <a:lnTo>
                    <a:pt x="1405" y="1000"/>
                  </a:lnTo>
                  <a:lnTo>
                    <a:pt x="1091" y="1000"/>
                  </a:lnTo>
                  <a:lnTo>
                    <a:pt x="1091" y="1552"/>
                  </a:lnTo>
                  <a:lnTo>
                    <a:pt x="1088" y="1573"/>
                  </a:lnTo>
                  <a:lnTo>
                    <a:pt x="1081" y="1593"/>
                  </a:lnTo>
                  <a:lnTo>
                    <a:pt x="1069" y="1611"/>
                  </a:lnTo>
                  <a:lnTo>
                    <a:pt x="1055" y="1626"/>
                  </a:lnTo>
                  <a:lnTo>
                    <a:pt x="1037" y="1637"/>
                  </a:lnTo>
                  <a:lnTo>
                    <a:pt x="1017" y="1645"/>
                  </a:lnTo>
                  <a:lnTo>
                    <a:pt x="996" y="1647"/>
                  </a:lnTo>
                  <a:lnTo>
                    <a:pt x="95" y="1647"/>
                  </a:lnTo>
                  <a:lnTo>
                    <a:pt x="73" y="1645"/>
                  </a:lnTo>
                  <a:lnTo>
                    <a:pt x="54" y="1637"/>
                  </a:lnTo>
                  <a:lnTo>
                    <a:pt x="36" y="1626"/>
                  </a:lnTo>
                  <a:lnTo>
                    <a:pt x="21" y="1611"/>
                  </a:lnTo>
                  <a:lnTo>
                    <a:pt x="10" y="1593"/>
                  </a:lnTo>
                  <a:lnTo>
                    <a:pt x="3" y="1573"/>
                  </a:lnTo>
                  <a:lnTo>
                    <a:pt x="0" y="1552"/>
                  </a:lnTo>
                  <a:lnTo>
                    <a:pt x="0" y="144"/>
                  </a:lnTo>
                  <a:lnTo>
                    <a:pt x="3" y="123"/>
                  </a:lnTo>
                  <a:lnTo>
                    <a:pt x="10" y="102"/>
                  </a:lnTo>
                  <a:lnTo>
                    <a:pt x="21" y="84"/>
                  </a:lnTo>
                  <a:lnTo>
                    <a:pt x="36" y="69"/>
                  </a:lnTo>
                  <a:lnTo>
                    <a:pt x="54" y="58"/>
                  </a:lnTo>
                  <a:lnTo>
                    <a:pt x="73" y="51"/>
                  </a:lnTo>
                  <a:lnTo>
                    <a:pt x="95" y="48"/>
                  </a:lnTo>
                  <a:lnTo>
                    <a:pt x="119" y="51"/>
                  </a:lnTo>
                  <a:lnTo>
                    <a:pt x="139" y="58"/>
                  </a:lnTo>
                  <a:lnTo>
                    <a:pt x="158" y="69"/>
                  </a:lnTo>
                  <a:lnTo>
                    <a:pt x="173" y="84"/>
                  </a:lnTo>
                  <a:lnTo>
                    <a:pt x="184" y="102"/>
                  </a:lnTo>
                  <a:lnTo>
                    <a:pt x="192" y="123"/>
                  </a:lnTo>
                  <a:lnTo>
                    <a:pt x="195" y="144"/>
                  </a:lnTo>
                  <a:lnTo>
                    <a:pt x="195" y="1452"/>
                  </a:lnTo>
                  <a:lnTo>
                    <a:pt x="895" y="1452"/>
                  </a:lnTo>
                  <a:lnTo>
                    <a:pt x="895" y="900"/>
                  </a:lnTo>
                  <a:lnTo>
                    <a:pt x="898" y="878"/>
                  </a:lnTo>
                  <a:lnTo>
                    <a:pt x="905" y="858"/>
                  </a:lnTo>
                  <a:lnTo>
                    <a:pt x="917" y="840"/>
                  </a:lnTo>
                  <a:lnTo>
                    <a:pt x="932" y="825"/>
                  </a:lnTo>
                  <a:lnTo>
                    <a:pt x="951" y="813"/>
                  </a:lnTo>
                  <a:lnTo>
                    <a:pt x="973" y="806"/>
                  </a:lnTo>
                  <a:lnTo>
                    <a:pt x="996" y="803"/>
                  </a:lnTo>
                  <a:lnTo>
                    <a:pt x="1503" y="803"/>
                  </a:lnTo>
                  <a:lnTo>
                    <a:pt x="1525" y="806"/>
                  </a:lnTo>
                  <a:lnTo>
                    <a:pt x="1545" y="813"/>
                  </a:lnTo>
                  <a:lnTo>
                    <a:pt x="1563" y="825"/>
                  </a:lnTo>
                  <a:lnTo>
                    <a:pt x="1577" y="840"/>
                  </a:lnTo>
                  <a:lnTo>
                    <a:pt x="1589" y="858"/>
                  </a:lnTo>
                  <a:lnTo>
                    <a:pt x="1596" y="878"/>
                  </a:lnTo>
                  <a:lnTo>
                    <a:pt x="1598" y="900"/>
                  </a:lnTo>
                  <a:lnTo>
                    <a:pt x="1598" y="1452"/>
                  </a:lnTo>
                  <a:lnTo>
                    <a:pt x="2301" y="1452"/>
                  </a:lnTo>
                  <a:lnTo>
                    <a:pt x="2301" y="99"/>
                  </a:lnTo>
                  <a:lnTo>
                    <a:pt x="2303" y="76"/>
                  </a:lnTo>
                  <a:lnTo>
                    <a:pt x="2310" y="55"/>
                  </a:lnTo>
                  <a:lnTo>
                    <a:pt x="2322" y="37"/>
                  </a:lnTo>
                  <a:lnTo>
                    <a:pt x="2338" y="21"/>
                  </a:lnTo>
                  <a:lnTo>
                    <a:pt x="2355" y="10"/>
                  </a:lnTo>
                  <a:lnTo>
                    <a:pt x="2376" y="2"/>
                  </a:lnTo>
                  <a:lnTo>
                    <a:pt x="2399" y="0"/>
                  </a:lnTo>
                  <a:close/>
                </a:path>
              </a:pathLst>
            </a:custGeom>
            <a:grpFill/>
            <a:ln w="9525">
              <a:noFill/>
            </a:ln>
          </p:spPr>
          <p:txBody>
            <a:bodyPr/>
            <a:p>
              <a:endParaRPr lang="zh-CN" altLang="en-US" dirty="0">
                <a:latin typeface="Arial" panose="020B0604020202020204" pitchFamily="34" charset="0"/>
              </a:endParaRPr>
            </a:p>
          </p:txBody>
        </p:sp>
        <p:sp>
          <p:nvSpPr>
            <p:cNvPr id="27683" name="Freeform 114"/>
            <p:cNvSpPr/>
            <p:nvPr/>
          </p:nvSpPr>
          <p:spPr>
            <a:xfrm>
              <a:off x="0" y="0"/>
              <a:ext cx="908050" cy="482600"/>
            </a:xfrm>
            <a:custGeom>
              <a:avLst/>
              <a:gdLst>
                <a:gd name="txL" fmla="*/ 0 w 3434"/>
                <a:gd name="txT" fmla="*/ 0 h 1825"/>
                <a:gd name="txR" fmla="*/ 3434 w 3434"/>
                <a:gd name="txB" fmla="*/ 1825 h 1825"/>
              </a:gdLst>
              <a:ahLst/>
              <a:cxnLst>
                <a:cxn ang="0">
                  <a:pos x="2147483647" y="0"/>
                </a:cxn>
                <a:cxn ang="0">
                  <a:pos x="2147483647" y="36991759"/>
                </a:cxn>
                <a:cxn ang="0">
                  <a:pos x="2147483647" y="129435963"/>
                </a:cxn>
                <a:cxn ang="0">
                  <a:pos x="2147483647" y="295863999"/>
                </a:cxn>
                <a:cxn ang="0">
                  <a:pos x="2147483647" y="55473572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4811903" y="2147483647"/>
                </a:cxn>
                <a:cxn ang="0">
                  <a:pos x="1793519877" y="2147483647"/>
                </a:cxn>
                <a:cxn ang="0">
                  <a:pos x="1460687122" y="2147483647"/>
                </a:cxn>
                <a:cxn ang="0">
                  <a:pos x="1127854367" y="2147483647"/>
                </a:cxn>
                <a:cxn ang="0">
                  <a:pos x="832011814" y="2147483647"/>
                </a:cxn>
                <a:cxn ang="0">
                  <a:pos x="554697548" y="2147483647"/>
                </a:cxn>
                <a:cxn ang="0">
                  <a:pos x="314303278" y="2147483647"/>
                </a:cxn>
                <a:cxn ang="0">
                  <a:pos x="129427266" y="2147483647"/>
                </a:cxn>
                <a:cxn ang="0">
                  <a:pos x="36989161" y="2147483647"/>
                </a:cxn>
                <a:cxn ang="0">
                  <a:pos x="0" y="2147483647"/>
                </a:cxn>
                <a:cxn ang="0">
                  <a:pos x="0" y="2147483647"/>
                </a:cxn>
                <a:cxn ang="0">
                  <a:pos x="36989161" y="2147483647"/>
                </a:cxn>
                <a:cxn ang="0">
                  <a:pos x="129427266" y="2147483647"/>
                </a:cxn>
                <a:cxn ang="0">
                  <a:pos x="314303278" y="2147483647"/>
                </a:cxn>
                <a:cxn ang="0">
                  <a:pos x="554697548" y="2147483647"/>
                </a:cxn>
                <a:cxn ang="0">
                  <a:pos x="2147483647" y="554735726"/>
                </a:cxn>
                <a:cxn ang="0">
                  <a:pos x="2147483647" y="314324965"/>
                </a:cxn>
                <a:cxn ang="0">
                  <a:pos x="2147483647" y="129435963"/>
                </a:cxn>
                <a:cxn ang="0">
                  <a:pos x="2147483647" y="36991759"/>
                </a:cxn>
                <a:cxn ang="0">
                  <a:pos x="2147483647" y="0"/>
                </a:cxn>
              </a:cxnLst>
              <a:rect l="txL" t="txT" r="txR" b="txB"/>
              <a:pathLst>
                <a:path w="3434" h="1825">
                  <a:moveTo>
                    <a:pt x="1719" y="0"/>
                  </a:moveTo>
                  <a:lnTo>
                    <a:pt x="1736" y="2"/>
                  </a:lnTo>
                  <a:lnTo>
                    <a:pt x="1753" y="7"/>
                  </a:lnTo>
                  <a:lnTo>
                    <a:pt x="1770" y="16"/>
                  </a:lnTo>
                  <a:lnTo>
                    <a:pt x="1785" y="30"/>
                  </a:lnTo>
                  <a:lnTo>
                    <a:pt x="2430" y="678"/>
                  </a:lnTo>
                  <a:lnTo>
                    <a:pt x="2430" y="340"/>
                  </a:lnTo>
                  <a:lnTo>
                    <a:pt x="2432" y="317"/>
                  </a:lnTo>
                  <a:lnTo>
                    <a:pt x="2439" y="296"/>
                  </a:lnTo>
                  <a:lnTo>
                    <a:pt x="2451" y="277"/>
                  </a:lnTo>
                  <a:lnTo>
                    <a:pt x="2465" y="262"/>
                  </a:lnTo>
                  <a:lnTo>
                    <a:pt x="2483" y="251"/>
                  </a:lnTo>
                  <a:lnTo>
                    <a:pt x="2503" y="244"/>
                  </a:lnTo>
                  <a:lnTo>
                    <a:pt x="2525" y="240"/>
                  </a:lnTo>
                  <a:lnTo>
                    <a:pt x="2548" y="244"/>
                  </a:lnTo>
                  <a:lnTo>
                    <a:pt x="2569" y="251"/>
                  </a:lnTo>
                  <a:lnTo>
                    <a:pt x="2588" y="262"/>
                  </a:lnTo>
                  <a:lnTo>
                    <a:pt x="2604" y="277"/>
                  </a:lnTo>
                  <a:lnTo>
                    <a:pt x="2615" y="296"/>
                  </a:lnTo>
                  <a:lnTo>
                    <a:pt x="2623" y="317"/>
                  </a:lnTo>
                  <a:lnTo>
                    <a:pt x="2626" y="340"/>
                  </a:lnTo>
                  <a:lnTo>
                    <a:pt x="2626" y="874"/>
                  </a:lnTo>
                  <a:lnTo>
                    <a:pt x="3407" y="1659"/>
                  </a:lnTo>
                  <a:lnTo>
                    <a:pt x="3421" y="1678"/>
                  </a:lnTo>
                  <a:lnTo>
                    <a:pt x="3430" y="1697"/>
                  </a:lnTo>
                  <a:lnTo>
                    <a:pt x="3434" y="1719"/>
                  </a:lnTo>
                  <a:lnTo>
                    <a:pt x="3434" y="1741"/>
                  </a:lnTo>
                  <a:lnTo>
                    <a:pt x="3430" y="1763"/>
                  </a:lnTo>
                  <a:lnTo>
                    <a:pt x="3420" y="1782"/>
                  </a:lnTo>
                  <a:lnTo>
                    <a:pt x="3407" y="1800"/>
                  </a:lnTo>
                  <a:lnTo>
                    <a:pt x="3391" y="1811"/>
                  </a:lnTo>
                  <a:lnTo>
                    <a:pt x="3374" y="1819"/>
                  </a:lnTo>
                  <a:lnTo>
                    <a:pt x="3357" y="1823"/>
                  </a:lnTo>
                  <a:lnTo>
                    <a:pt x="3337" y="1825"/>
                  </a:lnTo>
                  <a:lnTo>
                    <a:pt x="3315" y="1823"/>
                  </a:lnTo>
                  <a:lnTo>
                    <a:pt x="3296" y="1819"/>
                  </a:lnTo>
                  <a:lnTo>
                    <a:pt x="3280" y="1811"/>
                  </a:lnTo>
                  <a:lnTo>
                    <a:pt x="3266" y="1800"/>
                  </a:lnTo>
                  <a:lnTo>
                    <a:pt x="1719" y="237"/>
                  </a:lnTo>
                  <a:lnTo>
                    <a:pt x="167" y="1785"/>
                  </a:lnTo>
                  <a:lnTo>
                    <a:pt x="152" y="1798"/>
                  </a:lnTo>
                  <a:lnTo>
                    <a:pt x="134" y="1807"/>
                  </a:lnTo>
                  <a:lnTo>
                    <a:pt x="116" y="1813"/>
                  </a:lnTo>
                  <a:lnTo>
                    <a:pt x="97" y="1815"/>
                  </a:lnTo>
                  <a:lnTo>
                    <a:pt x="79" y="1814"/>
                  </a:lnTo>
                  <a:lnTo>
                    <a:pt x="61" y="1808"/>
                  </a:lnTo>
                  <a:lnTo>
                    <a:pt x="45" y="1799"/>
                  </a:lnTo>
                  <a:lnTo>
                    <a:pt x="30" y="1785"/>
                  </a:lnTo>
                  <a:lnTo>
                    <a:pt x="17" y="1771"/>
                  </a:lnTo>
                  <a:lnTo>
                    <a:pt x="7" y="1754"/>
                  </a:lnTo>
                  <a:lnTo>
                    <a:pt x="2" y="1736"/>
                  </a:lnTo>
                  <a:lnTo>
                    <a:pt x="0" y="1718"/>
                  </a:lnTo>
                  <a:lnTo>
                    <a:pt x="0" y="1717"/>
                  </a:lnTo>
                  <a:lnTo>
                    <a:pt x="2" y="1700"/>
                  </a:lnTo>
                  <a:lnTo>
                    <a:pt x="7" y="1681"/>
                  </a:lnTo>
                  <a:lnTo>
                    <a:pt x="17" y="1664"/>
                  </a:lnTo>
                  <a:lnTo>
                    <a:pt x="30" y="1648"/>
                  </a:lnTo>
                  <a:lnTo>
                    <a:pt x="1648" y="30"/>
                  </a:lnTo>
                  <a:lnTo>
                    <a:pt x="1664" y="17"/>
                  </a:lnTo>
                  <a:lnTo>
                    <a:pt x="1681" y="7"/>
                  </a:lnTo>
                  <a:lnTo>
                    <a:pt x="1699" y="2"/>
                  </a:lnTo>
                  <a:lnTo>
                    <a:pt x="1719" y="0"/>
                  </a:lnTo>
                  <a:close/>
                </a:path>
              </a:pathLst>
            </a:custGeom>
            <a:grpFill/>
            <a:ln w="9525">
              <a:noFill/>
            </a:ln>
          </p:spPr>
          <p:txBody>
            <a:bodyPr/>
            <a:p>
              <a:endParaRPr lang="zh-CN" altLang="en-US" dirty="0">
                <a:latin typeface="Arial" panose="020B0604020202020204" pitchFamily="34" charset="0"/>
              </a:endParaRPr>
            </a:p>
          </p:txBody>
        </p:sp>
      </p:grpSp>
      <p:grpSp>
        <p:nvGrpSpPr>
          <p:cNvPr id="27673" name="그룹 153"/>
          <p:cNvGrpSpPr/>
          <p:nvPr/>
        </p:nvGrpSpPr>
        <p:grpSpPr>
          <a:xfrm>
            <a:off x="10706100" y="3269615"/>
            <a:ext cx="699770" cy="909320"/>
            <a:chOff x="0" y="0"/>
            <a:chExt cx="871538" cy="866775"/>
          </a:xfrm>
        </p:grpSpPr>
        <p:sp>
          <p:nvSpPr>
            <p:cNvPr id="27680" name="Freeform 119"/>
            <p:cNvSpPr>
              <a:spLocks noEditPoints="1"/>
            </p:cNvSpPr>
            <p:nvPr/>
          </p:nvSpPr>
          <p:spPr>
            <a:xfrm>
              <a:off x="0" y="0"/>
              <a:ext cx="871538" cy="866775"/>
            </a:xfrm>
            <a:custGeom>
              <a:avLst/>
              <a:gdLst>
                <a:gd name="txL" fmla="*/ 0 w 3293"/>
                <a:gd name="txT" fmla="*/ 0 h 3279"/>
                <a:gd name="txR" fmla="*/ 3293 w 3293"/>
                <a:gd name="txB" fmla="*/ 3279 h 32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55412009"/>
                </a:cxn>
                <a:cxn ang="0">
                  <a:pos x="2147483647" y="1237579338"/>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242072820" y="2147483647"/>
                </a:cxn>
                <a:cxn ang="0">
                  <a:pos x="37054795" y="2147483647"/>
                </a:cxn>
                <a:cxn ang="0">
                  <a:pos x="185414229" y="2147483647"/>
                </a:cxn>
                <a:cxn ang="0">
                  <a:pos x="1705573158" y="2147483647"/>
                </a:cxn>
                <a:cxn ang="0">
                  <a:pos x="2147483647" y="2147483647"/>
                </a:cxn>
                <a:cxn ang="0">
                  <a:pos x="2147483647" y="2147483647"/>
                </a:cxn>
                <a:cxn ang="0">
                  <a:pos x="2147483647" y="2147483647"/>
                </a:cxn>
                <a:cxn ang="0">
                  <a:pos x="2147483647" y="1847109928"/>
                </a:cxn>
                <a:cxn ang="0">
                  <a:pos x="2147483647" y="203200191"/>
                </a:cxn>
              </a:cxnLst>
              <a:rect l="txL" t="txT" r="txR" b="txB"/>
              <a:pathLst>
                <a:path w="3293" h="3279">
                  <a:moveTo>
                    <a:pt x="1653" y="198"/>
                  </a:moveTo>
                  <a:lnTo>
                    <a:pt x="1656" y="411"/>
                  </a:lnTo>
                  <a:lnTo>
                    <a:pt x="1654" y="434"/>
                  </a:lnTo>
                  <a:lnTo>
                    <a:pt x="1649" y="453"/>
                  </a:lnTo>
                  <a:lnTo>
                    <a:pt x="1639" y="471"/>
                  </a:lnTo>
                  <a:lnTo>
                    <a:pt x="1625" y="485"/>
                  </a:lnTo>
                  <a:lnTo>
                    <a:pt x="1607" y="497"/>
                  </a:lnTo>
                  <a:lnTo>
                    <a:pt x="1586" y="507"/>
                  </a:lnTo>
                  <a:lnTo>
                    <a:pt x="1013" y="687"/>
                  </a:lnTo>
                  <a:lnTo>
                    <a:pt x="997" y="691"/>
                  </a:lnTo>
                  <a:lnTo>
                    <a:pt x="981" y="693"/>
                  </a:lnTo>
                  <a:lnTo>
                    <a:pt x="963" y="691"/>
                  </a:lnTo>
                  <a:lnTo>
                    <a:pt x="948" y="686"/>
                  </a:lnTo>
                  <a:lnTo>
                    <a:pt x="933" y="678"/>
                  </a:lnTo>
                  <a:lnTo>
                    <a:pt x="920" y="667"/>
                  </a:lnTo>
                  <a:lnTo>
                    <a:pt x="906" y="654"/>
                  </a:lnTo>
                  <a:lnTo>
                    <a:pt x="774" y="492"/>
                  </a:lnTo>
                  <a:lnTo>
                    <a:pt x="702" y="549"/>
                  </a:lnTo>
                  <a:lnTo>
                    <a:pt x="636" y="609"/>
                  </a:lnTo>
                  <a:lnTo>
                    <a:pt x="573" y="672"/>
                  </a:lnTo>
                  <a:lnTo>
                    <a:pt x="515" y="739"/>
                  </a:lnTo>
                  <a:lnTo>
                    <a:pt x="463" y="808"/>
                  </a:lnTo>
                  <a:lnTo>
                    <a:pt x="415" y="881"/>
                  </a:lnTo>
                  <a:lnTo>
                    <a:pt x="372" y="957"/>
                  </a:lnTo>
                  <a:lnTo>
                    <a:pt x="333" y="1036"/>
                  </a:lnTo>
                  <a:lnTo>
                    <a:pt x="299" y="1118"/>
                  </a:lnTo>
                  <a:lnTo>
                    <a:pt x="270" y="1205"/>
                  </a:lnTo>
                  <a:lnTo>
                    <a:pt x="453" y="1259"/>
                  </a:lnTo>
                  <a:lnTo>
                    <a:pt x="473" y="1267"/>
                  </a:lnTo>
                  <a:lnTo>
                    <a:pt x="490" y="1280"/>
                  </a:lnTo>
                  <a:lnTo>
                    <a:pt x="503" y="1295"/>
                  </a:lnTo>
                  <a:lnTo>
                    <a:pt x="514" y="1312"/>
                  </a:lnTo>
                  <a:lnTo>
                    <a:pt x="521" y="1330"/>
                  </a:lnTo>
                  <a:lnTo>
                    <a:pt x="523" y="1351"/>
                  </a:lnTo>
                  <a:lnTo>
                    <a:pt x="523" y="1950"/>
                  </a:lnTo>
                  <a:lnTo>
                    <a:pt x="521" y="1972"/>
                  </a:lnTo>
                  <a:lnTo>
                    <a:pt x="516" y="1991"/>
                  </a:lnTo>
                  <a:lnTo>
                    <a:pt x="507" y="2007"/>
                  </a:lnTo>
                  <a:lnTo>
                    <a:pt x="495" y="2021"/>
                  </a:lnTo>
                  <a:lnTo>
                    <a:pt x="479" y="2032"/>
                  </a:lnTo>
                  <a:lnTo>
                    <a:pt x="460" y="2042"/>
                  </a:lnTo>
                  <a:lnTo>
                    <a:pt x="280" y="2115"/>
                  </a:lnTo>
                  <a:lnTo>
                    <a:pt x="310" y="2193"/>
                  </a:lnTo>
                  <a:lnTo>
                    <a:pt x="342" y="2268"/>
                  </a:lnTo>
                  <a:lnTo>
                    <a:pt x="380" y="2340"/>
                  </a:lnTo>
                  <a:lnTo>
                    <a:pt x="421" y="2409"/>
                  </a:lnTo>
                  <a:lnTo>
                    <a:pt x="466" y="2477"/>
                  </a:lnTo>
                  <a:lnTo>
                    <a:pt x="515" y="2541"/>
                  </a:lnTo>
                  <a:lnTo>
                    <a:pt x="569" y="2603"/>
                  </a:lnTo>
                  <a:lnTo>
                    <a:pt x="626" y="2662"/>
                  </a:lnTo>
                  <a:lnTo>
                    <a:pt x="649" y="2684"/>
                  </a:lnTo>
                  <a:lnTo>
                    <a:pt x="677" y="2709"/>
                  </a:lnTo>
                  <a:lnTo>
                    <a:pt x="709" y="2737"/>
                  </a:lnTo>
                  <a:lnTo>
                    <a:pt x="747" y="2768"/>
                  </a:lnTo>
                  <a:lnTo>
                    <a:pt x="788" y="2802"/>
                  </a:lnTo>
                  <a:lnTo>
                    <a:pt x="915" y="2641"/>
                  </a:lnTo>
                  <a:lnTo>
                    <a:pt x="926" y="2627"/>
                  </a:lnTo>
                  <a:lnTo>
                    <a:pt x="939" y="2617"/>
                  </a:lnTo>
                  <a:lnTo>
                    <a:pt x="953" y="2610"/>
                  </a:lnTo>
                  <a:lnTo>
                    <a:pt x="969" y="2605"/>
                  </a:lnTo>
                  <a:lnTo>
                    <a:pt x="986" y="2603"/>
                  </a:lnTo>
                  <a:lnTo>
                    <a:pt x="1002" y="2605"/>
                  </a:lnTo>
                  <a:lnTo>
                    <a:pt x="1020" y="2609"/>
                  </a:lnTo>
                  <a:lnTo>
                    <a:pt x="1593" y="2777"/>
                  </a:lnTo>
                  <a:lnTo>
                    <a:pt x="1613" y="2785"/>
                  </a:lnTo>
                  <a:lnTo>
                    <a:pt x="1631" y="2796"/>
                  </a:lnTo>
                  <a:lnTo>
                    <a:pt x="1645" y="2810"/>
                  </a:lnTo>
                  <a:lnTo>
                    <a:pt x="1655" y="2827"/>
                  </a:lnTo>
                  <a:lnTo>
                    <a:pt x="1662" y="2848"/>
                  </a:lnTo>
                  <a:lnTo>
                    <a:pt x="1667" y="2871"/>
                  </a:lnTo>
                  <a:lnTo>
                    <a:pt x="1667" y="3081"/>
                  </a:lnTo>
                  <a:lnTo>
                    <a:pt x="1758" y="3078"/>
                  </a:lnTo>
                  <a:lnTo>
                    <a:pt x="1847" y="3069"/>
                  </a:lnTo>
                  <a:lnTo>
                    <a:pt x="1935" y="3055"/>
                  </a:lnTo>
                  <a:lnTo>
                    <a:pt x="2021" y="3035"/>
                  </a:lnTo>
                  <a:lnTo>
                    <a:pt x="2105" y="3010"/>
                  </a:lnTo>
                  <a:lnTo>
                    <a:pt x="2187" y="2980"/>
                  </a:lnTo>
                  <a:lnTo>
                    <a:pt x="2267" y="2945"/>
                  </a:lnTo>
                  <a:lnTo>
                    <a:pt x="2345" y="2904"/>
                  </a:lnTo>
                  <a:lnTo>
                    <a:pt x="2422" y="2857"/>
                  </a:lnTo>
                  <a:lnTo>
                    <a:pt x="2497" y="2806"/>
                  </a:lnTo>
                  <a:lnTo>
                    <a:pt x="2392" y="2651"/>
                  </a:lnTo>
                  <a:lnTo>
                    <a:pt x="2381" y="2635"/>
                  </a:lnTo>
                  <a:lnTo>
                    <a:pt x="2374" y="2617"/>
                  </a:lnTo>
                  <a:lnTo>
                    <a:pt x="2372" y="2597"/>
                  </a:lnTo>
                  <a:lnTo>
                    <a:pt x="2374" y="2577"/>
                  </a:lnTo>
                  <a:lnTo>
                    <a:pt x="2381" y="2559"/>
                  </a:lnTo>
                  <a:lnTo>
                    <a:pt x="2392" y="2542"/>
                  </a:lnTo>
                  <a:lnTo>
                    <a:pt x="2733" y="2049"/>
                  </a:lnTo>
                  <a:lnTo>
                    <a:pt x="2749" y="2030"/>
                  </a:lnTo>
                  <a:lnTo>
                    <a:pt x="2766" y="2016"/>
                  </a:lnTo>
                  <a:lnTo>
                    <a:pt x="2786" y="2008"/>
                  </a:lnTo>
                  <a:lnTo>
                    <a:pt x="2808" y="2006"/>
                  </a:lnTo>
                  <a:lnTo>
                    <a:pt x="2827" y="2007"/>
                  </a:lnTo>
                  <a:lnTo>
                    <a:pt x="2846" y="2013"/>
                  </a:lnTo>
                  <a:lnTo>
                    <a:pt x="3028" y="2072"/>
                  </a:lnTo>
                  <a:lnTo>
                    <a:pt x="3047" y="2002"/>
                  </a:lnTo>
                  <a:lnTo>
                    <a:pt x="3063" y="1931"/>
                  </a:lnTo>
                  <a:lnTo>
                    <a:pt x="3077" y="1858"/>
                  </a:lnTo>
                  <a:lnTo>
                    <a:pt x="3086" y="1783"/>
                  </a:lnTo>
                  <a:lnTo>
                    <a:pt x="3091" y="1706"/>
                  </a:lnTo>
                  <a:lnTo>
                    <a:pt x="3093" y="1628"/>
                  </a:lnTo>
                  <a:lnTo>
                    <a:pt x="3090" y="1539"/>
                  </a:lnTo>
                  <a:lnTo>
                    <a:pt x="3083" y="1453"/>
                  </a:lnTo>
                  <a:lnTo>
                    <a:pt x="3070" y="1369"/>
                  </a:lnTo>
                  <a:lnTo>
                    <a:pt x="3051" y="1287"/>
                  </a:lnTo>
                  <a:lnTo>
                    <a:pt x="3028" y="1208"/>
                  </a:lnTo>
                  <a:lnTo>
                    <a:pt x="2817" y="1281"/>
                  </a:lnTo>
                  <a:lnTo>
                    <a:pt x="2799" y="1287"/>
                  </a:lnTo>
                  <a:lnTo>
                    <a:pt x="2779" y="1289"/>
                  </a:lnTo>
                  <a:lnTo>
                    <a:pt x="2762" y="1287"/>
                  </a:lnTo>
                  <a:lnTo>
                    <a:pt x="2746" y="1282"/>
                  </a:lnTo>
                  <a:lnTo>
                    <a:pt x="2731" y="1273"/>
                  </a:lnTo>
                  <a:lnTo>
                    <a:pt x="2718" y="1260"/>
                  </a:lnTo>
                  <a:lnTo>
                    <a:pt x="2706" y="1245"/>
                  </a:lnTo>
                  <a:lnTo>
                    <a:pt x="2357" y="761"/>
                  </a:lnTo>
                  <a:lnTo>
                    <a:pt x="2344" y="742"/>
                  </a:lnTo>
                  <a:lnTo>
                    <a:pt x="2337" y="723"/>
                  </a:lnTo>
                  <a:lnTo>
                    <a:pt x="2334" y="703"/>
                  </a:lnTo>
                  <a:lnTo>
                    <a:pt x="2336" y="686"/>
                  </a:lnTo>
                  <a:lnTo>
                    <a:pt x="2342" y="668"/>
                  </a:lnTo>
                  <a:lnTo>
                    <a:pt x="2353" y="650"/>
                  </a:lnTo>
                  <a:lnTo>
                    <a:pt x="2477" y="460"/>
                  </a:lnTo>
                  <a:lnTo>
                    <a:pt x="2400" y="410"/>
                  </a:lnTo>
                  <a:lnTo>
                    <a:pt x="2323" y="366"/>
                  </a:lnTo>
                  <a:lnTo>
                    <a:pt x="2244" y="326"/>
                  </a:lnTo>
                  <a:lnTo>
                    <a:pt x="2163" y="292"/>
                  </a:lnTo>
                  <a:lnTo>
                    <a:pt x="2082" y="263"/>
                  </a:lnTo>
                  <a:lnTo>
                    <a:pt x="1998" y="240"/>
                  </a:lnTo>
                  <a:lnTo>
                    <a:pt x="1914" y="221"/>
                  </a:lnTo>
                  <a:lnTo>
                    <a:pt x="1828" y="208"/>
                  </a:lnTo>
                  <a:lnTo>
                    <a:pt x="1741" y="200"/>
                  </a:lnTo>
                  <a:lnTo>
                    <a:pt x="1653" y="198"/>
                  </a:lnTo>
                  <a:close/>
                  <a:moveTo>
                    <a:pt x="1630" y="0"/>
                  </a:moveTo>
                  <a:lnTo>
                    <a:pt x="1649" y="0"/>
                  </a:lnTo>
                  <a:lnTo>
                    <a:pt x="1743" y="3"/>
                  </a:lnTo>
                  <a:lnTo>
                    <a:pt x="1836" y="11"/>
                  </a:lnTo>
                  <a:lnTo>
                    <a:pt x="1928" y="25"/>
                  </a:lnTo>
                  <a:lnTo>
                    <a:pt x="2018" y="43"/>
                  </a:lnTo>
                  <a:lnTo>
                    <a:pt x="2107" y="67"/>
                  </a:lnTo>
                  <a:lnTo>
                    <a:pt x="2196" y="96"/>
                  </a:lnTo>
                  <a:lnTo>
                    <a:pt x="2282" y="130"/>
                  </a:lnTo>
                  <a:lnTo>
                    <a:pt x="2368" y="168"/>
                  </a:lnTo>
                  <a:lnTo>
                    <a:pt x="2449" y="210"/>
                  </a:lnTo>
                  <a:lnTo>
                    <a:pt x="2528" y="255"/>
                  </a:lnTo>
                  <a:lnTo>
                    <a:pt x="2603" y="305"/>
                  </a:lnTo>
                  <a:lnTo>
                    <a:pt x="2674" y="357"/>
                  </a:lnTo>
                  <a:lnTo>
                    <a:pt x="2743" y="413"/>
                  </a:lnTo>
                  <a:lnTo>
                    <a:pt x="2807" y="474"/>
                  </a:lnTo>
                  <a:lnTo>
                    <a:pt x="2867" y="538"/>
                  </a:lnTo>
                  <a:lnTo>
                    <a:pt x="2924" y="605"/>
                  </a:lnTo>
                  <a:lnTo>
                    <a:pt x="2978" y="676"/>
                  </a:lnTo>
                  <a:lnTo>
                    <a:pt x="3028" y="750"/>
                  </a:lnTo>
                  <a:lnTo>
                    <a:pt x="3075" y="827"/>
                  </a:lnTo>
                  <a:lnTo>
                    <a:pt x="3117" y="908"/>
                  </a:lnTo>
                  <a:lnTo>
                    <a:pt x="3157" y="993"/>
                  </a:lnTo>
                  <a:lnTo>
                    <a:pt x="3193" y="1079"/>
                  </a:lnTo>
                  <a:lnTo>
                    <a:pt x="3222" y="1166"/>
                  </a:lnTo>
                  <a:lnTo>
                    <a:pt x="3248" y="1255"/>
                  </a:lnTo>
                  <a:lnTo>
                    <a:pt x="3267" y="1346"/>
                  </a:lnTo>
                  <a:lnTo>
                    <a:pt x="3281" y="1437"/>
                  </a:lnTo>
                  <a:lnTo>
                    <a:pt x="3290" y="1530"/>
                  </a:lnTo>
                  <a:lnTo>
                    <a:pt x="3293" y="1624"/>
                  </a:lnTo>
                  <a:lnTo>
                    <a:pt x="3293" y="1642"/>
                  </a:lnTo>
                  <a:lnTo>
                    <a:pt x="3290" y="1734"/>
                  </a:lnTo>
                  <a:lnTo>
                    <a:pt x="3282" y="1825"/>
                  </a:lnTo>
                  <a:lnTo>
                    <a:pt x="3269" y="1915"/>
                  </a:lnTo>
                  <a:lnTo>
                    <a:pt x="3252" y="2004"/>
                  </a:lnTo>
                  <a:lnTo>
                    <a:pt x="3228" y="2091"/>
                  </a:lnTo>
                  <a:lnTo>
                    <a:pt x="3201" y="2179"/>
                  </a:lnTo>
                  <a:lnTo>
                    <a:pt x="3168" y="2264"/>
                  </a:lnTo>
                  <a:lnTo>
                    <a:pt x="3131" y="2349"/>
                  </a:lnTo>
                  <a:lnTo>
                    <a:pt x="3089" y="2431"/>
                  </a:lnTo>
                  <a:lnTo>
                    <a:pt x="3043" y="2509"/>
                  </a:lnTo>
                  <a:lnTo>
                    <a:pt x="2994" y="2584"/>
                  </a:lnTo>
                  <a:lnTo>
                    <a:pt x="2941" y="2656"/>
                  </a:lnTo>
                  <a:lnTo>
                    <a:pt x="2885" y="2724"/>
                  </a:lnTo>
                  <a:lnTo>
                    <a:pt x="2824" y="2789"/>
                  </a:lnTo>
                  <a:lnTo>
                    <a:pt x="2760" y="2851"/>
                  </a:lnTo>
                  <a:lnTo>
                    <a:pt x="2693" y="2909"/>
                  </a:lnTo>
                  <a:lnTo>
                    <a:pt x="2621" y="2964"/>
                  </a:lnTo>
                  <a:lnTo>
                    <a:pt x="2547" y="3015"/>
                  </a:lnTo>
                  <a:lnTo>
                    <a:pt x="2469" y="3062"/>
                  </a:lnTo>
                  <a:lnTo>
                    <a:pt x="2387" y="3105"/>
                  </a:lnTo>
                  <a:lnTo>
                    <a:pt x="2303" y="3144"/>
                  </a:lnTo>
                  <a:lnTo>
                    <a:pt x="2214" y="3180"/>
                  </a:lnTo>
                  <a:lnTo>
                    <a:pt x="2126" y="3209"/>
                  </a:lnTo>
                  <a:lnTo>
                    <a:pt x="2036" y="3235"/>
                  </a:lnTo>
                  <a:lnTo>
                    <a:pt x="1944" y="3254"/>
                  </a:lnTo>
                  <a:lnTo>
                    <a:pt x="1852" y="3268"/>
                  </a:lnTo>
                  <a:lnTo>
                    <a:pt x="1758" y="3276"/>
                  </a:lnTo>
                  <a:lnTo>
                    <a:pt x="1663" y="3279"/>
                  </a:lnTo>
                  <a:lnTo>
                    <a:pt x="1645" y="3279"/>
                  </a:lnTo>
                  <a:lnTo>
                    <a:pt x="1551" y="3276"/>
                  </a:lnTo>
                  <a:lnTo>
                    <a:pt x="1457" y="3268"/>
                  </a:lnTo>
                  <a:lnTo>
                    <a:pt x="1366" y="3255"/>
                  </a:lnTo>
                  <a:lnTo>
                    <a:pt x="1275" y="3237"/>
                  </a:lnTo>
                  <a:lnTo>
                    <a:pt x="1185" y="3213"/>
                  </a:lnTo>
                  <a:lnTo>
                    <a:pt x="1097" y="3184"/>
                  </a:lnTo>
                  <a:lnTo>
                    <a:pt x="1009" y="3149"/>
                  </a:lnTo>
                  <a:lnTo>
                    <a:pt x="925" y="3112"/>
                  </a:lnTo>
                  <a:lnTo>
                    <a:pt x="843" y="3070"/>
                  </a:lnTo>
                  <a:lnTo>
                    <a:pt x="765" y="3025"/>
                  </a:lnTo>
                  <a:lnTo>
                    <a:pt x="691" y="2976"/>
                  </a:lnTo>
                  <a:lnTo>
                    <a:pt x="618" y="2923"/>
                  </a:lnTo>
                  <a:lnTo>
                    <a:pt x="551" y="2866"/>
                  </a:lnTo>
                  <a:lnTo>
                    <a:pt x="486" y="2806"/>
                  </a:lnTo>
                  <a:lnTo>
                    <a:pt x="425" y="2742"/>
                  </a:lnTo>
                  <a:lnTo>
                    <a:pt x="367" y="2675"/>
                  </a:lnTo>
                  <a:lnTo>
                    <a:pt x="313" y="2605"/>
                  </a:lnTo>
                  <a:lnTo>
                    <a:pt x="263" y="2531"/>
                  </a:lnTo>
                  <a:lnTo>
                    <a:pt x="216" y="2453"/>
                  </a:lnTo>
                  <a:lnTo>
                    <a:pt x="172" y="2372"/>
                  </a:lnTo>
                  <a:lnTo>
                    <a:pt x="132" y="2289"/>
                  </a:lnTo>
                  <a:lnTo>
                    <a:pt x="98" y="2202"/>
                  </a:lnTo>
                  <a:lnTo>
                    <a:pt x="67" y="2115"/>
                  </a:lnTo>
                  <a:lnTo>
                    <a:pt x="43" y="2025"/>
                  </a:lnTo>
                  <a:lnTo>
                    <a:pt x="24" y="1935"/>
                  </a:lnTo>
                  <a:lnTo>
                    <a:pt x="10" y="1843"/>
                  </a:lnTo>
                  <a:lnTo>
                    <a:pt x="2" y="1750"/>
                  </a:lnTo>
                  <a:lnTo>
                    <a:pt x="0" y="1656"/>
                  </a:lnTo>
                  <a:lnTo>
                    <a:pt x="0" y="1647"/>
                  </a:lnTo>
                  <a:lnTo>
                    <a:pt x="2" y="1554"/>
                  </a:lnTo>
                  <a:lnTo>
                    <a:pt x="10" y="1460"/>
                  </a:lnTo>
                  <a:lnTo>
                    <a:pt x="22" y="1369"/>
                  </a:lnTo>
                  <a:lnTo>
                    <a:pt x="41" y="1280"/>
                  </a:lnTo>
                  <a:lnTo>
                    <a:pt x="64" y="1190"/>
                  </a:lnTo>
                  <a:lnTo>
                    <a:pt x="92" y="1102"/>
                  </a:lnTo>
                  <a:lnTo>
                    <a:pt x="125" y="1016"/>
                  </a:lnTo>
                  <a:lnTo>
                    <a:pt x="164" y="931"/>
                  </a:lnTo>
                  <a:lnTo>
                    <a:pt x="206" y="848"/>
                  </a:lnTo>
                  <a:lnTo>
                    <a:pt x="251" y="770"/>
                  </a:lnTo>
                  <a:lnTo>
                    <a:pt x="299" y="695"/>
                  </a:lnTo>
                  <a:lnTo>
                    <a:pt x="352" y="623"/>
                  </a:lnTo>
                  <a:lnTo>
                    <a:pt x="409" y="555"/>
                  </a:lnTo>
                  <a:lnTo>
                    <a:pt x="470" y="490"/>
                  </a:lnTo>
                  <a:lnTo>
                    <a:pt x="534" y="428"/>
                  </a:lnTo>
                  <a:lnTo>
                    <a:pt x="602" y="371"/>
                  </a:lnTo>
                  <a:lnTo>
                    <a:pt x="673" y="316"/>
                  </a:lnTo>
                  <a:lnTo>
                    <a:pt x="748" y="265"/>
                  </a:lnTo>
                  <a:lnTo>
                    <a:pt x="825" y="218"/>
                  </a:lnTo>
                  <a:lnTo>
                    <a:pt x="906" y="175"/>
                  </a:lnTo>
                  <a:lnTo>
                    <a:pt x="992" y="135"/>
                  </a:lnTo>
                  <a:lnTo>
                    <a:pt x="1079" y="100"/>
                  </a:lnTo>
                  <a:lnTo>
                    <a:pt x="1167" y="70"/>
                  </a:lnTo>
                  <a:lnTo>
                    <a:pt x="1257" y="45"/>
                  </a:lnTo>
                  <a:lnTo>
                    <a:pt x="1347" y="26"/>
                  </a:lnTo>
                  <a:lnTo>
                    <a:pt x="1440" y="11"/>
                  </a:lnTo>
                  <a:lnTo>
                    <a:pt x="1534" y="3"/>
                  </a:lnTo>
                  <a:lnTo>
                    <a:pt x="1630" y="0"/>
                  </a:lnTo>
                  <a:close/>
                </a:path>
              </a:pathLst>
            </a:custGeom>
            <a:solidFill>
              <a:schemeClr val="accent2"/>
            </a:solidFill>
            <a:ln w="9525">
              <a:noFill/>
            </a:ln>
          </p:spPr>
          <p:txBody>
            <a:bodyPr/>
            <a:p>
              <a:endParaRPr lang="zh-CN" altLang="en-US" dirty="0">
                <a:latin typeface="Arial" panose="020B0604020202020204" pitchFamily="34" charset="0"/>
              </a:endParaRPr>
            </a:p>
          </p:txBody>
        </p:sp>
        <p:sp>
          <p:nvSpPr>
            <p:cNvPr id="27681" name="Freeform 120"/>
            <p:cNvSpPr/>
            <p:nvPr/>
          </p:nvSpPr>
          <p:spPr>
            <a:xfrm>
              <a:off x="303213" y="280988"/>
              <a:ext cx="295275" cy="304800"/>
            </a:xfrm>
            <a:custGeom>
              <a:avLst/>
              <a:gdLst>
                <a:gd name="txL" fmla="*/ 0 w 1114"/>
                <a:gd name="txT" fmla="*/ 0 h 1148"/>
                <a:gd name="txR" fmla="*/ 1114 w 1114"/>
                <a:gd name="txB" fmla="*/ 1148 h 1148"/>
              </a:gdLst>
              <a:ahLst/>
              <a:cxnLst>
                <a:cxn ang="0">
                  <a:pos x="2147483647" y="0"/>
                </a:cxn>
                <a:cxn ang="0">
                  <a:pos x="2147483647" y="56183023"/>
                </a:cxn>
                <a:cxn ang="0">
                  <a:pos x="2147483647" y="187158869"/>
                </a:cxn>
                <a:cxn ang="0">
                  <a:pos x="2147483647" y="411749711"/>
                </a:cxn>
                <a:cxn ang="0">
                  <a:pos x="2147483647" y="72995506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359381360" y="2147483647"/>
                </a:cxn>
                <a:cxn ang="0">
                  <a:pos x="1005572885" y="2147483647"/>
                </a:cxn>
                <a:cxn ang="0">
                  <a:pos x="688999525" y="2147483647"/>
                </a:cxn>
                <a:cxn ang="0">
                  <a:pos x="446897854" y="2147483647"/>
                </a:cxn>
                <a:cxn ang="0">
                  <a:pos x="279337582" y="2147483647"/>
                </a:cxn>
                <a:cxn ang="0">
                  <a:pos x="167630579" y="2147483647"/>
                </a:cxn>
                <a:cxn ang="0">
                  <a:pos x="130324660" y="2147483647"/>
                </a:cxn>
                <a:cxn ang="0">
                  <a:pos x="0" y="2147483647"/>
                </a:cxn>
                <a:cxn ang="0">
                  <a:pos x="18617699" y="2147483647"/>
                </a:cxn>
                <a:cxn ang="0">
                  <a:pos x="111706970" y="2147483647"/>
                </a:cxn>
                <a:cxn ang="0">
                  <a:pos x="279337582" y="2147483647"/>
                </a:cxn>
                <a:cxn ang="0">
                  <a:pos x="521439385" y="2147483647"/>
                </a:cxn>
                <a:cxn ang="0">
                  <a:pos x="856630303" y="2147483647"/>
                </a:cxn>
                <a:cxn ang="0">
                  <a:pos x="1229056468" y="2147483647"/>
                </a:cxn>
                <a:cxn ang="0">
                  <a:pos x="2147483647" y="131046454"/>
                </a:cxn>
                <a:cxn ang="0">
                  <a:pos x="2147483647" y="37431724"/>
                </a:cxn>
                <a:cxn ang="0">
                  <a:pos x="2147483647" y="0"/>
                </a:cxn>
              </a:cxnLst>
              <a:rect l="txL" t="txT" r="txR" b="txB"/>
              <a:pathLst>
                <a:path w="1114" h="1148">
                  <a:moveTo>
                    <a:pt x="664" y="0"/>
                  </a:moveTo>
                  <a:lnTo>
                    <a:pt x="684" y="3"/>
                  </a:lnTo>
                  <a:lnTo>
                    <a:pt x="704" y="10"/>
                  </a:lnTo>
                  <a:lnTo>
                    <a:pt x="722" y="22"/>
                  </a:lnTo>
                  <a:lnTo>
                    <a:pt x="737" y="39"/>
                  </a:lnTo>
                  <a:lnTo>
                    <a:pt x="1095" y="506"/>
                  </a:lnTo>
                  <a:lnTo>
                    <a:pt x="1105" y="526"/>
                  </a:lnTo>
                  <a:lnTo>
                    <a:pt x="1112" y="546"/>
                  </a:lnTo>
                  <a:lnTo>
                    <a:pt x="1114" y="565"/>
                  </a:lnTo>
                  <a:lnTo>
                    <a:pt x="1112" y="585"/>
                  </a:lnTo>
                  <a:lnTo>
                    <a:pt x="1105" y="606"/>
                  </a:lnTo>
                  <a:lnTo>
                    <a:pt x="1095" y="628"/>
                  </a:lnTo>
                  <a:lnTo>
                    <a:pt x="737" y="1108"/>
                  </a:lnTo>
                  <a:lnTo>
                    <a:pt x="722" y="1126"/>
                  </a:lnTo>
                  <a:lnTo>
                    <a:pt x="705" y="1138"/>
                  </a:lnTo>
                  <a:lnTo>
                    <a:pt x="684" y="1145"/>
                  </a:lnTo>
                  <a:lnTo>
                    <a:pt x="664" y="1148"/>
                  </a:lnTo>
                  <a:lnTo>
                    <a:pt x="644" y="1146"/>
                  </a:lnTo>
                  <a:lnTo>
                    <a:pt x="626" y="1141"/>
                  </a:lnTo>
                  <a:lnTo>
                    <a:pt x="73" y="964"/>
                  </a:lnTo>
                  <a:lnTo>
                    <a:pt x="54" y="958"/>
                  </a:lnTo>
                  <a:lnTo>
                    <a:pt x="37" y="947"/>
                  </a:lnTo>
                  <a:lnTo>
                    <a:pt x="24" y="932"/>
                  </a:lnTo>
                  <a:lnTo>
                    <a:pt x="15" y="915"/>
                  </a:lnTo>
                  <a:lnTo>
                    <a:pt x="9" y="894"/>
                  </a:lnTo>
                  <a:lnTo>
                    <a:pt x="7" y="873"/>
                  </a:lnTo>
                  <a:lnTo>
                    <a:pt x="0" y="285"/>
                  </a:lnTo>
                  <a:lnTo>
                    <a:pt x="1" y="262"/>
                  </a:lnTo>
                  <a:lnTo>
                    <a:pt x="6" y="242"/>
                  </a:lnTo>
                  <a:lnTo>
                    <a:pt x="15" y="225"/>
                  </a:lnTo>
                  <a:lnTo>
                    <a:pt x="28" y="211"/>
                  </a:lnTo>
                  <a:lnTo>
                    <a:pt x="46" y="198"/>
                  </a:lnTo>
                  <a:lnTo>
                    <a:pt x="66" y="190"/>
                  </a:lnTo>
                  <a:lnTo>
                    <a:pt x="626" y="7"/>
                  </a:lnTo>
                  <a:lnTo>
                    <a:pt x="644" y="2"/>
                  </a:lnTo>
                  <a:lnTo>
                    <a:pt x="664" y="0"/>
                  </a:lnTo>
                  <a:close/>
                </a:path>
              </a:pathLst>
            </a:custGeom>
            <a:solidFill>
              <a:srgbClr val="FFFFFF"/>
            </a:solidFill>
            <a:ln w="9525">
              <a:noFill/>
            </a:ln>
          </p:spPr>
          <p:txBody>
            <a:bodyPr/>
            <a:p>
              <a:endParaRPr lang="zh-CN" altLang="en-US" dirty="0">
                <a:latin typeface="Arial" panose="020B0604020202020204" pitchFamily="34" charset="0"/>
              </a:endParaRPr>
            </a:p>
          </p:txBody>
        </p:sp>
      </p:grpSp>
      <p:grpSp>
        <p:nvGrpSpPr>
          <p:cNvPr id="27674" name="그룹 159"/>
          <p:cNvGrpSpPr/>
          <p:nvPr/>
        </p:nvGrpSpPr>
        <p:grpSpPr>
          <a:xfrm>
            <a:off x="10635615" y="1127125"/>
            <a:ext cx="873125" cy="772160"/>
            <a:chOff x="0" y="0"/>
            <a:chExt cx="977901" cy="663575"/>
          </a:xfrm>
          <a:solidFill>
            <a:schemeClr val="accent2"/>
          </a:solidFill>
        </p:grpSpPr>
        <p:sp>
          <p:nvSpPr>
            <p:cNvPr id="27678" name="Freeform 125"/>
            <p:cNvSpPr>
              <a:spLocks noEditPoints="1"/>
            </p:cNvSpPr>
            <p:nvPr/>
          </p:nvSpPr>
          <p:spPr>
            <a:xfrm>
              <a:off x="392113" y="0"/>
              <a:ext cx="585788" cy="415925"/>
            </a:xfrm>
            <a:custGeom>
              <a:avLst/>
              <a:gdLst>
                <a:gd name="txL" fmla="*/ 0 w 2210"/>
                <a:gd name="txT" fmla="*/ 0 h 1575"/>
                <a:gd name="txR" fmla="*/ 2210 w 2210"/>
                <a:gd name="txB" fmla="*/ 1575 h 157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92054110"/>
                </a:cxn>
                <a:cxn ang="0">
                  <a:pos x="2147483647" y="534052948"/>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769168569" y="2147483647"/>
                </a:cxn>
                <a:cxn ang="0">
                  <a:pos x="968366775" y="2147483647"/>
                </a:cxn>
                <a:cxn ang="0">
                  <a:pos x="335201396" y="2147483647"/>
                </a:cxn>
                <a:cxn ang="0">
                  <a:pos x="18618516" y="2147483647"/>
                </a:cxn>
                <a:cxn ang="0">
                  <a:pos x="111710285" y="2147483647"/>
                </a:cxn>
                <a:cxn ang="0">
                  <a:pos x="122909453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41638746"/>
                </a:cxn>
                <a:cxn ang="0">
                  <a:pos x="2147483647" y="976051555"/>
                </a:cxn>
                <a:cxn ang="0">
                  <a:pos x="2147483647" y="349944794"/>
                </a:cxn>
                <a:cxn ang="0">
                  <a:pos x="2147483647" y="18410824"/>
                </a:cxn>
              </a:cxnLst>
              <a:rect l="txL" t="txT" r="txR" b="txB"/>
              <a:pathLst>
                <a:path w="2210" h="1575">
                  <a:moveTo>
                    <a:pt x="1524" y="341"/>
                  </a:moveTo>
                  <a:lnTo>
                    <a:pt x="1524" y="536"/>
                  </a:lnTo>
                  <a:lnTo>
                    <a:pt x="1520" y="562"/>
                  </a:lnTo>
                  <a:lnTo>
                    <a:pt x="1513" y="584"/>
                  </a:lnTo>
                  <a:lnTo>
                    <a:pt x="1499" y="603"/>
                  </a:lnTo>
                  <a:lnTo>
                    <a:pt x="1482" y="619"/>
                  </a:lnTo>
                  <a:lnTo>
                    <a:pt x="1462" y="630"/>
                  </a:lnTo>
                  <a:lnTo>
                    <a:pt x="1438" y="637"/>
                  </a:lnTo>
                  <a:lnTo>
                    <a:pt x="1332" y="655"/>
                  </a:lnTo>
                  <a:lnTo>
                    <a:pt x="1226" y="680"/>
                  </a:lnTo>
                  <a:lnTo>
                    <a:pt x="1124" y="709"/>
                  </a:lnTo>
                  <a:lnTo>
                    <a:pt x="1024" y="744"/>
                  </a:lnTo>
                  <a:lnTo>
                    <a:pt x="927" y="783"/>
                  </a:lnTo>
                  <a:lnTo>
                    <a:pt x="833" y="829"/>
                  </a:lnTo>
                  <a:lnTo>
                    <a:pt x="741" y="880"/>
                  </a:lnTo>
                  <a:lnTo>
                    <a:pt x="652" y="936"/>
                  </a:lnTo>
                  <a:lnTo>
                    <a:pt x="565" y="998"/>
                  </a:lnTo>
                  <a:lnTo>
                    <a:pt x="482" y="1066"/>
                  </a:lnTo>
                  <a:lnTo>
                    <a:pt x="611" y="1025"/>
                  </a:lnTo>
                  <a:lnTo>
                    <a:pt x="741" y="993"/>
                  </a:lnTo>
                  <a:lnTo>
                    <a:pt x="870" y="967"/>
                  </a:lnTo>
                  <a:lnTo>
                    <a:pt x="999" y="949"/>
                  </a:lnTo>
                  <a:lnTo>
                    <a:pt x="1129" y="938"/>
                  </a:lnTo>
                  <a:lnTo>
                    <a:pt x="1259" y="934"/>
                  </a:lnTo>
                  <a:lnTo>
                    <a:pt x="1313" y="934"/>
                  </a:lnTo>
                  <a:lnTo>
                    <a:pt x="1361" y="935"/>
                  </a:lnTo>
                  <a:lnTo>
                    <a:pt x="1401" y="938"/>
                  </a:lnTo>
                  <a:lnTo>
                    <a:pt x="1435" y="941"/>
                  </a:lnTo>
                  <a:lnTo>
                    <a:pt x="1456" y="944"/>
                  </a:lnTo>
                  <a:lnTo>
                    <a:pt x="1474" y="952"/>
                  </a:lnTo>
                  <a:lnTo>
                    <a:pt x="1491" y="965"/>
                  </a:lnTo>
                  <a:lnTo>
                    <a:pt x="1505" y="980"/>
                  </a:lnTo>
                  <a:lnTo>
                    <a:pt x="1515" y="998"/>
                  </a:lnTo>
                  <a:lnTo>
                    <a:pt x="1522" y="1019"/>
                  </a:lnTo>
                  <a:lnTo>
                    <a:pt x="1524" y="1040"/>
                  </a:lnTo>
                  <a:lnTo>
                    <a:pt x="1524" y="1232"/>
                  </a:lnTo>
                  <a:lnTo>
                    <a:pt x="1971" y="789"/>
                  </a:lnTo>
                  <a:lnTo>
                    <a:pt x="1524" y="341"/>
                  </a:lnTo>
                  <a:close/>
                  <a:moveTo>
                    <a:pt x="1436" y="0"/>
                  </a:moveTo>
                  <a:lnTo>
                    <a:pt x="1458" y="5"/>
                  </a:lnTo>
                  <a:lnTo>
                    <a:pt x="1477" y="15"/>
                  </a:lnTo>
                  <a:lnTo>
                    <a:pt x="1495" y="29"/>
                  </a:lnTo>
                  <a:lnTo>
                    <a:pt x="2183" y="718"/>
                  </a:lnTo>
                  <a:lnTo>
                    <a:pt x="2197" y="736"/>
                  </a:lnTo>
                  <a:lnTo>
                    <a:pt x="2206" y="756"/>
                  </a:lnTo>
                  <a:lnTo>
                    <a:pt x="2210" y="778"/>
                  </a:lnTo>
                  <a:lnTo>
                    <a:pt x="2210" y="800"/>
                  </a:lnTo>
                  <a:lnTo>
                    <a:pt x="2206" y="822"/>
                  </a:lnTo>
                  <a:lnTo>
                    <a:pt x="2197" y="842"/>
                  </a:lnTo>
                  <a:lnTo>
                    <a:pt x="2183" y="860"/>
                  </a:lnTo>
                  <a:lnTo>
                    <a:pt x="1495" y="1545"/>
                  </a:lnTo>
                  <a:lnTo>
                    <a:pt x="1479" y="1558"/>
                  </a:lnTo>
                  <a:lnTo>
                    <a:pt x="1462" y="1567"/>
                  </a:lnTo>
                  <a:lnTo>
                    <a:pt x="1444" y="1572"/>
                  </a:lnTo>
                  <a:lnTo>
                    <a:pt x="1425" y="1575"/>
                  </a:lnTo>
                  <a:lnTo>
                    <a:pt x="1408" y="1572"/>
                  </a:lnTo>
                  <a:lnTo>
                    <a:pt x="1388" y="1567"/>
                  </a:lnTo>
                  <a:lnTo>
                    <a:pt x="1365" y="1555"/>
                  </a:lnTo>
                  <a:lnTo>
                    <a:pt x="1349" y="1541"/>
                  </a:lnTo>
                  <a:lnTo>
                    <a:pt x="1335" y="1522"/>
                  </a:lnTo>
                  <a:lnTo>
                    <a:pt x="1327" y="1500"/>
                  </a:lnTo>
                  <a:lnTo>
                    <a:pt x="1325" y="1474"/>
                  </a:lnTo>
                  <a:lnTo>
                    <a:pt x="1325" y="1132"/>
                  </a:lnTo>
                  <a:lnTo>
                    <a:pt x="1259" y="1132"/>
                  </a:lnTo>
                  <a:lnTo>
                    <a:pt x="1176" y="1134"/>
                  </a:lnTo>
                  <a:lnTo>
                    <a:pt x="1090" y="1140"/>
                  </a:lnTo>
                  <a:lnTo>
                    <a:pt x="1005" y="1150"/>
                  </a:lnTo>
                  <a:lnTo>
                    <a:pt x="918" y="1164"/>
                  </a:lnTo>
                  <a:lnTo>
                    <a:pt x="836" y="1180"/>
                  </a:lnTo>
                  <a:lnTo>
                    <a:pt x="761" y="1195"/>
                  </a:lnTo>
                  <a:lnTo>
                    <a:pt x="691" y="1213"/>
                  </a:lnTo>
                  <a:lnTo>
                    <a:pt x="629" y="1230"/>
                  </a:lnTo>
                  <a:lnTo>
                    <a:pt x="552" y="1256"/>
                  </a:lnTo>
                  <a:lnTo>
                    <a:pt x="473" y="1286"/>
                  </a:lnTo>
                  <a:lnTo>
                    <a:pt x="393" y="1319"/>
                  </a:lnTo>
                  <a:lnTo>
                    <a:pt x="355" y="1336"/>
                  </a:lnTo>
                  <a:lnTo>
                    <a:pt x="322" y="1351"/>
                  </a:lnTo>
                  <a:lnTo>
                    <a:pt x="292" y="1363"/>
                  </a:lnTo>
                  <a:lnTo>
                    <a:pt x="269" y="1374"/>
                  </a:lnTo>
                  <a:lnTo>
                    <a:pt x="250" y="1384"/>
                  </a:lnTo>
                  <a:lnTo>
                    <a:pt x="234" y="1391"/>
                  </a:lnTo>
                  <a:lnTo>
                    <a:pt x="198" y="1411"/>
                  </a:lnTo>
                  <a:lnTo>
                    <a:pt x="161" y="1435"/>
                  </a:lnTo>
                  <a:lnTo>
                    <a:pt x="160" y="1435"/>
                  </a:lnTo>
                  <a:lnTo>
                    <a:pt x="159" y="1435"/>
                  </a:lnTo>
                  <a:lnTo>
                    <a:pt x="158" y="1436"/>
                  </a:lnTo>
                  <a:lnTo>
                    <a:pt x="156" y="1436"/>
                  </a:lnTo>
                  <a:lnTo>
                    <a:pt x="137" y="1446"/>
                  </a:lnTo>
                  <a:lnTo>
                    <a:pt x="116" y="1451"/>
                  </a:lnTo>
                  <a:lnTo>
                    <a:pt x="95" y="1452"/>
                  </a:lnTo>
                  <a:lnTo>
                    <a:pt x="72" y="1447"/>
                  </a:lnTo>
                  <a:lnTo>
                    <a:pt x="52" y="1438"/>
                  </a:lnTo>
                  <a:lnTo>
                    <a:pt x="34" y="1426"/>
                  </a:lnTo>
                  <a:lnTo>
                    <a:pt x="18" y="1408"/>
                  </a:lnTo>
                  <a:lnTo>
                    <a:pt x="7" y="1388"/>
                  </a:lnTo>
                  <a:lnTo>
                    <a:pt x="1" y="1367"/>
                  </a:lnTo>
                  <a:lnTo>
                    <a:pt x="0" y="1346"/>
                  </a:lnTo>
                  <a:lnTo>
                    <a:pt x="6" y="1325"/>
                  </a:lnTo>
                  <a:lnTo>
                    <a:pt x="16" y="1303"/>
                  </a:lnTo>
                  <a:lnTo>
                    <a:pt x="66" y="1225"/>
                  </a:lnTo>
                  <a:lnTo>
                    <a:pt x="123" y="1149"/>
                  </a:lnTo>
                  <a:lnTo>
                    <a:pt x="182" y="1077"/>
                  </a:lnTo>
                  <a:lnTo>
                    <a:pt x="246" y="1008"/>
                  </a:lnTo>
                  <a:lnTo>
                    <a:pt x="315" y="942"/>
                  </a:lnTo>
                  <a:lnTo>
                    <a:pt x="388" y="880"/>
                  </a:lnTo>
                  <a:lnTo>
                    <a:pt x="464" y="820"/>
                  </a:lnTo>
                  <a:lnTo>
                    <a:pt x="545" y="763"/>
                  </a:lnTo>
                  <a:lnTo>
                    <a:pt x="629" y="709"/>
                  </a:lnTo>
                  <a:lnTo>
                    <a:pt x="722" y="657"/>
                  </a:lnTo>
                  <a:lnTo>
                    <a:pt x="816" y="610"/>
                  </a:lnTo>
                  <a:lnTo>
                    <a:pt x="914" y="568"/>
                  </a:lnTo>
                  <a:lnTo>
                    <a:pt x="1013" y="531"/>
                  </a:lnTo>
                  <a:lnTo>
                    <a:pt x="1115" y="500"/>
                  </a:lnTo>
                  <a:lnTo>
                    <a:pt x="1218" y="473"/>
                  </a:lnTo>
                  <a:lnTo>
                    <a:pt x="1325" y="451"/>
                  </a:lnTo>
                  <a:lnTo>
                    <a:pt x="1325" y="100"/>
                  </a:lnTo>
                  <a:lnTo>
                    <a:pt x="1327" y="74"/>
                  </a:lnTo>
                  <a:lnTo>
                    <a:pt x="1335" y="53"/>
                  </a:lnTo>
                  <a:lnTo>
                    <a:pt x="1349" y="34"/>
                  </a:lnTo>
                  <a:lnTo>
                    <a:pt x="1365" y="19"/>
                  </a:lnTo>
                  <a:lnTo>
                    <a:pt x="1388" y="8"/>
                  </a:lnTo>
                  <a:lnTo>
                    <a:pt x="1414" y="1"/>
                  </a:lnTo>
                  <a:lnTo>
                    <a:pt x="1436" y="0"/>
                  </a:lnTo>
                  <a:close/>
                </a:path>
              </a:pathLst>
            </a:custGeom>
            <a:grpFill/>
            <a:ln w="9525">
              <a:noFill/>
            </a:ln>
          </p:spPr>
          <p:txBody>
            <a:bodyPr/>
            <a:p>
              <a:endParaRPr lang="zh-CN" altLang="en-US" dirty="0">
                <a:latin typeface="Arial" panose="020B0604020202020204" pitchFamily="34" charset="0"/>
              </a:endParaRPr>
            </a:p>
          </p:txBody>
        </p:sp>
        <p:sp>
          <p:nvSpPr>
            <p:cNvPr id="27679" name="Freeform 126"/>
            <p:cNvSpPr/>
            <p:nvPr/>
          </p:nvSpPr>
          <p:spPr>
            <a:xfrm>
              <a:off x="0" y="82550"/>
              <a:ext cx="752475" cy="581025"/>
            </a:xfrm>
            <a:custGeom>
              <a:avLst/>
              <a:gdLst>
                <a:gd name="txL" fmla="*/ 0 w 2844"/>
                <a:gd name="txT" fmla="*/ 0 h 2196"/>
                <a:gd name="txR" fmla="*/ 2844 w 2844"/>
                <a:gd name="txB" fmla="*/ 2196 h 2196"/>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30021573" y="2147483647"/>
                </a:cxn>
                <a:cxn ang="0">
                  <a:pos x="1555846303" y="2147483647"/>
                </a:cxn>
                <a:cxn ang="0">
                  <a:pos x="1074286017" y="2147483647"/>
                </a:cxn>
                <a:cxn ang="0">
                  <a:pos x="685342300" y="2147483647"/>
                </a:cxn>
                <a:cxn ang="0">
                  <a:pos x="351911720" y="2147483647"/>
                </a:cxn>
                <a:cxn ang="0">
                  <a:pos x="129647939" y="2147483647"/>
                </a:cxn>
                <a:cxn ang="0">
                  <a:pos x="0" y="2147483647"/>
                </a:cxn>
                <a:cxn ang="0">
                  <a:pos x="0" y="2147483647"/>
                </a:cxn>
                <a:cxn ang="0">
                  <a:pos x="129647939" y="2147483647"/>
                </a:cxn>
                <a:cxn ang="0">
                  <a:pos x="351911720" y="2147483647"/>
                </a:cxn>
                <a:cxn ang="0">
                  <a:pos x="685342300" y="1815141930"/>
                </a:cxn>
                <a:cxn ang="0">
                  <a:pos x="1074286017" y="1296550361"/>
                </a:cxn>
                <a:cxn ang="0">
                  <a:pos x="1555846303" y="852022248"/>
                </a:cxn>
                <a:cxn ang="0">
                  <a:pos x="2130021573" y="500110829"/>
                </a:cxn>
                <a:cxn ang="0">
                  <a:pos x="2147483647" y="222263726"/>
                </a:cxn>
                <a:cxn ang="0">
                  <a:pos x="2147483647" y="55583394"/>
                </a:cxn>
                <a:cxn ang="0">
                  <a:pos x="2147483647" y="0"/>
                </a:cxn>
              </a:cxnLst>
              <a:rect l="txL" t="txT" r="txR" b="txB"/>
              <a:pathLst>
                <a:path w="2844" h="2196">
                  <a:moveTo>
                    <a:pt x="219" y="0"/>
                  </a:moveTo>
                  <a:lnTo>
                    <a:pt x="2209" y="0"/>
                  </a:lnTo>
                  <a:lnTo>
                    <a:pt x="2209" y="202"/>
                  </a:lnTo>
                  <a:lnTo>
                    <a:pt x="219" y="202"/>
                  </a:lnTo>
                  <a:lnTo>
                    <a:pt x="208" y="203"/>
                  </a:lnTo>
                  <a:lnTo>
                    <a:pt x="202" y="210"/>
                  </a:lnTo>
                  <a:lnTo>
                    <a:pt x="200" y="220"/>
                  </a:lnTo>
                  <a:lnTo>
                    <a:pt x="200" y="1976"/>
                  </a:lnTo>
                  <a:lnTo>
                    <a:pt x="202" y="1987"/>
                  </a:lnTo>
                  <a:lnTo>
                    <a:pt x="208" y="1993"/>
                  </a:lnTo>
                  <a:lnTo>
                    <a:pt x="219" y="1994"/>
                  </a:lnTo>
                  <a:lnTo>
                    <a:pt x="2626" y="1994"/>
                  </a:lnTo>
                  <a:lnTo>
                    <a:pt x="2633" y="1993"/>
                  </a:lnTo>
                  <a:lnTo>
                    <a:pt x="2639" y="1989"/>
                  </a:lnTo>
                  <a:lnTo>
                    <a:pt x="2644" y="1983"/>
                  </a:lnTo>
                  <a:lnTo>
                    <a:pt x="2645" y="1976"/>
                  </a:lnTo>
                  <a:lnTo>
                    <a:pt x="2645" y="1380"/>
                  </a:lnTo>
                  <a:lnTo>
                    <a:pt x="2844" y="1380"/>
                  </a:lnTo>
                  <a:lnTo>
                    <a:pt x="2844" y="1976"/>
                  </a:lnTo>
                  <a:lnTo>
                    <a:pt x="2842" y="2011"/>
                  </a:lnTo>
                  <a:lnTo>
                    <a:pt x="2834" y="2045"/>
                  </a:lnTo>
                  <a:lnTo>
                    <a:pt x="2821" y="2076"/>
                  </a:lnTo>
                  <a:lnTo>
                    <a:pt x="2803" y="2106"/>
                  </a:lnTo>
                  <a:lnTo>
                    <a:pt x="2781" y="2133"/>
                  </a:lnTo>
                  <a:lnTo>
                    <a:pt x="2755" y="2155"/>
                  </a:lnTo>
                  <a:lnTo>
                    <a:pt x="2726" y="2173"/>
                  </a:lnTo>
                  <a:lnTo>
                    <a:pt x="2694" y="2185"/>
                  </a:lnTo>
                  <a:lnTo>
                    <a:pt x="2662" y="2193"/>
                  </a:lnTo>
                  <a:lnTo>
                    <a:pt x="2626" y="2196"/>
                  </a:lnTo>
                  <a:lnTo>
                    <a:pt x="219" y="2196"/>
                  </a:lnTo>
                  <a:lnTo>
                    <a:pt x="182" y="2192"/>
                  </a:lnTo>
                  <a:lnTo>
                    <a:pt x="146" y="2183"/>
                  </a:lnTo>
                  <a:lnTo>
                    <a:pt x="115" y="2169"/>
                  </a:lnTo>
                  <a:lnTo>
                    <a:pt x="84" y="2149"/>
                  </a:lnTo>
                  <a:lnTo>
                    <a:pt x="58" y="2126"/>
                  </a:lnTo>
                  <a:lnTo>
                    <a:pt x="37" y="2099"/>
                  </a:lnTo>
                  <a:lnTo>
                    <a:pt x="19" y="2067"/>
                  </a:lnTo>
                  <a:lnTo>
                    <a:pt x="7" y="2034"/>
                  </a:lnTo>
                  <a:lnTo>
                    <a:pt x="0" y="1999"/>
                  </a:lnTo>
                  <a:lnTo>
                    <a:pt x="0" y="199"/>
                  </a:lnTo>
                  <a:lnTo>
                    <a:pt x="7" y="163"/>
                  </a:lnTo>
                  <a:lnTo>
                    <a:pt x="19" y="129"/>
                  </a:lnTo>
                  <a:lnTo>
                    <a:pt x="37" y="98"/>
                  </a:lnTo>
                  <a:lnTo>
                    <a:pt x="58" y="70"/>
                  </a:lnTo>
                  <a:lnTo>
                    <a:pt x="84" y="46"/>
                  </a:lnTo>
                  <a:lnTo>
                    <a:pt x="115" y="27"/>
                  </a:lnTo>
                  <a:lnTo>
                    <a:pt x="146" y="12"/>
                  </a:lnTo>
                  <a:lnTo>
                    <a:pt x="182" y="3"/>
                  </a:lnTo>
                  <a:lnTo>
                    <a:pt x="219" y="0"/>
                  </a:lnTo>
                  <a:close/>
                </a:path>
              </a:pathLst>
            </a:custGeom>
            <a:grpFill/>
            <a:ln w="9525">
              <a:noFill/>
            </a:ln>
          </p:spPr>
          <p:txBody>
            <a:bodyPr/>
            <a:p>
              <a:endParaRPr lang="zh-CN" altLang="en-US" dirty="0">
                <a:latin typeface="Arial" panose="020B0604020202020204" pitchFamily="34" charset="0"/>
              </a:endParaRPr>
            </a:p>
          </p:txBody>
        </p:sp>
      </p:grpSp>
      <p:grpSp>
        <p:nvGrpSpPr>
          <p:cNvPr id="27675" name="그룹 165"/>
          <p:cNvGrpSpPr/>
          <p:nvPr/>
        </p:nvGrpSpPr>
        <p:grpSpPr>
          <a:xfrm>
            <a:off x="10755630" y="2399665"/>
            <a:ext cx="753110" cy="731520"/>
            <a:chOff x="0" y="0"/>
            <a:chExt cx="977900" cy="728663"/>
          </a:xfrm>
          <a:solidFill>
            <a:schemeClr val="accent2"/>
          </a:solidFill>
        </p:grpSpPr>
        <p:sp>
          <p:nvSpPr>
            <p:cNvPr id="27676" name="Freeform 131"/>
            <p:cNvSpPr>
              <a:spLocks noEditPoints="1"/>
            </p:cNvSpPr>
            <p:nvPr/>
          </p:nvSpPr>
          <p:spPr>
            <a:xfrm>
              <a:off x="558800" y="307975"/>
              <a:ext cx="419100" cy="420688"/>
            </a:xfrm>
            <a:custGeom>
              <a:avLst/>
              <a:gdLst>
                <a:gd name="txL" fmla="*/ 0 w 1584"/>
                <a:gd name="txT" fmla="*/ 0 h 1590"/>
                <a:gd name="txR" fmla="*/ 1584 w 1584"/>
                <a:gd name="txB" fmla="*/ 1590 h 15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37032455"/>
                </a:cxn>
                <a:cxn ang="0">
                  <a:pos x="2147483647" y="79644125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796660509" y="2147483647"/>
                </a:cxn>
                <a:cxn ang="0">
                  <a:pos x="463078767" y="2147483647"/>
                </a:cxn>
                <a:cxn ang="0">
                  <a:pos x="0" y="2147483647"/>
                </a:cxn>
                <a:cxn ang="0">
                  <a:pos x="444527512" y="2147483647"/>
                </a:cxn>
                <a:cxn ang="0">
                  <a:pos x="1778110048" y="2147483647"/>
                </a:cxn>
                <a:cxn ang="0">
                  <a:pos x="2147483647" y="2147483647"/>
                </a:cxn>
                <a:cxn ang="0">
                  <a:pos x="2147483647" y="796441250"/>
                </a:cxn>
                <a:cxn ang="0">
                  <a:pos x="2147483647" y="37032455"/>
                </a:cxn>
              </a:cxnLst>
              <a:rect l="txL" t="txT" r="txR" b="txB"/>
              <a:pathLst>
                <a:path w="1584" h="1590">
                  <a:moveTo>
                    <a:pt x="573" y="193"/>
                  </a:moveTo>
                  <a:lnTo>
                    <a:pt x="529" y="196"/>
                  </a:lnTo>
                  <a:lnTo>
                    <a:pt x="488" y="202"/>
                  </a:lnTo>
                  <a:lnTo>
                    <a:pt x="448" y="214"/>
                  </a:lnTo>
                  <a:lnTo>
                    <a:pt x="410" y="228"/>
                  </a:lnTo>
                  <a:lnTo>
                    <a:pt x="374" y="249"/>
                  </a:lnTo>
                  <a:lnTo>
                    <a:pt x="339" y="273"/>
                  </a:lnTo>
                  <a:lnTo>
                    <a:pt x="307" y="303"/>
                  </a:lnTo>
                  <a:lnTo>
                    <a:pt x="279" y="334"/>
                  </a:lnTo>
                  <a:lnTo>
                    <a:pt x="254" y="369"/>
                  </a:lnTo>
                  <a:lnTo>
                    <a:pt x="234" y="405"/>
                  </a:lnTo>
                  <a:lnTo>
                    <a:pt x="218" y="443"/>
                  </a:lnTo>
                  <a:lnTo>
                    <a:pt x="208" y="484"/>
                  </a:lnTo>
                  <a:lnTo>
                    <a:pt x="201" y="525"/>
                  </a:lnTo>
                  <a:lnTo>
                    <a:pt x="199" y="570"/>
                  </a:lnTo>
                  <a:lnTo>
                    <a:pt x="202" y="621"/>
                  </a:lnTo>
                  <a:lnTo>
                    <a:pt x="211" y="669"/>
                  </a:lnTo>
                  <a:lnTo>
                    <a:pt x="226" y="714"/>
                  </a:lnTo>
                  <a:lnTo>
                    <a:pt x="247" y="757"/>
                  </a:lnTo>
                  <a:lnTo>
                    <a:pt x="274" y="798"/>
                  </a:lnTo>
                  <a:lnTo>
                    <a:pt x="307" y="836"/>
                  </a:lnTo>
                  <a:lnTo>
                    <a:pt x="345" y="870"/>
                  </a:lnTo>
                  <a:lnTo>
                    <a:pt x="387" y="898"/>
                  </a:lnTo>
                  <a:lnTo>
                    <a:pt x="429" y="919"/>
                  </a:lnTo>
                  <a:lnTo>
                    <a:pt x="474" y="935"/>
                  </a:lnTo>
                  <a:lnTo>
                    <a:pt x="523" y="944"/>
                  </a:lnTo>
                  <a:lnTo>
                    <a:pt x="573" y="947"/>
                  </a:lnTo>
                  <a:lnTo>
                    <a:pt x="623" y="944"/>
                  </a:lnTo>
                  <a:lnTo>
                    <a:pt x="671" y="935"/>
                  </a:lnTo>
                  <a:lnTo>
                    <a:pt x="716" y="919"/>
                  </a:lnTo>
                  <a:lnTo>
                    <a:pt x="759" y="898"/>
                  </a:lnTo>
                  <a:lnTo>
                    <a:pt x="800" y="870"/>
                  </a:lnTo>
                  <a:lnTo>
                    <a:pt x="838" y="836"/>
                  </a:lnTo>
                  <a:lnTo>
                    <a:pt x="872" y="798"/>
                  </a:lnTo>
                  <a:lnTo>
                    <a:pt x="899" y="757"/>
                  </a:lnTo>
                  <a:lnTo>
                    <a:pt x="920" y="714"/>
                  </a:lnTo>
                  <a:lnTo>
                    <a:pt x="936" y="669"/>
                  </a:lnTo>
                  <a:lnTo>
                    <a:pt x="945" y="621"/>
                  </a:lnTo>
                  <a:lnTo>
                    <a:pt x="948" y="570"/>
                  </a:lnTo>
                  <a:lnTo>
                    <a:pt x="946" y="525"/>
                  </a:lnTo>
                  <a:lnTo>
                    <a:pt x="939" y="484"/>
                  </a:lnTo>
                  <a:lnTo>
                    <a:pt x="928" y="443"/>
                  </a:lnTo>
                  <a:lnTo>
                    <a:pt x="912" y="405"/>
                  </a:lnTo>
                  <a:lnTo>
                    <a:pt x="892" y="369"/>
                  </a:lnTo>
                  <a:lnTo>
                    <a:pt x="868" y="334"/>
                  </a:lnTo>
                  <a:lnTo>
                    <a:pt x="838" y="303"/>
                  </a:lnTo>
                  <a:lnTo>
                    <a:pt x="800" y="269"/>
                  </a:lnTo>
                  <a:lnTo>
                    <a:pt x="760" y="242"/>
                  </a:lnTo>
                  <a:lnTo>
                    <a:pt x="717" y="220"/>
                  </a:lnTo>
                  <a:lnTo>
                    <a:pt x="671" y="206"/>
                  </a:lnTo>
                  <a:lnTo>
                    <a:pt x="623" y="197"/>
                  </a:lnTo>
                  <a:lnTo>
                    <a:pt x="573" y="193"/>
                  </a:lnTo>
                  <a:close/>
                  <a:moveTo>
                    <a:pt x="576" y="0"/>
                  </a:moveTo>
                  <a:lnTo>
                    <a:pt x="634" y="2"/>
                  </a:lnTo>
                  <a:lnTo>
                    <a:pt x="690" y="10"/>
                  </a:lnTo>
                  <a:lnTo>
                    <a:pt x="744" y="24"/>
                  </a:lnTo>
                  <a:lnTo>
                    <a:pt x="796" y="43"/>
                  </a:lnTo>
                  <a:lnTo>
                    <a:pt x="845" y="66"/>
                  </a:lnTo>
                  <a:lnTo>
                    <a:pt x="891" y="96"/>
                  </a:lnTo>
                  <a:lnTo>
                    <a:pt x="936" y="130"/>
                  </a:lnTo>
                  <a:lnTo>
                    <a:pt x="979" y="170"/>
                  </a:lnTo>
                  <a:lnTo>
                    <a:pt x="1000" y="190"/>
                  </a:lnTo>
                  <a:lnTo>
                    <a:pt x="1019" y="210"/>
                  </a:lnTo>
                  <a:lnTo>
                    <a:pt x="1035" y="232"/>
                  </a:lnTo>
                  <a:lnTo>
                    <a:pt x="1066" y="279"/>
                  </a:lnTo>
                  <a:lnTo>
                    <a:pt x="1093" y="328"/>
                  </a:lnTo>
                  <a:lnTo>
                    <a:pt x="1115" y="381"/>
                  </a:lnTo>
                  <a:lnTo>
                    <a:pt x="1130" y="435"/>
                  </a:lnTo>
                  <a:lnTo>
                    <a:pt x="1142" y="492"/>
                  </a:lnTo>
                  <a:lnTo>
                    <a:pt x="1147" y="550"/>
                  </a:lnTo>
                  <a:lnTo>
                    <a:pt x="1146" y="607"/>
                  </a:lnTo>
                  <a:lnTo>
                    <a:pt x="1141" y="664"/>
                  </a:lnTo>
                  <a:lnTo>
                    <a:pt x="1129" y="719"/>
                  </a:lnTo>
                  <a:lnTo>
                    <a:pt x="1114" y="772"/>
                  </a:lnTo>
                  <a:lnTo>
                    <a:pt x="1091" y="823"/>
                  </a:lnTo>
                  <a:lnTo>
                    <a:pt x="1064" y="873"/>
                  </a:lnTo>
                  <a:lnTo>
                    <a:pt x="1235" y="1047"/>
                  </a:lnTo>
                  <a:lnTo>
                    <a:pt x="1293" y="1102"/>
                  </a:lnTo>
                  <a:lnTo>
                    <a:pt x="1493" y="1302"/>
                  </a:lnTo>
                  <a:lnTo>
                    <a:pt x="1550" y="1361"/>
                  </a:lnTo>
                  <a:lnTo>
                    <a:pt x="1566" y="1383"/>
                  </a:lnTo>
                  <a:lnTo>
                    <a:pt x="1578" y="1402"/>
                  </a:lnTo>
                  <a:lnTo>
                    <a:pt x="1583" y="1421"/>
                  </a:lnTo>
                  <a:lnTo>
                    <a:pt x="1584" y="1439"/>
                  </a:lnTo>
                  <a:lnTo>
                    <a:pt x="1582" y="1457"/>
                  </a:lnTo>
                  <a:lnTo>
                    <a:pt x="1575" y="1473"/>
                  </a:lnTo>
                  <a:lnTo>
                    <a:pt x="1566" y="1489"/>
                  </a:lnTo>
                  <a:lnTo>
                    <a:pt x="1554" y="1505"/>
                  </a:lnTo>
                  <a:lnTo>
                    <a:pt x="1541" y="1520"/>
                  </a:lnTo>
                  <a:lnTo>
                    <a:pt x="1526" y="1536"/>
                  </a:lnTo>
                  <a:lnTo>
                    <a:pt x="1511" y="1549"/>
                  </a:lnTo>
                  <a:lnTo>
                    <a:pt x="1496" y="1563"/>
                  </a:lnTo>
                  <a:lnTo>
                    <a:pt x="1480" y="1574"/>
                  </a:lnTo>
                  <a:lnTo>
                    <a:pt x="1464" y="1582"/>
                  </a:lnTo>
                  <a:lnTo>
                    <a:pt x="1447" y="1587"/>
                  </a:lnTo>
                  <a:lnTo>
                    <a:pt x="1430" y="1590"/>
                  </a:lnTo>
                  <a:lnTo>
                    <a:pt x="1411" y="1586"/>
                  </a:lnTo>
                  <a:lnTo>
                    <a:pt x="1392" y="1579"/>
                  </a:lnTo>
                  <a:lnTo>
                    <a:pt x="1371" y="1566"/>
                  </a:lnTo>
                  <a:lnTo>
                    <a:pt x="1368" y="1563"/>
                  </a:lnTo>
                  <a:lnTo>
                    <a:pt x="1363" y="1559"/>
                  </a:lnTo>
                  <a:lnTo>
                    <a:pt x="1360" y="1557"/>
                  </a:lnTo>
                  <a:lnTo>
                    <a:pt x="1356" y="1555"/>
                  </a:lnTo>
                  <a:lnTo>
                    <a:pt x="1226" y="1425"/>
                  </a:lnTo>
                  <a:lnTo>
                    <a:pt x="1193" y="1390"/>
                  </a:lnTo>
                  <a:lnTo>
                    <a:pt x="1035" y="1227"/>
                  </a:lnTo>
                  <a:lnTo>
                    <a:pt x="872" y="1065"/>
                  </a:lnTo>
                  <a:lnTo>
                    <a:pt x="825" y="1091"/>
                  </a:lnTo>
                  <a:lnTo>
                    <a:pt x="775" y="1113"/>
                  </a:lnTo>
                  <a:lnTo>
                    <a:pt x="725" y="1129"/>
                  </a:lnTo>
                  <a:lnTo>
                    <a:pt x="673" y="1141"/>
                  </a:lnTo>
                  <a:lnTo>
                    <a:pt x="619" y="1146"/>
                  </a:lnTo>
                  <a:lnTo>
                    <a:pt x="564" y="1149"/>
                  </a:lnTo>
                  <a:lnTo>
                    <a:pt x="508" y="1144"/>
                  </a:lnTo>
                  <a:lnTo>
                    <a:pt x="452" y="1136"/>
                  </a:lnTo>
                  <a:lnTo>
                    <a:pt x="399" y="1122"/>
                  </a:lnTo>
                  <a:lnTo>
                    <a:pt x="348" y="1104"/>
                  </a:lnTo>
                  <a:lnTo>
                    <a:pt x="301" y="1080"/>
                  </a:lnTo>
                  <a:lnTo>
                    <a:pt x="255" y="1051"/>
                  </a:lnTo>
                  <a:lnTo>
                    <a:pt x="211" y="1018"/>
                  </a:lnTo>
                  <a:lnTo>
                    <a:pt x="170" y="980"/>
                  </a:lnTo>
                  <a:lnTo>
                    <a:pt x="130" y="937"/>
                  </a:lnTo>
                  <a:lnTo>
                    <a:pt x="97" y="892"/>
                  </a:lnTo>
                  <a:lnTo>
                    <a:pt x="67" y="845"/>
                  </a:lnTo>
                  <a:lnTo>
                    <a:pt x="43" y="795"/>
                  </a:lnTo>
                  <a:lnTo>
                    <a:pt x="25" y="744"/>
                  </a:lnTo>
                  <a:lnTo>
                    <a:pt x="11" y="690"/>
                  </a:lnTo>
                  <a:lnTo>
                    <a:pt x="3" y="633"/>
                  </a:lnTo>
                  <a:lnTo>
                    <a:pt x="0" y="575"/>
                  </a:lnTo>
                  <a:lnTo>
                    <a:pt x="3" y="516"/>
                  </a:lnTo>
                  <a:lnTo>
                    <a:pt x="11" y="460"/>
                  </a:lnTo>
                  <a:lnTo>
                    <a:pt x="24" y="406"/>
                  </a:lnTo>
                  <a:lnTo>
                    <a:pt x="43" y="354"/>
                  </a:lnTo>
                  <a:lnTo>
                    <a:pt x="66" y="305"/>
                  </a:lnTo>
                  <a:lnTo>
                    <a:pt x="96" y="258"/>
                  </a:lnTo>
                  <a:lnTo>
                    <a:pt x="130" y="213"/>
                  </a:lnTo>
                  <a:lnTo>
                    <a:pt x="170" y="170"/>
                  </a:lnTo>
                  <a:lnTo>
                    <a:pt x="214" y="130"/>
                  </a:lnTo>
                  <a:lnTo>
                    <a:pt x="260" y="96"/>
                  </a:lnTo>
                  <a:lnTo>
                    <a:pt x="308" y="66"/>
                  </a:lnTo>
                  <a:lnTo>
                    <a:pt x="357" y="43"/>
                  </a:lnTo>
                  <a:lnTo>
                    <a:pt x="409" y="24"/>
                  </a:lnTo>
                  <a:lnTo>
                    <a:pt x="463" y="11"/>
                  </a:lnTo>
                  <a:lnTo>
                    <a:pt x="518" y="2"/>
                  </a:lnTo>
                  <a:lnTo>
                    <a:pt x="576" y="0"/>
                  </a:lnTo>
                  <a:close/>
                </a:path>
              </a:pathLst>
            </a:custGeom>
            <a:grpFill/>
            <a:ln w="9525">
              <a:noFill/>
            </a:ln>
          </p:spPr>
          <p:txBody>
            <a:bodyPr/>
            <a:p>
              <a:endParaRPr lang="zh-CN" altLang="en-US" dirty="0">
                <a:latin typeface="Arial" panose="020B0604020202020204" pitchFamily="34" charset="0"/>
              </a:endParaRPr>
            </a:p>
          </p:txBody>
        </p:sp>
        <p:sp>
          <p:nvSpPr>
            <p:cNvPr id="27677" name="Freeform 132"/>
            <p:cNvSpPr>
              <a:spLocks noEditPoints="1"/>
            </p:cNvSpPr>
            <p:nvPr/>
          </p:nvSpPr>
          <p:spPr>
            <a:xfrm>
              <a:off x="0" y="0"/>
              <a:ext cx="882650" cy="728663"/>
            </a:xfrm>
            <a:custGeom>
              <a:avLst/>
              <a:gdLst>
                <a:gd name="txL" fmla="*/ 0 w 3335"/>
                <a:gd name="txT" fmla="*/ 0 h 2752"/>
                <a:gd name="txR" fmla="*/ 3335 w 3335"/>
                <a:gd name="txB" fmla="*/ 2752 h 2752"/>
              </a:gdLst>
              <a:ahLst/>
              <a:cxnLst>
                <a:cxn ang="0">
                  <a:pos x="2147483647" y="2147483647"/>
                </a:cxn>
                <a:cxn ang="0">
                  <a:pos x="2147483647" y="2147483647"/>
                </a:cxn>
                <a:cxn ang="0">
                  <a:pos x="2147483647" y="2147483647"/>
                </a:cxn>
                <a:cxn ang="0">
                  <a:pos x="2147483647" y="2147483647"/>
                </a:cxn>
                <a:cxn ang="0">
                  <a:pos x="2147483647" y="0"/>
                </a:cxn>
                <a:cxn ang="0">
                  <a:pos x="2147483647" y="0"/>
                </a:cxn>
                <a:cxn ang="0">
                  <a:pos x="2147483647" y="55664343"/>
                </a:cxn>
                <a:cxn ang="0">
                  <a:pos x="2147483647" y="204219450"/>
                </a:cxn>
                <a:cxn ang="0">
                  <a:pos x="2147483647" y="464033060"/>
                </a:cxn>
                <a:cxn ang="0">
                  <a:pos x="2147483647" y="798159215"/>
                </a:cxn>
                <a:cxn ang="0">
                  <a:pos x="2147483647" y="1206528346"/>
                </a:cxn>
                <a:cxn ang="0">
                  <a:pos x="2147483647" y="1707716983"/>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668503375" y="2147483647"/>
                </a:cxn>
                <a:cxn ang="0">
                  <a:pos x="1167952310" y="2147483647"/>
                </a:cxn>
                <a:cxn ang="0">
                  <a:pos x="741580611" y="2147483647"/>
                </a:cxn>
                <a:cxn ang="0">
                  <a:pos x="407879856" y="2147483647"/>
                </a:cxn>
                <a:cxn ang="0">
                  <a:pos x="185412620" y="2147483647"/>
                </a:cxn>
                <a:cxn ang="0">
                  <a:pos x="37054632" y="2147483647"/>
                </a:cxn>
                <a:cxn ang="0">
                  <a:pos x="0" y="2147483647"/>
                </a:cxn>
                <a:cxn ang="0">
                  <a:pos x="0" y="2147483647"/>
                </a:cxn>
                <a:cxn ang="0">
                  <a:pos x="37054632" y="2147483647"/>
                </a:cxn>
                <a:cxn ang="0">
                  <a:pos x="185412620" y="2147483647"/>
                </a:cxn>
                <a:cxn ang="0">
                  <a:pos x="407879856" y="2147483647"/>
                </a:cxn>
                <a:cxn ang="0">
                  <a:pos x="741580611" y="1707716983"/>
                </a:cxn>
                <a:cxn ang="0">
                  <a:pos x="1167952310" y="1206528346"/>
                </a:cxn>
                <a:cxn ang="0">
                  <a:pos x="1668503375" y="779651393"/>
                </a:cxn>
                <a:cxn ang="0">
                  <a:pos x="2147483647" y="445524973"/>
                </a:cxn>
                <a:cxn ang="0">
                  <a:pos x="2147483647" y="204219450"/>
                </a:cxn>
                <a:cxn ang="0">
                  <a:pos x="2147483647" y="55664343"/>
                </a:cxn>
                <a:cxn ang="0">
                  <a:pos x="2147483647" y="0"/>
                </a:cxn>
              </a:cxnLst>
              <a:rect l="txL" t="txT" r="txR" b="txB"/>
              <a:pathLst>
                <a:path w="3335" h="2752">
                  <a:moveTo>
                    <a:pt x="416" y="201"/>
                  </a:moveTo>
                  <a:lnTo>
                    <a:pt x="1669" y="1483"/>
                  </a:lnTo>
                  <a:lnTo>
                    <a:pt x="2918" y="201"/>
                  </a:lnTo>
                  <a:lnTo>
                    <a:pt x="416" y="201"/>
                  </a:lnTo>
                  <a:close/>
                  <a:moveTo>
                    <a:pt x="219" y="0"/>
                  </a:moveTo>
                  <a:lnTo>
                    <a:pt x="3115" y="0"/>
                  </a:lnTo>
                  <a:lnTo>
                    <a:pt x="3151" y="3"/>
                  </a:lnTo>
                  <a:lnTo>
                    <a:pt x="3184" y="11"/>
                  </a:lnTo>
                  <a:lnTo>
                    <a:pt x="3215" y="25"/>
                  </a:lnTo>
                  <a:lnTo>
                    <a:pt x="3244" y="43"/>
                  </a:lnTo>
                  <a:lnTo>
                    <a:pt x="3270" y="65"/>
                  </a:lnTo>
                  <a:lnTo>
                    <a:pt x="3293" y="92"/>
                  </a:lnTo>
                  <a:lnTo>
                    <a:pt x="3311" y="120"/>
                  </a:lnTo>
                  <a:lnTo>
                    <a:pt x="3325" y="152"/>
                  </a:lnTo>
                  <a:lnTo>
                    <a:pt x="3333" y="184"/>
                  </a:lnTo>
                  <a:lnTo>
                    <a:pt x="3335" y="219"/>
                  </a:lnTo>
                  <a:lnTo>
                    <a:pt x="3335" y="1074"/>
                  </a:lnTo>
                  <a:lnTo>
                    <a:pt x="3133" y="1074"/>
                  </a:lnTo>
                  <a:lnTo>
                    <a:pt x="3133" y="268"/>
                  </a:lnTo>
                  <a:lnTo>
                    <a:pt x="1743" y="1693"/>
                  </a:lnTo>
                  <a:lnTo>
                    <a:pt x="1727" y="1705"/>
                  </a:lnTo>
                  <a:lnTo>
                    <a:pt x="1709" y="1716"/>
                  </a:lnTo>
                  <a:lnTo>
                    <a:pt x="1690" y="1721"/>
                  </a:lnTo>
                  <a:lnTo>
                    <a:pt x="1669" y="1723"/>
                  </a:lnTo>
                  <a:lnTo>
                    <a:pt x="1665" y="1723"/>
                  </a:lnTo>
                  <a:lnTo>
                    <a:pt x="1645" y="1721"/>
                  </a:lnTo>
                  <a:lnTo>
                    <a:pt x="1627" y="1716"/>
                  </a:lnTo>
                  <a:lnTo>
                    <a:pt x="1610" y="1705"/>
                  </a:lnTo>
                  <a:lnTo>
                    <a:pt x="1594" y="1693"/>
                  </a:lnTo>
                  <a:lnTo>
                    <a:pt x="200" y="268"/>
                  </a:lnTo>
                  <a:lnTo>
                    <a:pt x="200" y="2533"/>
                  </a:lnTo>
                  <a:lnTo>
                    <a:pt x="202" y="2544"/>
                  </a:lnTo>
                  <a:lnTo>
                    <a:pt x="208" y="2549"/>
                  </a:lnTo>
                  <a:lnTo>
                    <a:pt x="219" y="2551"/>
                  </a:lnTo>
                  <a:lnTo>
                    <a:pt x="2885" y="2551"/>
                  </a:lnTo>
                  <a:lnTo>
                    <a:pt x="2885" y="2752"/>
                  </a:lnTo>
                  <a:lnTo>
                    <a:pt x="219" y="2752"/>
                  </a:lnTo>
                  <a:lnTo>
                    <a:pt x="183" y="2749"/>
                  </a:lnTo>
                  <a:lnTo>
                    <a:pt x="151" y="2742"/>
                  </a:lnTo>
                  <a:lnTo>
                    <a:pt x="119" y="2729"/>
                  </a:lnTo>
                  <a:lnTo>
                    <a:pt x="90" y="2711"/>
                  </a:lnTo>
                  <a:lnTo>
                    <a:pt x="63" y="2686"/>
                  </a:lnTo>
                  <a:lnTo>
                    <a:pt x="40" y="2661"/>
                  </a:lnTo>
                  <a:lnTo>
                    <a:pt x="22" y="2631"/>
                  </a:lnTo>
                  <a:lnTo>
                    <a:pt x="10" y="2601"/>
                  </a:lnTo>
                  <a:lnTo>
                    <a:pt x="2" y="2568"/>
                  </a:lnTo>
                  <a:lnTo>
                    <a:pt x="0" y="2533"/>
                  </a:lnTo>
                  <a:lnTo>
                    <a:pt x="0" y="219"/>
                  </a:lnTo>
                  <a:lnTo>
                    <a:pt x="2" y="184"/>
                  </a:lnTo>
                  <a:lnTo>
                    <a:pt x="10" y="152"/>
                  </a:lnTo>
                  <a:lnTo>
                    <a:pt x="22" y="120"/>
                  </a:lnTo>
                  <a:lnTo>
                    <a:pt x="40" y="92"/>
                  </a:lnTo>
                  <a:lnTo>
                    <a:pt x="63" y="65"/>
                  </a:lnTo>
                  <a:lnTo>
                    <a:pt x="90" y="42"/>
                  </a:lnTo>
                  <a:lnTo>
                    <a:pt x="119" y="24"/>
                  </a:lnTo>
                  <a:lnTo>
                    <a:pt x="151" y="11"/>
                  </a:lnTo>
                  <a:lnTo>
                    <a:pt x="183" y="3"/>
                  </a:lnTo>
                  <a:lnTo>
                    <a:pt x="219" y="0"/>
                  </a:lnTo>
                  <a:close/>
                </a:path>
              </a:pathLst>
            </a:custGeom>
            <a:grpFill/>
            <a:ln w="9525">
              <a:noFill/>
            </a:ln>
          </p:spPr>
          <p:txBody>
            <a:bodyPr/>
            <a:p>
              <a:endParaRPr lang="zh-CN" altLang="en-US" dirty="0">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36000">
                                          <p:cBhvr additive="base">
                                            <p:cTn id="7" dur="500" fill="hold"/>
                                            <p:tgtEl>
                                              <p:spTgt spid="5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6089" y="-685186"/>
            <a:ext cx="6782846"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3256" y="2512764"/>
            <a:ext cx="34571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endPar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1743254" y="3588903"/>
            <a:ext cx="2060845"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5111" y="5253952"/>
            <a:ext cx="2245488" cy="22460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9709" y="6403544"/>
            <a:ext cx="2689956" cy="2690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8422" y="5935140"/>
            <a:ext cx="1318720" cy="1319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7184" y="6645667"/>
            <a:ext cx="1947513" cy="194802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831" y="3977660"/>
            <a:ext cx="2606873" cy="260755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7936" y="4762214"/>
            <a:ext cx="1644608" cy="1645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7216" y="6243258"/>
            <a:ext cx="1130239" cy="11305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60179" y="5524344"/>
            <a:ext cx="2798256" cy="279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3963" y="6582703"/>
            <a:ext cx="1351188" cy="135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8548" y="4861779"/>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3736" y="5474173"/>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9800" y="5670907"/>
            <a:ext cx="817868" cy="818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2323" y="6497219"/>
            <a:ext cx="245420" cy="2454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40510" y="6858004"/>
            <a:ext cx="334678" cy="3347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2684" y="5089846"/>
            <a:ext cx="245420" cy="2454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2549" y="5089813"/>
            <a:ext cx="490840" cy="4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5033" y="3601611"/>
            <a:ext cx="1656813" cy="16572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7"/>
            <a:ext cx="12195175"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9535" y="2013975"/>
            <a:ext cx="544201"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4669" y="1850423"/>
            <a:ext cx="544201"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4005" y="1123777"/>
            <a:ext cx="544201"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2538" y="2305040"/>
            <a:ext cx="544201"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5016" y="836638"/>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模块需求分析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121559" y="2636506"/>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建模内容</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7018207" y="406206"/>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编码实现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7903101" y="3027270"/>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个人心得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36000">
                                          <p:cBhvr additive="base">
                                            <p:cTn id="2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107632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模块需求分析</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25780" y="1616710"/>
            <a:ext cx="3261995" cy="2799715"/>
          </a:xfrm>
          <a:prstGeom prst="rect">
            <a:avLst/>
          </a:prstGeom>
          <a:noFill/>
        </p:spPr>
        <p:txBody>
          <a:bodyPr wrap="square" rtlCol="0">
            <a:spAutoFit/>
          </a:bodyPr>
          <a:lstStyle/>
          <a:p>
            <a:pPr indent="0">
              <a:buFont typeface="Wingdings" panose="05000000000000000000" pitchFamily="2" charset="2"/>
              <a:buNone/>
            </a:pPr>
            <a:r>
              <a:rPr lang="en-US" altLang="zh-CN" sz="1600" dirty="0">
                <a:solidFill>
                  <a:schemeClr val="tx1">
                    <a:lumMod val="50000"/>
                    <a:lumOff val="50000"/>
                  </a:schemeClr>
                </a:solidFill>
                <a:latin typeface="+mn-ea"/>
                <a:cs typeface="Arial" panose="020B0604020202020204" pitchFamily="34" charset="0"/>
              </a:rPr>
              <a:t>技术可行性:</a:t>
            </a:r>
            <a:endParaRPr lang="en-US" altLang="zh-CN" sz="1600" dirty="0">
              <a:solidFill>
                <a:schemeClr val="tx1">
                  <a:lumMod val="50000"/>
                  <a:lumOff val="50000"/>
                </a:schemeClr>
              </a:solidFill>
              <a:latin typeface="+mn-ea"/>
              <a:cs typeface="Arial" panose="020B0604020202020204" pitchFamily="34" charset="0"/>
            </a:endParaRPr>
          </a:p>
          <a:p>
            <a:pPr indent="0">
              <a:buFont typeface="Wingdings" panose="05000000000000000000" pitchFamily="2" charset="2"/>
              <a:buNone/>
            </a:pPr>
            <a:r>
              <a:rPr lang="en-US" altLang="zh-CN" sz="1600" dirty="0">
                <a:solidFill>
                  <a:schemeClr val="tx1">
                    <a:lumMod val="50000"/>
                    <a:lumOff val="50000"/>
                  </a:schemeClr>
                </a:solidFill>
                <a:latin typeface="+mn-ea"/>
                <a:cs typeface="Arial" panose="020B0604020202020204" pitchFamily="34" charset="0"/>
              </a:rPr>
              <a:t>具备基本的Web系统开发工具（例如eclipsePHP、PHP、MySQL、Apapch等）并且了解如何操作，具备基本的PHP、HTML、JavaScript、CSS、AJAX、MySQL数据库的知识，为编写程序打下理论基础，在过去的一学期中积累了一定的变成经验，懂得如何解决变成问题，对于没有学过的知识可以通过上网查询和翻阅图书来获取并应用到编程中。</a:t>
            </a:r>
            <a:endParaRPr lang="en-US" altLang="zh-CN" sz="1600" dirty="0">
              <a:solidFill>
                <a:schemeClr val="tx1">
                  <a:lumMod val="50000"/>
                  <a:lumOff val="50000"/>
                </a:schemeClr>
              </a:solidFill>
              <a:latin typeface="+mn-ea"/>
              <a:cs typeface="Arial" panose="020B0604020202020204" pitchFamily="34" charset="0"/>
            </a:endParaRPr>
          </a:p>
        </p:txBody>
      </p:sp>
      <p:sp>
        <p:nvSpPr>
          <p:cNvPr id="21" name="矩形 20"/>
          <p:cNvSpPr/>
          <p:nvPr/>
        </p:nvSpPr>
        <p:spPr>
          <a:xfrm>
            <a:off x="868910" y="4412456"/>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300700" y="4641035"/>
            <a:ext cx="468122"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49" name="文本框 48"/>
          <p:cNvSpPr txBox="1"/>
          <p:nvPr/>
        </p:nvSpPr>
        <p:spPr>
          <a:xfrm>
            <a:off x="4015105" y="1551305"/>
            <a:ext cx="3286760" cy="2584450"/>
          </a:xfrm>
          <a:prstGeom prst="rect">
            <a:avLst/>
          </a:prstGeom>
          <a:noFill/>
        </p:spPr>
        <p:txBody>
          <a:bodyPr wrap="square" rtlCol="0">
            <a:spAutoFit/>
          </a:bodyPr>
          <a:lstStyle/>
          <a:p>
            <a:pPr indent="0">
              <a:buFont typeface="Wingdings" panose="05000000000000000000" pitchFamily="2" charset="2"/>
              <a:buNone/>
            </a:pPr>
            <a:r>
              <a:rPr dirty="0">
                <a:solidFill>
                  <a:schemeClr val="tx1">
                    <a:lumMod val="50000"/>
                    <a:lumOff val="50000"/>
                  </a:schemeClr>
                </a:solidFill>
                <a:cs typeface="Arial" panose="020B0604020202020204" pitchFamily="34" charset="0"/>
              </a:rPr>
              <a:t>组织可行性</a:t>
            </a:r>
            <a:r>
              <a:rPr lang="zh-CN" dirty="0">
                <a:solidFill>
                  <a:schemeClr val="tx1">
                    <a:lumMod val="50000"/>
                    <a:lumOff val="50000"/>
                  </a:schemeClr>
                </a:solidFill>
                <a:cs typeface="Arial" panose="020B0604020202020204" pitchFamily="34" charset="0"/>
              </a:rPr>
              <a:t>：</a:t>
            </a:r>
            <a:endParaRPr dirty="0">
              <a:solidFill>
                <a:schemeClr val="tx1">
                  <a:lumMod val="50000"/>
                  <a:lumOff val="50000"/>
                </a:schemeClr>
              </a:solidFill>
              <a:cs typeface="Arial" panose="020B0604020202020204" pitchFamily="34" charset="0"/>
            </a:endParaRPr>
          </a:p>
          <a:p>
            <a:pPr indent="0">
              <a:buFont typeface="Wingdings" panose="05000000000000000000" pitchFamily="2" charset="2"/>
              <a:buNone/>
            </a:pPr>
            <a:r>
              <a:rPr dirty="0">
                <a:solidFill>
                  <a:schemeClr val="tx1">
                    <a:lumMod val="50000"/>
                    <a:lumOff val="50000"/>
                  </a:schemeClr>
                </a:solidFill>
                <a:cs typeface="Arial" panose="020B0604020202020204" pitchFamily="34" charset="0"/>
              </a:rPr>
              <a:t>基于对系统的复杂程度的考虑，我们合理的选择了的选择了小组的成员和小组的人数</a:t>
            </a:r>
            <a:endParaRPr dirty="0">
              <a:solidFill>
                <a:schemeClr val="tx1">
                  <a:lumMod val="50000"/>
                  <a:lumOff val="50000"/>
                </a:schemeClr>
              </a:solidFill>
              <a:cs typeface="Arial" panose="020B0604020202020204" pitchFamily="34" charset="0"/>
            </a:endParaRPr>
          </a:p>
          <a:p>
            <a:pPr indent="0">
              <a:buFont typeface="Wingdings" panose="05000000000000000000" pitchFamily="2" charset="2"/>
              <a:buNone/>
            </a:pPr>
            <a:r>
              <a:rPr dirty="0">
                <a:solidFill>
                  <a:schemeClr val="tx1">
                    <a:lumMod val="50000"/>
                    <a:lumOff val="50000"/>
                  </a:schemeClr>
                </a:solidFill>
                <a:cs typeface="Arial" panose="020B0604020202020204" pitchFamily="34" charset="0"/>
              </a:rPr>
              <a:t>更具系统的模块合理的进行的分工，既保证了系统可以在规定的时间内完成，又保证了每个人都可以接触到前台和后台程序，得到锻炼</a:t>
            </a:r>
            <a:endParaRPr dirty="0">
              <a:solidFill>
                <a:schemeClr val="tx1">
                  <a:lumMod val="50000"/>
                  <a:lumOff val="50000"/>
                </a:schemeClr>
              </a:solidFill>
              <a:cs typeface="Arial" panose="020B0604020202020204" pitchFamily="34" charset="0"/>
            </a:endParaRPr>
          </a:p>
        </p:txBody>
      </p:sp>
      <p:sp>
        <p:nvSpPr>
          <p:cNvPr id="50" name="矩形 49"/>
          <p:cNvSpPr/>
          <p:nvPr/>
        </p:nvSpPr>
        <p:spPr>
          <a:xfrm>
            <a:off x="4812389" y="4412516"/>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244179" y="4641249"/>
            <a:ext cx="468122"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62" name="文本框 61"/>
          <p:cNvSpPr txBox="1"/>
          <p:nvPr/>
        </p:nvSpPr>
        <p:spPr>
          <a:xfrm>
            <a:off x="8115300" y="1551305"/>
            <a:ext cx="3167380" cy="2061210"/>
          </a:xfrm>
          <a:prstGeom prst="rect">
            <a:avLst/>
          </a:prstGeom>
          <a:noFill/>
        </p:spPr>
        <p:txBody>
          <a:bodyPr wrap="square" rtlCol="0">
            <a:spAutoFit/>
          </a:bodyPr>
          <a:lstStyle/>
          <a:p>
            <a:pPr indent="0">
              <a:buFont typeface="Wingdings" panose="05000000000000000000" pitchFamily="2" charset="2"/>
              <a:buNone/>
            </a:pPr>
            <a:r>
              <a:rPr lang="en-US" altLang="zh-CN" sz="1600" dirty="0">
                <a:solidFill>
                  <a:schemeClr val="tx1">
                    <a:lumMod val="50000"/>
                    <a:lumOff val="50000"/>
                  </a:schemeClr>
                </a:solidFill>
                <a:latin typeface="+mn-ea"/>
                <a:cs typeface="Arial" panose="020B0604020202020204" pitchFamily="34" charset="0"/>
              </a:rPr>
              <a:t>目标：</a:t>
            </a:r>
            <a:endParaRPr lang="en-US" altLang="zh-CN" sz="1600" dirty="0">
              <a:solidFill>
                <a:schemeClr val="tx1">
                  <a:lumMod val="50000"/>
                  <a:lumOff val="50000"/>
                </a:schemeClr>
              </a:solidFill>
              <a:latin typeface="+mn-ea"/>
              <a:cs typeface="Arial" panose="020B0604020202020204" pitchFamily="34" charset="0"/>
            </a:endParaRPr>
          </a:p>
          <a:p>
            <a:pPr indent="0">
              <a:buFont typeface="Wingdings" panose="05000000000000000000" pitchFamily="2" charset="2"/>
              <a:buNone/>
            </a:pPr>
            <a:r>
              <a:rPr lang="zh-CN" altLang="en-US" sz="1600" dirty="0">
                <a:solidFill>
                  <a:schemeClr val="tx1">
                    <a:lumMod val="50000"/>
                    <a:lumOff val="50000"/>
                  </a:schemeClr>
                </a:solidFill>
                <a:latin typeface="+mn-ea"/>
                <a:cs typeface="Arial" panose="020B0604020202020204" pitchFamily="34" charset="0"/>
              </a:rPr>
              <a:t>该模块</a:t>
            </a:r>
            <a:r>
              <a:rPr lang="en-US" altLang="zh-CN" sz="1600" dirty="0">
                <a:solidFill>
                  <a:schemeClr val="tx1">
                    <a:lumMod val="50000"/>
                    <a:lumOff val="50000"/>
                  </a:schemeClr>
                </a:solidFill>
                <a:latin typeface="+mn-ea"/>
                <a:cs typeface="Arial" panose="020B0604020202020204" pitchFamily="34" charset="0"/>
              </a:rPr>
              <a:t>集失物招领，图书馆图书的查询和借书。并提供方便快捷的操作页面，方便大学生日常需求也方便管理者的操作，实现大学生自助式服务，提高学校的办事效率，也提高大学生的在校幸福感。</a:t>
            </a:r>
            <a:endParaRPr lang="en-US" altLang="zh-CN" sz="1600" dirty="0">
              <a:solidFill>
                <a:schemeClr val="tx1">
                  <a:lumMod val="50000"/>
                  <a:lumOff val="50000"/>
                </a:schemeClr>
              </a:solidFill>
              <a:latin typeface="+mn-ea"/>
              <a:cs typeface="Arial" panose="020B0604020202020204" pitchFamily="34" charset="0"/>
            </a:endParaRPr>
          </a:p>
        </p:txBody>
      </p:sp>
      <p:sp>
        <p:nvSpPr>
          <p:cNvPr id="63" name="矩形 62"/>
          <p:cNvSpPr/>
          <p:nvPr/>
        </p:nvSpPr>
        <p:spPr>
          <a:xfrm>
            <a:off x="8820392" y="4412872"/>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9252817" y="4641451"/>
            <a:ext cx="468122"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grpSp>
        <p:nvGrpSpPr>
          <p:cNvPr id="72" name="组合 71"/>
          <p:cNvGrpSpPr/>
          <p:nvPr/>
        </p:nvGrpSpPr>
        <p:grpSpPr>
          <a:xfrm>
            <a:off x="-397227" y="-538250"/>
            <a:ext cx="2556356" cy="2296167"/>
            <a:chOff x="-1344978" y="-685187"/>
            <a:chExt cx="6781080" cy="6092478"/>
          </a:xfrm>
        </p:grpSpPr>
        <p:sp>
          <p:nvSpPr>
            <p:cNvPr id="73" name="椭圆 7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6" name="直接连接符 85"/>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7" name="平行四边形 86"/>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en-US" altLang="zh-CN" sz="3600" dirty="0">
              <a:solidFill>
                <a:schemeClr val="tx1">
                  <a:lumMod val="75000"/>
                  <a:lumOff val="25000"/>
                </a:schemeClr>
              </a:solidFill>
            </a:endParaRPr>
          </a:p>
        </p:txBody>
      </p:sp>
      <p:sp>
        <p:nvSpPr>
          <p:cNvPr id="2" name="文本框 1"/>
          <p:cNvSpPr txBox="1"/>
          <p:nvPr/>
        </p:nvSpPr>
        <p:spPr>
          <a:xfrm>
            <a:off x="3080385" y="299720"/>
            <a:ext cx="4512310" cy="953135"/>
          </a:xfrm>
          <a:prstGeom prst="rect">
            <a:avLst/>
          </a:prstGeom>
          <a:noFill/>
        </p:spPr>
        <p:txBody>
          <a:bodyPr wrap="square" rtlCol="0">
            <a:spAutoFit/>
          </a:bodyPr>
          <a:p>
            <a:r>
              <a:rPr lang="zh-CN" altLang="en-US" sz="2800" b="1">
                <a:latin typeface="+mj-ea"/>
                <a:ea typeface="+mj-ea"/>
              </a:rPr>
              <a:t>需求分析</a:t>
            </a:r>
            <a:endParaRPr lang="zh-CN" altLang="en-US" sz="2800" b="1">
              <a:latin typeface="+mj-ea"/>
              <a:ea typeface="+mj-ea"/>
            </a:endParaRPr>
          </a:p>
          <a:p>
            <a:endParaRPr lang="zh-CN" altLang="en-US" sz="2800" b="1">
              <a:latin typeface="+mj-ea"/>
              <a:ea typeface="+mj-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建模内容</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52"/>
          <p:cNvSpPr txBox="1"/>
          <p:nvPr/>
        </p:nvSpPr>
        <p:spPr>
          <a:xfrm rot="16200000">
            <a:off x="7867015" y="4344035"/>
            <a:ext cx="2197100" cy="337185"/>
          </a:xfrm>
          <a:prstGeom prst="rect">
            <a:avLst/>
          </a:prstGeom>
          <a:noFill/>
        </p:spPr>
        <p:txBody>
          <a:bodyPr wrap="square" rtlCol="0">
            <a:spAutoFit/>
          </a:bodyPr>
          <a:lstStyle>
            <a:defPPr>
              <a:defRPr lang="zh-CN"/>
            </a:defPPr>
            <a:lvl1pPr>
              <a:defRPr>
                <a:solidFill>
                  <a:schemeClr val="bg1"/>
                </a:solidFill>
                <a:latin typeface="Kozuka Gothic Pro B" pitchFamily="34" charset="-128"/>
                <a:ea typeface="Kozuka Gothic Pro B" pitchFamily="34" charset="-128"/>
              </a:defRPr>
            </a:lvl1pPr>
          </a:lstStyle>
          <a:p>
            <a:r>
              <a:rPr lang="en-US" altLang="zh-CN" sz="1600" dirty="0"/>
              <a:t>REALIZATION</a:t>
            </a:r>
            <a:endParaRPr lang="zh-CN" altLang="en-US" sz="1600" dirty="0"/>
          </a:p>
        </p:txBody>
      </p:sp>
      <p:grpSp>
        <p:nvGrpSpPr>
          <p:cNvPr id="48" name="组合 47"/>
          <p:cNvGrpSpPr/>
          <p:nvPr/>
        </p:nvGrpSpPr>
        <p:grpSpPr>
          <a:xfrm>
            <a:off x="-397227" y="-538250"/>
            <a:ext cx="2556356" cy="2296167"/>
            <a:chOff x="-1344978" y="-685187"/>
            <a:chExt cx="6781080" cy="6092478"/>
          </a:xfrm>
        </p:grpSpPr>
        <p:sp>
          <p:nvSpPr>
            <p:cNvPr id="49" name="椭圆 48"/>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2" name="直接连接符 61"/>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3" name="平行四边形 62"/>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zh-CN" altLang="en-US" sz="3600" dirty="0">
              <a:solidFill>
                <a:schemeClr val="tx1">
                  <a:lumMod val="75000"/>
                  <a:lumOff val="25000"/>
                </a:schemeClr>
              </a:solidFill>
            </a:endParaRPr>
          </a:p>
        </p:txBody>
      </p:sp>
      <p:sp>
        <p:nvSpPr>
          <p:cNvPr id="64" name="矩形 63"/>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失物招领模块建模</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flipH="1">
            <a:off x="7618095" y="913765"/>
            <a:ext cx="4749165" cy="4316730"/>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65" name="图片 64" descr="图片3"/>
          <p:cNvPicPr>
            <a:picLocks noChangeAspect="1"/>
          </p:cNvPicPr>
          <p:nvPr/>
        </p:nvPicPr>
        <p:blipFill>
          <a:blip r:embed="rId1"/>
          <a:stretch>
            <a:fillRect/>
          </a:stretch>
        </p:blipFill>
        <p:spPr>
          <a:xfrm>
            <a:off x="319405" y="1146175"/>
            <a:ext cx="6355080" cy="571246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14:bounceEnd="36000">
                                          <p:cBhvr additive="base">
                                            <p:cTn id="7" dur="500" fill="hold"/>
                                            <p:tgtEl>
                                              <p:spTgt spid="6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1+#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菱形 19"/>
          <p:cNvSpPr/>
          <p:nvPr/>
        </p:nvSpPr>
        <p:spPr>
          <a:xfrm>
            <a:off x="9815830" y="3799205"/>
            <a:ext cx="1351915" cy="141922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rot="4320000">
            <a:off x="10894060" y="4229100"/>
            <a:ext cx="1030605" cy="185928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p:nvSpPr>
        <p:spPr>
          <a:xfrm rot="8640000">
            <a:off x="10455275" y="5192395"/>
            <a:ext cx="1031875" cy="185928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rot="12960000">
            <a:off x="9173845" y="5506085"/>
            <a:ext cx="1351915" cy="1419225"/>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菱形 23"/>
          <p:cNvSpPr/>
          <p:nvPr/>
        </p:nvSpPr>
        <p:spPr>
          <a:xfrm rot="17280000" flipH="1">
            <a:off x="9029700" y="4198620"/>
            <a:ext cx="1030605" cy="1859280"/>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97227" y="-538250"/>
            <a:ext cx="2556356" cy="2296167"/>
            <a:chOff x="-1344978" y="-685187"/>
            <a:chExt cx="6781080" cy="6092478"/>
          </a:xfrm>
        </p:grpSpPr>
        <p:sp>
          <p:nvSpPr>
            <p:cNvPr id="31" name="椭圆 3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平行四边形 44"/>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46" name="矩形 45"/>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图书馆模块建模</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descr="图片1"/>
          <p:cNvPicPr>
            <a:picLocks noChangeAspect="1"/>
          </p:cNvPicPr>
          <p:nvPr/>
        </p:nvPicPr>
        <p:blipFill>
          <a:blip r:embed="rId1"/>
          <a:stretch>
            <a:fillRect/>
          </a:stretch>
        </p:blipFill>
        <p:spPr>
          <a:xfrm>
            <a:off x="1003935" y="986790"/>
            <a:ext cx="6190615" cy="569468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36000">
                                          <p:cBhvr additive="base">
                                            <p:cTn id="7" dur="500" fill="hold"/>
                                            <p:tgtEl>
                                              <p:spTgt spid="46"/>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编码实现</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397227" y="-538250"/>
            <a:ext cx="2556356" cy="2296167"/>
            <a:chOff x="-1344978" y="-685187"/>
            <a:chExt cx="6781080" cy="6092478"/>
          </a:xfrm>
        </p:grpSpPr>
        <p:sp>
          <p:nvSpPr>
            <p:cNvPr id="36" name="椭圆 3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9" name="直接连接符 48"/>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平行四边形 49"/>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51" name="矩形 50"/>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失物招领模块编码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905" y="5695950"/>
            <a:ext cx="1893570" cy="1162050"/>
            <a:chOff x="10039205" y="5836234"/>
            <a:chExt cx="2152795" cy="1021766"/>
          </a:xfrm>
        </p:grpSpPr>
        <p:sp>
          <p:nvSpPr>
            <p:cNvPr id="29" name="等腰三角形 28"/>
            <p:cNvSpPr/>
            <p:nvPr/>
          </p:nvSpPr>
          <p:spPr>
            <a:xfrm>
              <a:off x="10714891" y="5836234"/>
              <a:ext cx="1477109" cy="1021766"/>
            </a:xfrm>
            <a:prstGeom prst="triangle">
              <a:avLst/>
            </a:prstGeom>
            <a:solidFill>
              <a:srgbClr val="FFFF0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a:off x="10039205" y="6126546"/>
              <a:ext cx="1057421" cy="731454"/>
            </a:xfrm>
            <a:prstGeom prst="triangle">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 name="组合 2"/>
          <p:cNvGrpSpPr/>
          <p:nvPr/>
        </p:nvGrpSpPr>
        <p:grpSpPr>
          <a:xfrm>
            <a:off x="1216660" y="4812665"/>
            <a:ext cx="2162810" cy="2045335"/>
            <a:chOff x="10039205" y="5836234"/>
            <a:chExt cx="2152795" cy="1021766"/>
          </a:xfrm>
        </p:grpSpPr>
        <p:sp>
          <p:nvSpPr>
            <p:cNvPr id="4" name="等腰三角形 3"/>
            <p:cNvSpPr/>
            <p:nvPr/>
          </p:nvSpPr>
          <p:spPr>
            <a:xfrm>
              <a:off x="10714891" y="5836234"/>
              <a:ext cx="1477109" cy="1021766"/>
            </a:xfrm>
            <a:prstGeom prst="triangle">
              <a:avLst/>
            </a:prstGeom>
            <a:solidFill>
              <a:srgbClr val="FFFF0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10039205" y="6126546"/>
              <a:ext cx="1057421" cy="731454"/>
            </a:xfrm>
            <a:prstGeom prst="triangle">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遗失信息表"/>
          <p:cNvPicPr>
            <a:picLocks noChangeAspect="1"/>
          </p:cNvPicPr>
          <p:nvPr/>
        </p:nvPicPr>
        <p:blipFill>
          <a:blip r:embed="rId1"/>
          <a:stretch>
            <a:fillRect/>
          </a:stretch>
        </p:blipFill>
        <p:spPr>
          <a:xfrm>
            <a:off x="5587365" y="3260725"/>
            <a:ext cx="5972810" cy="3597275"/>
          </a:xfrm>
          <a:prstGeom prst="rect">
            <a:avLst/>
          </a:prstGeom>
        </p:spPr>
      </p:pic>
      <p:pic>
        <p:nvPicPr>
          <p:cNvPr id="7" name="图片 6" descr="招领信息表"/>
          <p:cNvPicPr>
            <a:picLocks noChangeAspect="1"/>
          </p:cNvPicPr>
          <p:nvPr/>
        </p:nvPicPr>
        <p:blipFill>
          <a:blip r:embed="rId2"/>
          <a:stretch>
            <a:fillRect/>
          </a:stretch>
        </p:blipFill>
        <p:spPr>
          <a:xfrm>
            <a:off x="319405" y="934720"/>
            <a:ext cx="6046470" cy="3622675"/>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14:bounceEnd="36000">
                                          <p:cBhvr additive="base">
                                            <p:cTn id="7" dur="500" fill="hold"/>
                                            <p:tgtEl>
                                              <p:spTgt spid="51"/>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1+#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mc:Fallback>
  </mc:AlternateContent>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Words>
  <Application>WPS 演示</Application>
  <PresentationFormat>自定义</PresentationFormat>
  <Paragraphs>88</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宋体</vt:lpstr>
      <vt:lpstr>Wingdings</vt:lpstr>
      <vt:lpstr>微软雅黑</vt:lpstr>
      <vt:lpstr>Times New Roman</vt:lpstr>
      <vt:lpstr>Calibri</vt:lpstr>
      <vt:lpstr>Arial Unicode MS</vt:lpstr>
      <vt:lpstr>Calibri Light</vt:lpstr>
      <vt:lpstr>Kozuka Gothic Pro B</vt:lpstr>
      <vt:lpstr>Yu Gothic</vt:lpstr>
      <vt:lpstr>Century Gothic</vt:lpstr>
      <vt:lpstr>幼圆</vt:lpstr>
      <vt:lpstr>微软雅黑 Light</vt:lpstr>
      <vt:lpstr>나눔고딕</vt:lpstr>
      <vt:lpstr>Malgun Gothic</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shine</cp:lastModifiedBy>
  <cp:revision>107</cp:revision>
  <dcterms:created xsi:type="dcterms:W3CDTF">2015-01-07T12:23:00Z</dcterms:created>
  <dcterms:modified xsi:type="dcterms:W3CDTF">2020-06-28T14:44:04Z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