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2" r:id="rId5"/>
    <p:sldId id="268" r:id="rId6"/>
    <p:sldId id="287" r:id="rId7"/>
    <p:sldId id="263" r:id="rId8"/>
    <p:sldId id="260" r:id="rId9"/>
    <p:sldId id="288" r:id="rId10"/>
    <p:sldId id="289" r:id="rId11"/>
    <p:sldId id="290" r:id="rId12"/>
    <p:sldId id="291" r:id="rId13"/>
    <p:sldId id="264" r:id="rId14"/>
    <p:sldId id="273" r:id="rId15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426" y="138"/>
      </p:cViewPr>
      <p:guideLst>
        <p:guide orient="horz" pos="2160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4" y="365128"/>
            <a:ext cx="262958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23" y="365128"/>
            <a:ext cx="7736314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8" y="2505075"/>
            <a:ext cx="515913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12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12" y="2505075"/>
            <a:ext cx="51845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31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31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2663" y="2890551"/>
            <a:ext cx="511787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重庆师范大学一站式服务平台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2662" y="3546567"/>
            <a:ext cx="46553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12890" y="3546475"/>
            <a:ext cx="4913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  <a:sym typeface="+mn-ea"/>
              </a:rPr>
              <a:t>前后台首页、登录与个人中心、学生信息管理模块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5815" y="589597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作者：吴倩倩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750" y="351790"/>
            <a:ext cx="62839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学生信息管理（添加学生信息）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34125" y="91503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部分代码展示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60490" y="368236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页面展示</a:t>
            </a:r>
            <a:endParaRPr lang="zh-CN" altLang="en-US"/>
          </a:p>
        </p:txBody>
      </p:sp>
      <p:pic>
        <p:nvPicPr>
          <p:cNvPr id="6" name="图片 5" descr="YGE0DQ)%98}79SZ~N6FUB@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490" y="4050665"/>
            <a:ext cx="5615940" cy="2338705"/>
          </a:xfrm>
          <a:prstGeom prst="rect">
            <a:avLst/>
          </a:prstGeom>
        </p:spPr>
      </p:pic>
      <p:pic>
        <p:nvPicPr>
          <p:cNvPr id="7" name="图片 6" descr="YZ1_O`XLVY7(1T{`XH]R%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5" y="915035"/>
            <a:ext cx="4749165" cy="426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750" y="351790"/>
            <a:ext cx="69392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学生信息管理（查找、删除学生信息）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A{VL~7QK5CG@TEN{VBY4$_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505" y="3362325"/>
            <a:ext cx="9582785" cy="940435"/>
          </a:xfrm>
          <a:prstGeom prst="rect">
            <a:avLst/>
          </a:prstGeom>
        </p:spPr>
      </p:pic>
      <p:pic>
        <p:nvPicPr>
          <p:cNvPr id="3" name="图片 2" descr="7AFQ3{`@OFXYUA8VI206O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05" y="2247265"/>
            <a:ext cx="958215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集成测试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9000" y="9150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登录模块测试代码</a:t>
            </a:r>
            <a:endParaRPr lang="zh-CN" altLang="en-US"/>
          </a:p>
        </p:txBody>
      </p:sp>
      <p:pic>
        <p:nvPicPr>
          <p:cNvPr id="5" name="图片 4" descr="VE$FQ_~`A$Y}OF8@2J$IQ1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1283335"/>
            <a:ext cx="4397375" cy="5311140"/>
          </a:xfrm>
          <a:prstGeom prst="rect">
            <a:avLst/>
          </a:prstGeom>
        </p:spPr>
      </p:pic>
      <p:pic>
        <p:nvPicPr>
          <p:cNvPr id="6" name="图片 5" descr="4A7E5V$BSDBC7`E@3(FL`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45" y="1283335"/>
            <a:ext cx="5257800" cy="2095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08445" y="91503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登录成功后的个人中心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5111" y="5253952"/>
            <a:ext cx="2245488" cy="2246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9709" y="6403544"/>
            <a:ext cx="2689956" cy="2690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8422" y="5935140"/>
            <a:ext cx="1318720" cy="1319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7184" y="6645667"/>
            <a:ext cx="1947513" cy="19480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831" y="3977660"/>
            <a:ext cx="2606873" cy="260755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7936" y="4762214"/>
            <a:ext cx="1644608" cy="1645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7216" y="6243258"/>
            <a:ext cx="1130239" cy="113053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60179" y="5524344"/>
            <a:ext cx="2798256" cy="279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3963" y="6582703"/>
            <a:ext cx="1351188" cy="1351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8548" y="4861779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3736" y="5474173"/>
            <a:ext cx="1894088" cy="189458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9800" y="5670907"/>
            <a:ext cx="817868" cy="818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2323" y="6497219"/>
            <a:ext cx="245420" cy="2454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40510" y="6858004"/>
            <a:ext cx="334678" cy="3347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2684" y="5089846"/>
            <a:ext cx="245420" cy="24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2549" y="5089813"/>
            <a:ext cx="490840" cy="490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5033" y="3601611"/>
            <a:ext cx="1656813" cy="16572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7"/>
            <a:ext cx="12195175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9535" y="2013975"/>
            <a:ext cx="544201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40554" y="941103"/>
            <a:ext cx="544201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84110" y="2085802"/>
            <a:ext cx="544201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42046" y="1553553"/>
            <a:ext cx="28438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78574" y="2630156"/>
            <a:ext cx="28438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86257" y="480501"/>
            <a:ext cx="28438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27100" y="2520950"/>
            <a:ext cx="2249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首页模块：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界面简洁清晰，操作简易方便，结构简单明了，展示学校的宣传广告以重要公告等内容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0230" y="4017486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02020" y="4246065"/>
            <a:ext cx="468122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242050" y="2520950"/>
            <a:ext cx="25330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个人中心模块：展示用户的个人信息、失物招领信息、图书借阅信息、报修信息、教室预定信息等内容，方便用户查询。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81504" y="4017546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13294" y="4246279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9001760" y="2520950"/>
            <a:ext cx="2175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学生信息管理模块：管理员可以对学生信息进行添加、删除、查找，便于对学生信息管理。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43002" y="3997582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275427" y="4226161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131877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0385" y="299720"/>
            <a:ext cx="4512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+mj-ea"/>
                <a:ea typeface="+mj-ea"/>
              </a:rPr>
              <a:t>需求分析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81705" y="2520950"/>
            <a:ext cx="25330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个人中心模块：展示用户的个人信息、失物招领信息、图书借阅信息、报修信息、教室预定信息等内容，方便用户查询。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24277" y="3998217"/>
            <a:ext cx="1332347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56702" y="4226796"/>
            <a:ext cx="468122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131877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0385" y="299720"/>
            <a:ext cx="4512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+mj-ea"/>
                <a:ea typeface="+mj-ea"/>
              </a:rPr>
              <a:t>需求分析</a:t>
            </a:r>
            <a:endParaRPr lang="zh-CN" altLang="en-US" sz="2800" b="1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2538730"/>
            <a:ext cx="5410835" cy="17640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25700" y="4740275"/>
            <a:ext cx="135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登录用例图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34605" y="4740275"/>
            <a:ext cx="231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查找学生信息用例图</a:t>
            </a:r>
            <a:endParaRPr lang="zh-CN" altLang="en-US"/>
          </a:p>
        </p:txBody>
      </p:sp>
      <p:pic>
        <p:nvPicPr>
          <p:cNvPr id="3" name="图片 2" descr="})@_R2KU(Z}}MGVT@T84OF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2538730"/>
            <a:ext cx="5521960" cy="170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前台首页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0$O`}K)4LIN63E{D40TA@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4062730"/>
            <a:ext cx="6005830" cy="2795270"/>
          </a:xfrm>
          <a:prstGeom prst="rect">
            <a:avLst/>
          </a:prstGeom>
        </p:spPr>
      </p:pic>
      <p:pic>
        <p:nvPicPr>
          <p:cNvPr id="3" name="图片 2" descr="ZXP$`)XBE28T4UP$3@AN[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948055"/>
            <a:ext cx="5914390" cy="3639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24270" y="98996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部分代码展示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89345" y="3694430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页面展示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个人中心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0490" y="91503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部分代码展示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60490" y="368236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页面展示</a:t>
            </a:r>
            <a:endParaRPr lang="zh-CN" altLang="en-US"/>
          </a:p>
        </p:txBody>
      </p:sp>
      <p:pic>
        <p:nvPicPr>
          <p:cNvPr id="6" name="图片 5" descr="_97@1]55{(W1Y(HRTLXFD[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4415" y="4062730"/>
            <a:ext cx="6081395" cy="2773045"/>
          </a:xfrm>
          <a:prstGeom prst="rect">
            <a:avLst/>
          </a:prstGeom>
        </p:spPr>
      </p:pic>
      <p:pic>
        <p:nvPicPr>
          <p:cNvPr id="7" name="图片 6" descr="CJ9K03Z_VSVVSEJ1HA~M}L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" y="877570"/>
            <a:ext cx="6331585" cy="3173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34125" y="91503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部分代码展示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60490" y="368236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页面展示</a:t>
            </a:r>
            <a:endParaRPr lang="zh-CN" altLang="en-US"/>
          </a:p>
        </p:txBody>
      </p:sp>
      <p:pic>
        <p:nvPicPr>
          <p:cNvPr id="2" name="图片 1" descr="J11RKHO0YC3Q3{NLIK_XV$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25" y="4130675"/>
            <a:ext cx="5861050" cy="2727325"/>
          </a:xfrm>
          <a:prstGeom prst="rect">
            <a:avLst/>
          </a:prstGeom>
        </p:spPr>
      </p:pic>
      <p:pic>
        <p:nvPicPr>
          <p:cNvPr id="3" name="图片 2" descr="P1P56LFX0Q9BU6G$[G9R}7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915035"/>
            <a:ext cx="5421630" cy="4853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自定义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****.taobao.com</cp:keywords>
  <dc:description>****.taobao.com</dc:description>
  <dc:subject>PPTS</dc:subject>
  <cp:category>****.taobao.com</cp:category>
  <cp:lastModifiedBy>　</cp:lastModifiedBy>
  <cp:revision>101</cp:revision>
  <dcterms:created xsi:type="dcterms:W3CDTF">2015-01-07T12:23:00Z</dcterms:created>
  <dcterms:modified xsi:type="dcterms:W3CDTF">2020-07-01T04:13:02Z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